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92" r:id="rId1"/>
  </p:sldMasterIdLst>
  <p:notesMasterIdLst>
    <p:notesMasterId r:id="rId9"/>
  </p:notesMasterIdLst>
  <p:sldIdLst>
    <p:sldId id="686" r:id="rId2"/>
    <p:sldId id="1048" r:id="rId3"/>
    <p:sldId id="1058" r:id="rId4"/>
    <p:sldId id="1051" r:id="rId5"/>
    <p:sldId id="1053" r:id="rId6"/>
    <p:sldId id="1056" r:id="rId7"/>
    <p:sldId id="10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6840FCB3-F170-4999-A0CB-3C22E1DAAA9D}">
          <p14:sldIdLst>
            <p14:sldId id="686"/>
          </p14:sldIdLst>
        </p14:section>
        <p14:section name="content" id="{C9E56C3F-C9AA-40FA-9A15-2B5C439EBF77}">
          <p14:sldIdLst>
            <p14:sldId id="1048"/>
            <p14:sldId id="1058"/>
            <p14:sldId id="1051"/>
            <p14:sldId id="1053"/>
            <p14:sldId id="1056"/>
            <p14:sldId id="1059"/>
          </p14:sldIdLst>
        </p14:section>
        <p14:section name="Questions?" id="{B44EFD31-9F6B-49EE-8BB7-066EAA178A45}">
          <p14:sldIdLst/>
        </p14:section>
        <p14:section name="Ending slides" id="{E18B1E84-EBCD-44A0-8E96-4940E36936F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3C72"/>
    <a:srgbClr val="268BBF"/>
    <a:srgbClr val="1073DE"/>
    <a:srgbClr val="43C0BA"/>
    <a:srgbClr val="175AA9"/>
    <a:srgbClr val="143B76"/>
    <a:srgbClr val="C3DB63"/>
    <a:srgbClr val="011D30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828"/>
  </p:normalViewPr>
  <p:slideViewPr>
    <p:cSldViewPr snapToGrid="0" snapToObjects="1" showGuides="1">
      <p:cViewPr varScale="1">
        <p:scale>
          <a:sx n="69" d="100"/>
          <a:sy n="69" d="100"/>
        </p:scale>
        <p:origin x="62" y="259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92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C Square Sans Pro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C Square Sans Pro" panose="020B0506040000020004" pitchFamily="34" charset="0"/>
              </a:defRPr>
            </a:lvl1pPr>
          </a:lstStyle>
          <a:p>
            <a:fld id="{344847AB-3B75-FF4A-B0A2-6BEB5C2F7506}" type="datetimeFigureOut">
              <a:rPr lang="en-US" smtClean="0"/>
              <a:pPr/>
              <a:t>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C Square Sans Pro" panose="020B050604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C Square Sans Pro" panose="020B0506040000020004" pitchFamily="34" charset="0"/>
              </a:defRPr>
            </a:lvl1pPr>
          </a:lstStyle>
          <a:p>
            <a:fld id="{0DB9A84A-733A-0C47-AC2B-F0C70F83A7E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C Square Sans Pro" panose="020B050604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C Square Sans Pro" panose="020B050604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C Square Sans Pro" panose="020B050604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C Square Sans Pro" panose="020B050604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C Square Sans Pro" panose="020B050604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7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5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0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3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5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joinup.ec.europa.eu/contact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linkedin.com/company/european-commission/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groups/2600644" TargetMode="External"/><Relationship Id="rId5" Type="http://schemas.openxmlformats.org/officeDocument/2006/relationships/hyperlink" Target="https://twitter.com/Joinup_eu" TargetMode="External"/><Relationship Id="rId4" Type="http://schemas.openxmlformats.org/officeDocument/2006/relationships/hyperlink" Target="https://joinup.ec.europa.eu/" TargetMode="External"/><Relationship Id="rId9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xmlns="" id="{862B7545-6B29-4548-89F4-07E321624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9" b="20369"/>
          <a:stretch>
            <a:fillRect/>
          </a:stretch>
        </p:blipFill>
        <p:spPr>
          <a:xfrm>
            <a:off x="0" y="1077913"/>
            <a:ext cx="12192000" cy="5780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DD69FEA-130C-461E-8FF4-AC4C46C9E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8042"/>
            <a:ext cx="1659793" cy="1152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031D73C-5182-4BB0-B915-64CD51518740}"/>
              </a:ext>
            </a:extLst>
          </p:cNvPr>
          <p:cNvSpPr/>
          <p:nvPr userDrawn="1"/>
        </p:nvSpPr>
        <p:spPr>
          <a:xfrm>
            <a:off x="570358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xmlns="" id="{B4354AE6-F8CA-43A8-B075-A0AFDB7270EB}"/>
              </a:ext>
            </a:extLst>
          </p:cNvPr>
          <p:cNvSpPr/>
          <p:nvPr userDrawn="1"/>
        </p:nvSpPr>
        <p:spPr>
          <a:xfrm>
            <a:off x="0" y="1076155"/>
            <a:ext cx="12192000" cy="5781845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32BDA53-2F72-40A0-BDBC-225A6DCA856A}"/>
              </a:ext>
            </a:extLst>
          </p:cNvPr>
          <p:cNvCxnSpPr>
            <a:cxnSpLocks/>
          </p:cNvCxnSpPr>
          <p:nvPr userDrawn="1"/>
        </p:nvCxnSpPr>
        <p:spPr>
          <a:xfrm>
            <a:off x="1875951" y="4549821"/>
            <a:ext cx="8525349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E32295A-870B-4931-8FE6-8B6FA1C406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6284"/>
            <a:ext cx="1659793" cy="11524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9B24B34-CA39-4C96-8B4B-1E12C07A3D2A}"/>
              </a:ext>
            </a:extLst>
          </p:cNvPr>
          <p:cNvSpPr/>
          <p:nvPr userDrawn="1"/>
        </p:nvSpPr>
        <p:spPr>
          <a:xfrm>
            <a:off x="5703580" y="6617406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ACC919E-3114-4294-853A-B2B8075485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6" y="4289313"/>
            <a:ext cx="3290247" cy="14097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8507983-75A8-462D-A4FB-ADED53A55C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76" y="4650619"/>
            <a:ext cx="1980241" cy="7690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F750D90-5A13-4F52-9BEC-E72DFCC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951" y="2939443"/>
            <a:ext cx="8525349" cy="124034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xmlns="" id="{7DD94322-DD01-4DA5-9025-E153512D3E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56216" y="1675023"/>
            <a:ext cx="1103074" cy="659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March</a:t>
            </a:r>
          </a:p>
          <a:p>
            <a:r>
              <a:rPr lang="en-US" dirty="0"/>
              <a:t>2022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156D27E9-FE56-4BCD-8596-7607B7360B9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19516" y="1424462"/>
            <a:ext cx="1503990" cy="124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8AA0535-B553-4A37-96C2-237C39B7E345}"/>
              </a:ext>
            </a:extLst>
          </p:cNvPr>
          <p:cNvSpPr txBox="1"/>
          <p:nvPr userDrawn="1"/>
        </p:nvSpPr>
        <p:spPr>
          <a:xfrm>
            <a:off x="4217114" y="4698903"/>
            <a:ext cx="3302850" cy="122456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n-GB" sz="1400" b="1" kern="0" dirty="0">
                <a:solidFill>
                  <a:schemeClr val="bg1"/>
                </a:solidFill>
                <a:latin typeface="Verdana" charset="0"/>
                <a:cs typeface="Verdana" charset="0"/>
              </a:rPr>
              <a:t>Digital Europe Programme</a:t>
            </a:r>
            <a:endParaRPr lang="en-GB" sz="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endParaRPr lang="en-GB" sz="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r>
              <a:rPr lang="en-GB" sz="1200" b="1" kern="0" dirty="0">
                <a:solidFill>
                  <a:schemeClr val="bg1"/>
                </a:solidFill>
                <a:latin typeface="Verdana" charset="0"/>
                <a:cs typeface="Verdana" charset="0"/>
              </a:rPr>
              <a:t>Project Officers: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Bernard CLAES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Victoria KALOGIROU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Miguel ALVAREZ RODRIGUEZ</a:t>
            </a:r>
          </a:p>
          <a:p>
            <a:pPr>
              <a:lnSpc>
                <a:spcPct val="150000"/>
              </a:lnSpc>
            </a:pPr>
            <a:endParaRPr lang="en-GB" sz="1200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7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86645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C04041F-D31A-4E27-A347-A90EB7E1156A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126521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23693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86645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C769B06-9870-4120-A927-4F79DFA23DF9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126521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29562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86645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EE67030-D0CD-45A6-B079-7E959987D6D3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126521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279694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86645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618BAAA-70B9-44B5-81F6-322B0784F863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126521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170056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86645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50FF3EF-CFC4-422D-85E0-5931A521533A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126521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101073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0" y="1725872"/>
            <a:ext cx="8226040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99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2014220"/>
            <a:ext cx="4926841" cy="376995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1043268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1043268"/>
            <a:ext cx="6142383" cy="481460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44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86645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DCCFD64-DD21-4035-B89E-883E74441963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126521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213312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86645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12B5CA3-2B79-406C-A9E1-C89C5A88AA7B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126521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110131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2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A4DA7CB9-79EB-465C-89AE-B8CCA5434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2" b="20332"/>
          <a:stretch>
            <a:fillRect/>
          </a:stretch>
        </p:blipFill>
        <p:spPr>
          <a:xfrm>
            <a:off x="0" y="1077913"/>
            <a:ext cx="12192000" cy="5780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14BC13-856B-4E63-9546-A30BDF873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8042"/>
            <a:ext cx="1659793" cy="11524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51B918-191F-4114-A4BC-DA6D42783256}"/>
              </a:ext>
            </a:extLst>
          </p:cNvPr>
          <p:cNvSpPr/>
          <p:nvPr userDrawn="1"/>
        </p:nvSpPr>
        <p:spPr>
          <a:xfrm>
            <a:off x="570358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xmlns="" id="{EBE43C18-93CA-43A0-B3A8-B66F91807957}"/>
              </a:ext>
            </a:extLst>
          </p:cNvPr>
          <p:cNvSpPr/>
          <p:nvPr userDrawn="1"/>
        </p:nvSpPr>
        <p:spPr>
          <a:xfrm>
            <a:off x="0" y="1077913"/>
            <a:ext cx="12192000" cy="5781845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86C0ED-89FF-4040-8CF9-7338720A2D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4072"/>
            <a:ext cx="1659793" cy="11524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9E80DE-28B9-4789-B798-A4136F08EFEA}"/>
              </a:ext>
            </a:extLst>
          </p:cNvPr>
          <p:cNvSpPr/>
          <p:nvPr userDrawn="1"/>
        </p:nvSpPr>
        <p:spPr>
          <a:xfrm>
            <a:off x="5703580" y="661519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1A88E33-CF59-41E6-AAAC-F66EEADFE448}"/>
              </a:ext>
            </a:extLst>
          </p:cNvPr>
          <p:cNvSpPr txBox="1"/>
          <p:nvPr userDrawn="1"/>
        </p:nvSpPr>
        <p:spPr>
          <a:xfrm>
            <a:off x="4217114" y="4698903"/>
            <a:ext cx="3302850" cy="122456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n-GB" sz="1400" b="1" kern="0" dirty="0">
                <a:solidFill>
                  <a:schemeClr val="bg1"/>
                </a:solidFill>
                <a:latin typeface="Verdana" charset="0"/>
                <a:cs typeface="Verdana" charset="0"/>
              </a:rPr>
              <a:t>Digital Europe Programme</a:t>
            </a:r>
            <a:endParaRPr lang="en-GB" sz="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endParaRPr lang="en-GB" sz="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r>
              <a:rPr lang="en-GB" sz="1200" b="1" kern="0" dirty="0">
                <a:solidFill>
                  <a:schemeClr val="bg1"/>
                </a:solidFill>
                <a:latin typeface="Verdana" charset="0"/>
                <a:cs typeface="Verdana" charset="0"/>
              </a:rPr>
              <a:t>Project Officers: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Bernard CLAES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Victoria KALOGIROU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Miguel ALVAREZ RODRIGUEZ</a:t>
            </a:r>
          </a:p>
          <a:p>
            <a:pPr>
              <a:lnSpc>
                <a:spcPct val="150000"/>
              </a:lnSpc>
            </a:pPr>
            <a:endParaRPr lang="en-GB" sz="1200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6804A67-74E6-41E7-8F83-552527C137E5}"/>
              </a:ext>
            </a:extLst>
          </p:cNvPr>
          <p:cNvCxnSpPr>
            <a:cxnSpLocks/>
          </p:cNvCxnSpPr>
          <p:nvPr userDrawn="1"/>
        </p:nvCxnSpPr>
        <p:spPr>
          <a:xfrm>
            <a:off x="1875951" y="4549821"/>
            <a:ext cx="8525349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3AD4ACB-4999-48E5-9654-332CD6651D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6" y="4289313"/>
            <a:ext cx="3290247" cy="14097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F3F4616-DD03-4BFA-81D2-478964F392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76" y="4650619"/>
            <a:ext cx="1980241" cy="7690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E1A57A9-7734-47A2-9A0D-D937C8E0D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951" y="2939443"/>
            <a:ext cx="8525349" cy="124034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BB679294-2DB3-41B5-BBEA-999B8BD1D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56216" y="1675023"/>
            <a:ext cx="1103074" cy="659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March</a:t>
            </a:r>
          </a:p>
          <a:p>
            <a:r>
              <a:rPr lang="en-US" dirty="0"/>
              <a:t>2022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345CF47-11DB-473C-BB43-E28585FFA0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19516" y="1287177"/>
            <a:ext cx="1503990" cy="124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1652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45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1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84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7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20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xmlns="" id="{6A37EE26-BD1B-4458-934B-1A5D4E079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xmlns="" id="{945113C6-DD4F-4B8D-9159-C4DC8E12ABBC}"/>
              </a:ext>
            </a:extLst>
          </p:cNvPr>
          <p:cNvSpPr/>
          <p:nvPr userDrawn="1"/>
        </p:nvSpPr>
        <p:spPr>
          <a:xfrm>
            <a:off x="0" y="-2017"/>
            <a:ext cx="12191999" cy="6860017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Flowchart: Document 18">
            <a:extLst>
              <a:ext uri="{FF2B5EF4-FFF2-40B4-BE49-F238E27FC236}">
                <a16:creationId xmlns:a16="http://schemas.microsoft.com/office/drawing/2014/main" xmlns="" id="{C1B89FBA-D051-49EB-BB4A-3A05178B32CB}"/>
              </a:ext>
            </a:extLst>
          </p:cNvPr>
          <p:cNvSpPr/>
          <p:nvPr userDrawn="1"/>
        </p:nvSpPr>
        <p:spPr>
          <a:xfrm rot="10800000">
            <a:off x="9223192" y="6232949"/>
            <a:ext cx="3719865" cy="94102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4127"/>
              <a:gd name="connsiteY0" fmla="*/ 0 h 21324"/>
              <a:gd name="connsiteX1" fmla="*/ 34127 w 34127"/>
              <a:gd name="connsiteY1" fmla="*/ 0 h 21324"/>
              <a:gd name="connsiteX2" fmla="*/ 21600 w 34127"/>
              <a:gd name="connsiteY2" fmla="*/ 17322 h 21324"/>
              <a:gd name="connsiteX3" fmla="*/ 0 w 34127"/>
              <a:gd name="connsiteY3" fmla="*/ 20172 h 21324"/>
              <a:gd name="connsiteX4" fmla="*/ 0 w 34127"/>
              <a:gd name="connsiteY4" fmla="*/ 0 h 21324"/>
              <a:gd name="connsiteX0" fmla="*/ 0 w 34127"/>
              <a:gd name="connsiteY0" fmla="*/ 0 h 20746"/>
              <a:gd name="connsiteX1" fmla="*/ 34127 w 34127"/>
              <a:gd name="connsiteY1" fmla="*/ 0 h 20746"/>
              <a:gd name="connsiteX2" fmla="*/ 28813 w 34127"/>
              <a:gd name="connsiteY2" fmla="*/ 8087 h 20746"/>
              <a:gd name="connsiteX3" fmla="*/ 0 w 34127"/>
              <a:gd name="connsiteY3" fmla="*/ 20172 h 20746"/>
              <a:gd name="connsiteX4" fmla="*/ 0 w 34127"/>
              <a:gd name="connsiteY4" fmla="*/ 0 h 20746"/>
              <a:gd name="connsiteX0" fmla="*/ 0 w 45263"/>
              <a:gd name="connsiteY0" fmla="*/ 13852 h 20746"/>
              <a:gd name="connsiteX1" fmla="*/ 45263 w 45263"/>
              <a:gd name="connsiteY1" fmla="*/ 0 h 20746"/>
              <a:gd name="connsiteX2" fmla="*/ 39949 w 45263"/>
              <a:gd name="connsiteY2" fmla="*/ 8087 h 20746"/>
              <a:gd name="connsiteX3" fmla="*/ 11136 w 45263"/>
              <a:gd name="connsiteY3" fmla="*/ 20172 h 20746"/>
              <a:gd name="connsiteX4" fmla="*/ 0 w 45263"/>
              <a:gd name="connsiteY4" fmla="*/ 13852 h 20746"/>
              <a:gd name="connsiteX0" fmla="*/ 0 w 39949"/>
              <a:gd name="connsiteY0" fmla="*/ 13250 h 20144"/>
              <a:gd name="connsiteX1" fmla="*/ 11224 w 39949"/>
              <a:gd name="connsiteY1" fmla="*/ 0 h 20144"/>
              <a:gd name="connsiteX2" fmla="*/ 39949 w 39949"/>
              <a:gd name="connsiteY2" fmla="*/ 7485 h 20144"/>
              <a:gd name="connsiteX3" fmla="*/ 11136 w 39949"/>
              <a:gd name="connsiteY3" fmla="*/ 19570 h 20144"/>
              <a:gd name="connsiteX4" fmla="*/ 0 w 39949"/>
              <a:gd name="connsiteY4" fmla="*/ 13250 h 20144"/>
              <a:gd name="connsiteX0" fmla="*/ 0 w 37039"/>
              <a:gd name="connsiteY0" fmla="*/ 15258 h 20144"/>
              <a:gd name="connsiteX1" fmla="*/ 8314 w 37039"/>
              <a:gd name="connsiteY1" fmla="*/ 0 h 20144"/>
              <a:gd name="connsiteX2" fmla="*/ 37039 w 37039"/>
              <a:gd name="connsiteY2" fmla="*/ 7485 h 20144"/>
              <a:gd name="connsiteX3" fmla="*/ 8226 w 37039"/>
              <a:gd name="connsiteY3" fmla="*/ 19570 h 20144"/>
              <a:gd name="connsiteX4" fmla="*/ 0 w 37039"/>
              <a:gd name="connsiteY4" fmla="*/ 15258 h 20144"/>
              <a:gd name="connsiteX0" fmla="*/ 0 w 37039"/>
              <a:gd name="connsiteY0" fmla="*/ 13250 h 18136"/>
              <a:gd name="connsiteX1" fmla="*/ 89 w 37039"/>
              <a:gd name="connsiteY1" fmla="*/ 0 h 18136"/>
              <a:gd name="connsiteX2" fmla="*/ 37039 w 37039"/>
              <a:gd name="connsiteY2" fmla="*/ 5477 h 18136"/>
              <a:gd name="connsiteX3" fmla="*/ 8226 w 37039"/>
              <a:gd name="connsiteY3" fmla="*/ 17562 h 18136"/>
              <a:gd name="connsiteX4" fmla="*/ 0 w 37039"/>
              <a:gd name="connsiteY4" fmla="*/ 13250 h 18136"/>
              <a:gd name="connsiteX0" fmla="*/ 0 w 37039"/>
              <a:gd name="connsiteY0" fmla="*/ 12447 h 17333"/>
              <a:gd name="connsiteX1" fmla="*/ 89 w 37039"/>
              <a:gd name="connsiteY1" fmla="*/ 0 h 17333"/>
              <a:gd name="connsiteX2" fmla="*/ 37039 w 37039"/>
              <a:gd name="connsiteY2" fmla="*/ 4674 h 17333"/>
              <a:gd name="connsiteX3" fmla="*/ 8226 w 37039"/>
              <a:gd name="connsiteY3" fmla="*/ 16759 h 17333"/>
              <a:gd name="connsiteX4" fmla="*/ 0 w 37039"/>
              <a:gd name="connsiteY4" fmla="*/ 12447 h 17333"/>
              <a:gd name="connsiteX0" fmla="*/ 0 w 37039"/>
              <a:gd name="connsiteY0" fmla="*/ 12447 h 16556"/>
              <a:gd name="connsiteX1" fmla="*/ 89 w 37039"/>
              <a:gd name="connsiteY1" fmla="*/ 0 h 16556"/>
              <a:gd name="connsiteX2" fmla="*/ 37039 w 37039"/>
              <a:gd name="connsiteY2" fmla="*/ 4674 h 16556"/>
              <a:gd name="connsiteX3" fmla="*/ 13035 w 37039"/>
              <a:gd name="connsiteY3" fmla="*/ 15956 h 16556"/>
              <a:gd name="connsiteX4" fmla="*/ 0 w 37039"/>
              <a:gd name="connsiteY4" fmla="*/ 12447 h 16556"/>
              <a:gd name="connsiteX0" fmla="*/ 0 w 37039"/>
              <a:gd name="connsiteY0" fmla="*/ 12447 h 16007"/>
              <a:gd name="connsiteX1" fmla="*/ 89 w 37039"/>
              <a:gd name="connsiteY1" fmla="*/ 0 h 16007"/>
              <a:gd name="connsiteX2" fmla="*/ 37039 w 37039"/>
              <a:gd name="connsiteY2" fmla="*/ 4674 h 16007"/>
              <a:gd name="connsiteX3" fmla="*/ 13035 w 37039"/>
              <a:gd name="connsiteY3" fmla="*/ 15956 h 16007"/>
              <a:gd name="connsiteX4" fmla="*/ 0 w 37039"/>
              <a:gd name="connsiteY4" fmla="*/ 12447 h 16007"/>
              <a:gd name="connsiteX0" fmla="*/ 44 w 36956"/>
              <a:gd name="connsiteY0" fmla="*/ 14856 h 16007"/>
              <a:gd name="connsiteX1" fmla="*/ 6 w 36956"/>
              <a:gd name="connsiteY1" fmla="*/ 0 h 16007"/>
              <a:gd name="connsiteX2" fmla="*/ 36956 w 36956"/>
              <a:gd name="connsiteY2" fmla="*/ 4674 h 16007"/>
              <a:gd name="connsiteX3" fmla="*/ 12952 w 36956"/>
              <a:gd name="connsiteY3" fmla="*/ 15956 h 16007"/>
              <a:gd name="connsiteX4" fmla="*/ 44 w 36956"/>
              <a:gd name="connsiteY4" fmla="*/ 14856 h 16007"/>
              <a:gd name="connsiteX0" fmla="*/ 44 w 36956"/>
              <a:gd name="connsiteY0" fmla="*/ 14856 h 15375"/>
              <a:gd name="connsiteX1" fmla="*/ 6 w 36956"/>
              <a:gd name="connsiteY1" fmla="*/ 0 h 15375"/>
              <a:gd name="connsiteX2" fmla="*/ 36956 w 36956"/>
              <a:gd name="connsiteY2" fmla="*/ 4674 h 15375"/>
              <a:gd name="connsiteX3" fmla="*/ 16719 w 36956"/>
              <a:gd name="connsiteY3" fmla="*/ 15321 h 15375"/>
              <a:gd name="connsiteX4" fmla="*/ 44 w 36956"/>
              <a:gd name="connsiteY4" fmla="*/ 14856 h 15375"/>
              <a:gd name="connsiteX0" fmla="*/ 44 w 36956"/>
              <a:gd name="connsiteY0" fmla="*/ 14856 h 15338"/>
              <a:gd name="connsiteX1" fmla="*/ 6 w 36956"/>
              <a:gd name="connsiteY1" fmla="*/ 0 h 15338"/>
              <a:gd name="connsiteX2" fmla="*/ 36956 w 36956"/>
              <a:gd name="connsiteY2" fmla="*/ 4674 h 15338"/>
              <a:gd name="connsiteX3" fmla="*/ 15424 w 36956"/>
              <a:gd name="connsiteY3" fmla="*/ 15284 h 15338"/>
              <a:gd name="connsiteX4" fmla="*/ 44 w 36956"/>
              <a:gd name="connsiteY4" fmla="*/ 14856 h 15338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4981"/>
              <a:gd name="connsiteX1" fmla="*/ 6 w 36956"/>
              <a:gd name="connsiteY1" fmla="*/ 0 h 14981"/>
              <a:gd name="connsiteX2" fmla="*/ 36956 w 36956"/>
              <a:gd name="connsiteY2" fmla="*/ 4674 h 14981"/>
              <a:gd name="connsiteX3" fmla="*/ 16837 w 36956"/>
              <a:gd name="connsiteY3" fmla="*/ 14649 h 14981"/>
              <a:gd name="connsiteX4" fmla="*/ 44 w 36956"/>
              <a:gd name="connsiteY4" fmla="*/ 14856 h 14981"/>
              <a:gd name="connsiteX0" fmla="*/ 44 w 36956"/>
              <a:gd name="connsiteY0" fmla="*/ 14856 h 15200"/>
              <a:gd name="connsiteX1" fmla="*/ 6 w 36956"/>
              <a:gd name="connsiteY1" fmla="*/ 0 h 15200"/>
              <a:gd name="connsiteX2" fmla="*/ 36956 w 36956"/>
              <a:gd name="connsiteY2" fmla="*/ 4674 h 15200"/>
              <a:gd name="connsiteX3" fmla="*/ 16107 w 36956"/>
              <a:gd name="connsiteY3" fmla="*/ 14873 h 15200"/>
              <a:gd name="connsiteX4" fmla="*/ 44 w 36956"/>
              <a:gd name="connsiteY4" fmla="*/ 14856 h 15200"/>
              <a:gd name="connsiteX0" fmla="*/ 44 w 36956"/>
              <a:gd name="connsiteY0" fmla="*/ 14856 h 14875"/>
              <a:gd name="connsiteX1" fmla="*/ 6 w 36956"/>
              <a:gd name="connsiteY1" fmla="*/ 0 h 14875"/>
              <a:gd name="connsiteX2" fmla="*/ 36956 w 36956"/>
              <a:gd name="connsiteY2" fmla="*/ 4674 h 14875"/>
              <a:gd name="connsiteX3" fmla="*/ 16107 w 36956"/>
              <a:gd name="connsiteY3" fmla="*/ 14873 h 14875"/>
              <a:gd name="connsiteX4" fmla="*/ 44 w 36956"/>
              <a:gd name="connsiteY4" fmla="*/ 1485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4" h="14875">
                <a:moveTo>
                  <a:pt x="0" y="12206"/>
                </a:moveTo>
                <a:cubicBezTo>
                  <a:pt x="30" y="7789"/>
                  <a:pt x="84" y="4417"/>
                  <a:pt x="114" y="0"/>
                </a:cubicBezTo>
                <a:cubicBezTo>
                  <a:pt x="114" y="5774"/>
                  <a:pt x="37064" y="-1100"/>
                  <a:pt x="37064" y="4674"/>
                </a:cubicBezTo>
                <a:cubicBezTo>
                  <a:pt x="28542" y="4915"/>
                  <a:pt x="29419" y="15052"/>
                  <a:pt x="16215" y="14873"/>
                </a:cubicBezTo>
                <a:cubicBezTo>
                  <a:pt x="4653" y="14108"/>
                  <a:pt x="3457" y="10582"/>
                  <a:pt x="0" y="12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3B45A02-A1B5-4B54-A9B0-5E39B3492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3" y="6313020"/>
            <a:ext cx="1432463" cy="3760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E3A09FF-B595-4884-9533-4CA9DFE1DA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" y="6313020"/>
            <a:ext cx="923797" cy="35875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0F53AC3-E6C3-49D3-BA96-603A12C623C4}"/>
              </a:ext>
            </a:extLst>
          </p:cNvPr>
          <p:cNvSpPr txBox="1">
            <a:spLocks/>
          </p:cNvSpPr>
          <p:nvPr userDrawn="1"/>
        </p:nvSpPr>
        <p:spPr>
          <a:xfrm>
            <a:off x="4128312" y="2844463"/>
            <a:ext cx="3935376" cy="116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362470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2CEC5275-DA7A-4D12-AFF5-CF139FAB1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0" b="148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xmlns="" id="{A2C82F6A-B9C4-4D80-9AA4-6A7FD79C6298}"/>
              </a:ext>
            </a:extLst>
          </p:cNvPr>
          <p:cNvSpPr/>
          <p:nvPr userDrawn="1"/>
        </p:nvSpPr>
        <p:spPr>
          <a:xfrm>
            <a:off x="0" y="0"/>
            <a:ext cx="12191999" cy="6860017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053DE72-E62A-44EA-A729-CF415BB27163}"/>
              </a:ext>
            </a:extLst>
          </p:cNvPr>
          <p:cNvSpPr txBox="1">
            <a:spLocks/>
          </p:cNvSpPr>
          <p:nvPr userDrawn="1"/>
        </p:nvSpPr>
        <p:spPr>
          <a:xfrm>
            <a:off x="4128312" y="2844463"/>
            <a:ext cx="3935376" cy="1169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</a:rPr>
              <a:t>Thank you </a:t>
            </a:r>
          </a:p>
        </p:txBody>
      </p:sp>
      <p:sp>
        <p:nvSpPr>
          <p:cNvPr id="18" name="Flowchart: Document 18">
            <a:extLst>
              <a:ext uri="{FF2B5EF4-FFF2-40B4-BE49-F238E27FC236}">
                <a16:creationId xmlns:a16="http://schemas.microsoft.com/office/drawing/2014/main" xmlns="" id="{3E93ED59-AF07-4D26-AA3D-61FA0F11F3ED}"/>
              </a:ext>
            </a:extLst>
          </p:cNvPr>
          <p:cNvSpPr/>
          <p:nvPr userDrawn="1"/>
        </p:nvSpPr>
        <p:spPr>
          <a:xfrm rot="10800000">
            <a:off x="9223192" y="6232949"/>
            <a:ext cx="3719865" cy="94102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4127"/>
              <a:gd name="connsiteY0" fmla="*/ 0 h 21324"/>
              <a:gd name="connsiteX1" fmla="*/ 34127 w 34127"/>
              <a:gd name="connsiteY1" fmla="*/ 0 h 21324"/>
              <a:gd name="connsiteX2" fmla="*/ 21600 w 34127"/>
              <a:gd name="connsiteY2" fmla="*/ 17322 h 21324"/>
              <a:gd name="connsiteX3" fmla="*/ 0 w 34127"/>
              <a:gd name="connsiteY3" fmla="*/ 20172 h 21324"/>
              <a:gd name="connsiteX4" fmla="*/ 0 w 34127"/>
              <a:gd name="connsiteY4" fmla="*/ 0 h 21324"/>
              <a:gd name="connsiteX0" fmla="*/ 0 w 34127"/>
              <a:gd name="connsiteY0" fmla="*/ 0 h 20746"/>
              <a:gd name="connsiteX1" fmla="*/ 34127 w 34127"/>
              <a:gd name="connsiteY1" fmla="*/ 0 h 20746"/>
              <a:gd name="connsiteX2" fmla="*/ 28813 w 34127"/>
              <a:gd name="connsiteY2" fmla="*/ 8087 h 20746"/>
              <a:gd name="connsiteX3" fmla="*/ 0 w 34127"/>
              <a:gd name="connsiteY3" fmla="*/ 20172 h 20746"/>
              <a:gd name="connsiteX4" fmla="*/ 0 w 34127"/>
              <a:gd name="connsiteY4" fmla="*/ 0 h 20746"/>
              <a:gd name="connsiteX0" fmla="*/ 0 w 45263"/>
              <a:gd name="connsiteY0" fmla="*/ 13852 h 20746"/>
              <a:gd name="connsiteX1" fmla="*/ 45263 w 45263"/>
              <a:gd name="connsiteY1" fmla="*/ 0 h 20746"/>
              <a:gd name="connsiteX2" fmla="*/ 39949 w 45263"/>
              <a:gd name="connsiteY2" fmla="*/ 8087 h 20746"/>
              <a:gd name="connsiteX3" fmla="*/ 11136 w 45263"/>
              <a:gd name="connsiteY3" fmla="*/ 20172 h 20746"/>
              <a:gd name="connsiteX4" fmla="*/ 0 w 45263"/>
              <a:gd name="connsiteY4" fmla="*/ 13852 h 20746"/>
              <a:gd name="connsiteX0" fmla="*/ 0 w 39949"/>
              <a:gd name="connsiteY0" fmla="*/ 13250 h 20144"/>
              <a:gd name="connsiteX1" fmla="*/ 11224 w 39949"/>
              <a:gd name="connsiteY1" fmla="*/ 0 h 20144"/>
              <a:gd name="connsiteX2" fmla="*/ 39949 w 39949"/>
              <a:gd name="connsiteY2" fmla="*/ 7485 h 20144"/>
              <a:gd name="connsiteX3" fmla="*/ 11136 w 39949"/>
              <a:gd name="connsiteY3" fmla="*/ 19570 h 20144"/>
              <a:gd name="connsiteX4" fmla="*/ 0 w 39949"/>
              <a:gd name="connsiteY4" fmla="*/ 13250 h 20144"/>
              <a:gd name="connsiteX0" fmla="*/ 0 w 37039"/>
              <a:gd name="connsiteY0" fmla="*/ 15258 h 20144"/>
              <a:gd name="connsiteX1" fmla="*/ 8314 w 37039"/>
              <a:gd name="connsiteY1" fmla="*/ 0 h 20144"/>
              <a:gd name="connsiteX2" fmla="*/ 37039 w 37039"/>
              <a:gd name="connsiteY2" fmla="*/ 7485 h 20144"/>
              <a:gd name="connsiteX3" fmla="*/ 8226 w 37039"/>
              <a:gd name="connsiteY3" fmla="*/ 19570 h 20144"/>
              <a:gd name="connsiteX4" fmla="*/ 0 w 37039"/>
              <a:gd name="connsiteY4" fmla="*/ 15258 h 20144"/>
              <a:gd name="connsiteX0" fmla="*/ 0 w 37039"/>
              <a:gd name="connsiteY0" fmla="*/ 13250 h 18136"/>
              <a:gd name="connsiteX1" fmla="*/ 89 w 37039"/>
              <a:gd name="connsiteY1" fmla="*/ 0 h 18136"/>
              <a:gd name="connsiteX2" fmla="*/ 37039 w 37039"/>
              <a:gd name="connsiteY2" fmla="*/ 5477 h 18136"/>
              <a:gd name="connsiteX3" fmla="*/ 8226 w 37039"/>
              <a:gd name="connsiteY3" fmla="*/ 17562 h 18136"/>
              <a:gd name="connsiteX4" fmla="*/ 0 w 37039"/>
              <a:gd name="connsiteY4" fmla="*/ 13250 h 18136"/>
              <a:gd name="connsiteX0" fmla="*/ 0 w 37039"/>
              <a:gd name="connsiteY0" fmla="*/ 12447 h 17333"/>
              <a:gd name="connsiteX1" fmla="*/ 89 w 37039"/>
              <a:gd name="connsiteY1" fmla="*/ 0 h 17333"/>
              <a:gd name="connsiteX2" fmla="*/ 37039 w 37039"/>
              <a:gd name="connsiteY2" fmla="*/ 4674 h 17333"/>
              <a:gd name="connsiteX3" fmla="*/ 8226 w 37039"/>
              <a:gd name="connsiteY3" fmla="*/ 16759 h 17333"/>
              <a:gd name="connsiteX4" fmla="*/ 0 w 37039"/>
              <a:gd name="connsiteY4" fmla="*/ 12447 h 17333"/>
              <a:gd name="connsiteX0" fmla="*/ 0 w 37039"/>
              <a:gd name="connsiteY0" fmla="*/ 12447 h 16556"/>
              <a:gd name="connsiteX1" fmla="*/ 89 w 37039"/>
              <a:gd name="connsiteY1" fmla="*/ 0 h 16556"/>
              <a:gd name="connsiteX2" fmla="*/ 37039 w 37039"/>
              <a:gd name="connsiteY2" fmla="*/ 4674 h 16556"/>
              <a:gd name="connsiteX3" fmla="*/ 13035 w 37039"/>
              <a:gd name="connsiteY3" fmla="*/ 15956 h 16556"/>
              <a:gd name="connsiteX4" fmla="*/ 0 w 37039"/>
              <a:gd name="connsiteY4" fmla="*/ 12447 h 16556"/>
              <a:gd name="connsiteX0" fmla="*/ 0 w 37039"/>
              <a:gd name="connsiteY0" fmla="*/ 12447 h 16007"/>
              <a:gd name="connsiteX1" fmla="*/ 89 w 37039"/>
              <a:gd name="connsiteY1" fmla="*/ 0 h 16007"/>
              <a:gd name="connsiteX2" fmla="*/ 37039 w 37039"/>
              <a:gd name="connsiteY2" fmla="*/ 4674 h 16007"/>
              <a:gd name="connsiteX3" fmla="*/ 13035 w 37039"/>
              <a:gd name="connsiteY3" fmla="*/ 15956 h 16007"/>
              <a:gd name="connsiteX4" fmla="*/ 0 w 37039"/>
              <a:gd name="connsiteY4" fmla="*/ 12447 h 16007"/>
              <a:gd name="connsiteX0" fmla="*/ 44 w 36956"/>
              <a:gd name="connsiteY0" fmla="*/ 14856 h 16007"/>
              <a:gd name="connsiteX1" fmla="*/ 6 w 36956"/>
              <a:gd name="connsiteY1" fmla="*/ 0 h 16007"/>
              <a:gd name="connsiteX2" fmla="*/ 36956 w 36956"/>
              <a:gd name="connsiteY2" fmla="*/ 4674 h 16007"/>
              <a:gd name="connsiteX3" fmla="*/ 12952 w 36956"/>
              <a:gd name="connsiteY3" fmla="*/ 15956 h 16007"/>
              <a:gd name="connsiteX4" fmla="*/ 44 w 36956"/>
              <a:gd name="connsiteY4" fmla="*/ 14856 h 16007"/>
              <a:gd name="connsiteX0" fmla="*/ 44 w 36956"/>
              <a:gd name="connsiteY0" fmla="*/ 14856 h 15375"/>
              <a:gd name="connsiteX1" fmla="*/ 6 w 36956"/>
              <a:gd name="connsiteY1" fmla="*/ 0 h 15375"/>
              <a:gd name="connsiteX2" fmla="*/ 36956 w 36956"/>
              <a:gd name="connsiteY2" fmla="*/ 4674 h 15375"/>
              <a:gd name="connsiteX3" fmla="*/ 16719 w 36956"/>
              <a:gd name="connsiteY3" fmla="*/ 15321 h 15375"/>
              <a:gd name="connsiteX4" fmla="*/ 44 w 36956"/>
              <a:gd name="connsiteY4" fmla="*/ 14856 h 15375"/>
              <a:gd name="connsiteX0" fmla="*/ 44 w 36956"/>
              <a:gd name="connsiteY0" fmla="*/ 14856 h 15338"/>
              <a:gd name="connsiteX1" fmla="*/ 6 w 36956"/>
              <a:gd name="connsiteY1" fmla="*/ 0 h 15338"/>
              <a:gd name="connsiteX2" fmla="*/ 36956 w 36956"/>
              <a:gd name="connsiteY2" fmla="*/ 4674 h 15338"/>
              <a:gd name="connsiteX3" fmla="*/ 15424 w 36956"/>
              <a:gd name="connsiteY3" fmla="*/ 15284 h 15338"/>
              <a:gd name="connsiteX4" fmla="*/ 44 w 36956"/>
              <a:gd name="connsiteY4" fmla="*/ 14856 h 15338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4981"/>
              <a:gd name="connsiteX1" fmla="*/ 6 w 36956"/>
              <a:gd name="connsiteY1" fmla="*/ 0 h 14981"/>
              <a:gd name="connsiteX2" fmla="*/ 36956 w 36956"/>
              <a:gd name="connsiteY2" fmla="*/ 4674 h 14981"/>
              <a:gd name="connsiteX3" fmla="*/ 16837 w 36956"/>
              <a:gd name="connsiteY3" fmla="*/ 14649 h 14981"/>
              <a:gd name="connsiteX4" fmla="*/ 44 w 36956"/>
              <a:gd name="connsiteY4" fmla="*/ 14856 h 14981"/>
              <a:gd name="connsiteX0" fmla="*/ 44 w 36956"/>
              <a:gd name="connsiteY0" fmla="*/ 14856 h 15200"/>
              <a:gd name="connsiteX1" fmla="*/ 6 w 36956"/>
              <a:gd name="connsiteY1" fmla="*/ 0 h 15200"/>
              <a:gd name="connsiteX2" fmla="*/ 36956 w 36956"/>
              <a:gd name="connsiteY2" fmla="*/ 4674 h 15200"/>
              <a:gd name="connsiteX3" fmla="*/ 16107 w 36956"/>
              <a:gd name="connsiteY3" fmla="*/ 14873 h 15200"/>
              <a:gd name="connsiteX4" fmla="*/ 44 w 36956"/>
              <a:gd name="connsiteY4" fmla="*/ 14856 h 15200"/>
              <a:gd name="connsiteX0" fmla="*/ 44 w 36956"/>
              <a:gd name="connsiteY0" fmla="*/ 14856 h 14875"/>
              <a:gd name="connsiteX1" fmla="*/ 6 w 36956"/>
              <a:gd name="connsiteY1" fmla="*/ 0 h 14875"/>
              <a:gd name="connsiteX2" fmla="*/ 36956 w 36956"/>
              <a:gd name="connsiteY2" fmla="*/ 4674 h 14875"/>
              <a:gd name="connsiteX3" fmla="*/ 16107 w 36956"/>
              <a:gd name="connsiteY3" fmla="*/ 14873 h 14875"/>
              <a:gd name="connsiteX4" fmla="*/ 44 w 36956"/>
              <a:gd name="connsiteY4" fmla="*/ 1485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4" h="14875">
                <a:moveTo>
                  <a:pt x="0" y="12206"/>
                </a:moveTo>
                <a:cubicBezTo>
                  <a:pt x="30" y="7789"/>
                  <a:pt x="84" y="4417"/>
                  <a:pt x="114" y="0"/>
                </a:cubicBezTo>
                <a:cubicBezTo>
                  <a:pt x="114" y="5774"/>
                  <a:pt x="37064" y="-1100"/>
                  <a:pt x="37064" y="4674"/>
                </a:cubicBezTo>
                <a:cubicBezTo>
                  <a:pt x="28542" y="4915"/>
                  <a:pt x="29419" y="15052"/>
                  <a:pt x="16215" y="14873"/>
                </a:cubicBezTo>
                <a:cubicBezTo>
                  <a:pt x="4653" y="14108"/>
                  <a:pt x="3457" y="10582"/>
                  <a:pt x="0" y="12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BD82041-BF8E-4F86-A76B-EC2A3E88E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3" y="6313020"/>
            <a:ext cx="1432463" cy="3760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21F5683-CF71-4E0F-9E29-6F4C2B051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" y="6313020"/>
            <a:ext cx="923797" cy="3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3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2CA21A-98F4-474B-86AD-720227A30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rgbClr val="43C0BA"/>
              </a:gs>
              <a:gs pos="24000">
                <a:srgbClr val="1759A9"/>
              </a:gs>
              <a:gs pos="0">
                <a:srgbClr val="288EBF"/>
              </a:gs>
              <a:gs pos="89000">
                <a:srgbClr val="F49222"/>
              </a:gs>
              <a:gs pos="68000">
                <a:srgbClr val="C3DB63"/>
              </a:gs>
            </a:gsLst>
            <a:path path="circle">
              <a:fillToRect l="100000" t="100000"/>
            </a:path>
            <a:tileRect r="-100000" b="-100000"/>
          </a:gradFill>
          <a:ln w="25400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5340C4-3C34-4325-98D7-CFCB5D0B0E3A}"/>
              </a:ext>
            </a:extLst>
          </p:cNvPr>
          <p:cNvSpPr/>
          <p:nvPr userDrawn="1"/>
        </p:nvSpPr>
        <p:spPr>
          <a:xfrm>
            <a:off x="5606143" y="6669157"/>
            <a:ext cx="696508" cy="188843"/>
          </a:xfrm>
          <a:prstGeom prst="rect">
            <a:avLst/>
          </a:prstGeom>
          <a:solidFill>
            <a:srgbClr val="03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1CE37AA-0A3C-476C-8572-4F181BA8B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7" y="3125481"/>
            <a:ext cx="4948425" cy="1763264"/>
          </a:xfrm>
          <a:prstGeom prst="rect">
            <a:avLst/>
          </a:prstGeom>
        </p:spPr>
      </p:pic>
      <p:sp>
        <p:nvSpPr>
          <p:cNvPr id="14" name="Shape 3870">
            <a:extLst>
              <a:ext uri="{FF2B5EF4-FFF2-40B4-BE49-F238E27FC236}">
                <a16:creationId xmlns:a16="http://schemas.microsoft.com/office/drawing/2014/main" xmlns="" id="{64E067DE-E1EA-40CC-BEE7-5D87C3D7F9F4}"/>
              </a:ext>
            </a:extLst>
          </p:cNvPr>
          <p:cNvSpPr/>
          <p:nvPr userDrawn="1"/>
        </p:nvSpPr>
        <p:spPr>
          <a:xfrm>
            <a:off x="1966387" y="4744270"/>
            <a:ext cx="385926" cy="280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3"/>
                  <a:pt x="19964" y="1433"/>
                </a:cubicBezTo>
                <a:lnTo>
                  <a:pt x="11465" y="13118"/>
                </a:lnTo>
                <a:cubicBezTo>
                  <a:pt x="11288" y="13363"/>
                  <a:pt x="11051" y="13497"/>
                  <a:pt x="10800" y="13497"/>
                </a:cubicBezTo>
                <a:cubicBezTo>
                  <a:pt x="10549" y="13497"/>
                  <a:pt x="10312" y="13363"/>
                  <a:pt x="10134" y="13118"/>
                </a:cubicBezTo>
                <a:lnTo>
                  <a:pt x="1637" y="1433"/>
                </a:lnTo>
                <a:cubicBezTo>
                  <a:pt x="1739" y="1383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Shape 3893">
            <a:extLst>
              <a:ext uri="{FF2B5EF4-FFF2-40B4-BE49-F238E27FC236}">
                <a16:creationId xmlns:a16="http://schemas.microsoft.com/office/drawing/2014/main" xmlns="" id="{5269B683-5BC1-4256-818D-23FC3620A786}"/>
              </a:ext>
            </a:extLst>
          </p:cNvPr>
          <p:cNvSpPr/>
          <p:nvPr userDrawn="1"/>
        </p:nvSpPr>
        <p:spPr>
          <a:xfrm>
            <a:off x="1916959" y="3690314"/>
            <a:ext cx="424518" cy="424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xmlns="" id="{31737187-A6D9-4F8D-9FFC-816786297B17}"/>
              </a:ext>
            </a:extLst>
          </p:cNvPr>
          <p:cNvSpPr/>
          <p:nvPr userDrawn="1"/>
        </p:nvSpPr>
        <p:spPr>
          <a:xfrm>
            <a:off x="1940943" y="4217292"/>
            <a:ext cx="424518" cy="424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8" name="Shape 3788">
            <a:extLst>
              <a:ext uri="{FF2B5EF4-FFF2-40B4-BE49-F238E27FC236}">
                <a16:creationId xmlns:a16="http://schemas.microsoft.com/office/drawing/2014/main" xmlns="" id="{A9B9A0BD-9C5E-4C86-81DD-68B77BA85D8A}"/>
              </a:ext>
            </a:extLst>
          </p:cNvPr>
          <p:cNvSpPr/>
          <p:nvPr userDrawn="1"/>
        </p:nvSpPr>
        <p:spPr>
          <a:xfrm>
            <a:off x="1940943" y="5127403"/>
            <a:ext cx="424518" cy="424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69" y="17122"/>
                  <a:pt x="16604" y="16682"/>
                  <a:pt x="15855" y="16325"/>
                </a:cubicBezTo>
                <a:cubicBezTo>
                  <a:pt x="15868" y="16284"/>
                  <a:pt x="15882" y="16244"/>
                  <a:pt x="15895" y="16203"/>
                </a:cubicBezTo>
                <a:cubicBezTo>
                  <a:pt x="16131" y="15457"/>
                  <a:pt x="16320" y="14656"/>
                  <a:pt x="16454" y="13812"/>
                </a:cubicBezTo>
                <a:cubicBezTo>
                  <a:pt x="16470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9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8"/>
                  <a:pt x="14127" y="19710"/>
                  <a:pt x="14321" y="19444"/>
                </a:cubicBezTo>
                <a:cubicBezTo>
                  <a:pt x="14339" y="19419"/>
                  <a:pt x="14357" y="19395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6" y="17239"/>
                </a:cubicBezTo>
                <a:cubicBezTo>
                  <a:pt x="16123" y="17536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4" y="12996"/>
                  <a:pt x="15392" y="14581"/>
                  <a:pt x="14970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1"/>
                </a:moveTo>
                <a:cubicBezTo>
                  <a:pt x="12608" y="6309"/>
                  <a:pt x="13855" y="6066"/>
                  <a:pt x="14970" y="5652"/>
                </a:cubicBezTo>
                <a:cubicBezTo>
                  <a:pt x="15392" y="7019"/>
                  <a:pt x="15654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1"/>
                  <a:pt x="11291" y="6361"/>
                </a:cubicBezTo>
                <a:close/>
                <a:moveTo>
                  <a:pt x="11291" y="1032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2"/>
                  <a:pt x="11291" y="1032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6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1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5"/>
                  <a:pt x="16499" y="8112"/>
                </a:cubicBezTo>
                <a:cubicBezTo>
                  <a:pt x="16484" y="8005"/>
                  <a:pt x="16470" y="7896"/>
                  <a:pt x="16454" y="7789"/>
                </a:cubicBezTo>
                <a:cubicBezTo>
                  <a:pt x="16320" y="6944"/>
                  <a:pt x="16131" y="6144"/>
                  <a:pt x="15895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69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2"/>
                </a:cubicBezTo>
                <a:cubicBezTo>
                  <a:pt x="10309" y="1032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2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4" y="6066"/>
                  <a:pt x="8991" y="6309"/>
                  <a:pt x="10309" y="6361"/>
                </a:cubicBezTo>
                <a:cubicBezTo>
                  <a:pt x="10309" y="6361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4" y="15534"/>
                  <a:pt x="6629" y="15948"/>
                </a:cubicBezTo>
                <a:cubicBezTo>
                  <a:pt x="6207" y="14581"/>
                  <a:pt x="5945" y="12996"/>
                  <a:pt x="5902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6"/>
                  <a:pt x="6083" y="17239"/>
                </a:cubicBezTo>
                <a:cubicBezTo>
                  <a:pt x="6100" y="17282"/>
                  <a:pt x="6114" y="17329"/>
                  <a:pt x="6132" y="17372"/>
                </a:cubicBezTo>
                <a:cubicBezTo>
                  <a:pt x="6148" y="17410"/>
                  <a:pt x="6163" y="17450"/>
                  <a:pt x="6180" y="17488"/>
                </a:cubicBezTo>
                <a:cubicBezTo>
                  <a:pt x="6483" y="18192"/>
                  <a:pt x="6834" y="18822"/>
                  <a:pt x="7224" y="19369"/>
                </a:cubicBezTo>
                <a:cubicBezTo>
                  <a:pt x="7242" y="19395"/>
                  <a:pt x="7260" y="19419"/>
                  <a:pt x="7278" y="19444"/>
                </a:cubicBezTo>
                <a:cubicBezTo>
                  <a:pt x="7472" y="19710"/>
                  <a:pt x="7674" y="19958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9"/>
                  <a:pt x="4958" y="12135"/>
                </a:cubicBezTo>
                <a:cubicBezTo>
                  <a:pt x="4967" y="12260"/>
                  <a:pt x="4978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5" y="13596"/>
                  <a:pt x="5129" y="13704"/>
                  <a:pt x="5145" y="13812"/>
                </a:cubicBezTo>
                <a:cubicBezTo>
                  <a:pt x="5279" y="14656"/>
                  <a:pt x="5468" y="15457"/>
                  <a:pt x="5704" y="16203"/>
                </a:cubicBezTo>
                <a:cubicBezTo>
                  <a:pt x="5717" y="16244"/>
                  <a:pt x="5731" y="16284"/>
                  <a:pt x="5744" y="16325"/>
                </a:cubicBezTo>
                <a:cubicBezTo>
                  <a:pt x="4995" y="16682"/>
                  <a:pt x="4329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29" y="4478"/>
                  <a:pt x="4995" y="4918"/>
                  <a:pt x="5744" y="5276"/>
                </a:cubicBezTo>
                <a:cubicBezTo>
                  <a:pt x="5731" y="5317"/>
                  <a:pt x="5717" y="5357"/>
                  <a:pt x="5704" y="5397"/>
                </a:cubicBezTo>
                <a:cubicBezTo>
                  <a:pt x="5468" y="6144"/>
                  <a:pt x="5279" y="6944"/>
                  <a:pt x="5145" y="7789"/>
                </a:cubicBezTo>
                <a:cubicBezTo>
                  <a:pt x="5129" y="7896"/>
                  <a:pt x="5115" y="8005"/>
                  <a:pt x="5100" y="8112"/>
                </a:cubicBezTo>
                <a:cubicBezTo>
                  <a:pt x="5055" y="8435"/>
                  <a:pt x="5018" y="8761"/>
                  <a:pt x="4989" y="9093"/>
                </a:cubicBezTo>
                <a:cubicBezTo>
                  <a:pt x="4978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1"/>
                  <a:pt x="7278" y="2156"/>
                </a:cubicBezTo>
                <a:cubicBezTo>
                  <a:pt x="7260" y="2181"/>
                  <a:pt x="7242" y="2206"/>
                  <a:pt x="7224" y="2231"/>
                </a:cubicBezTo>
                <a:cubicBezTo>
                  <a:pt x="6834" y="2778"/>
                  <a:pt x="6483" y="3408"/>
                  <a:pt x="6180" y="4112"/>
                </a:cubicBezTo>
                <a:cubicBezTo>
                  <a:pt x="6163" y="4151"/>
                  <a:pt x="6148" y="4190"/>
                  <a:pt x="6132" y="4229"/>
                </a:cubicBezTo>
                <a:cubicBezTo>
                  <a:pt x="6114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8ADBFC-120B-44D2-AC8B-4C2C12EEEC29}"/>
              </a:ext>
            </a:extLst>
          </p:cNvPr>
          <p:cNvSpPr/>
          <p:nvPr userDrawn="1"/>
        </p:nvSpPr>
        <p:spPr>
          <a:xfrm>
            <a:off x="2643621" y="5088374"/>
            <a:ext cx="2277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hlinkClick r:id="rId4"/>
              </a:rPr>
              <a:t>joinup.ec.europa.eu</a:t>
            </a:r>
            <a:endParaRPr lang="en-IE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C12A54D-D6C5-431C-B816-FDFD242F9129}"/>
              </a:ext>
            </a:extLst>
          </p:cNvPr>
          <p:cNvSpPr/>
          <p:nvPr userDrawn="1"/>
        </p:nvSpPr>
        <p:spPr>
          <a:xfrm>
            <a:off x="2643621" y="3671796"/>
            <a:ext cx="2852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hlinkClick r:id="rId5"/>
              </a:rPr>
              <a:t>@Joinup_eu</a:t>
            </a:r>
            <a:endParaRPr lang="en-GB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E77E90D-6312-414B-B801-782A391970A9}"/>
              </a:ext>
            </a:extLst>
          </p:cNvPr>
          <p:cNvSpPr/>
          <p:nvPr userDrawn="1"/>
        </p:nvSpPr>
        <p:spPr>
          <a:xfrm>
            <a:off x="2643621" y="4143989"/>
            <a:ext cx="3138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hlinkClick r:id="rId6"/>
              </a:rPr>
              <a:t>Joinup Community</a:t>
            </a:r>
            <a:endParaRPr lang="en-GB" sz="1600" dirty="0">
              <a:hlinkClick r:id="rId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68C528C-626A-4296-8853-7CD27C3E30DB}"/>
              </a:ext>
            </a:extLst>
          </p:cNvPr>
          <p:cNvSpPr/>
          <p:nvPr userDrawn="1"/>
        </p:nvSpPr>
        <p:spPr>
          <a:xfrm>
            <a:off x="2643621" y="4616182"/>
            <a:ext cx="1330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hlinkClick r:id="rId8"/>
              </a:rPr>
              <a:t>Contact us</a:t>
            </a:r>
            <a:endParaRPr lang="en-GB" sz="1600" dirty="0">
              <a:hlinkClick r:id="rId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6BB5436-D433-4251-B5AC-6E4E24FF397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43" y="2405426"/>
            <a:ext cx="2635701" cy="10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1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13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0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0BB5F7EA-8AA2-4376-B086-187B71F39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9" b="20369"/>
          <a:stretch>
            <a:fillRect/>
          </a:stretch>
        </p:blipFill>
        <p:spPr>
          <a:xfrm>
            <a:off x="0" y="1077913"/>
            <a:ext cx="12192000" cy="5780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5B1938-9BA2-4773-82E9-CF67B68B0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8042"/>
            <a:ext cx="1659793" cy="11524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7EB19A-4D87-4794-BA9C-402904F63F0E}"/>
              </a:ext>
            </a:extLst>
          </p:cNvPr>
          <p:cNvSpPr/>
          <p:nvPr userDrawn="1"/>
        </p:nvSpPr>
        <p:spPr>
          <a:xfrm>
            <a:off x="570358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xmlns="" id="{DCC38E46-C80B-4C8C-B627-18A612F91F3E}"/>
              </a:ext>
            </a:extLst>
          </p:cNvPr>
          <p:cNvSpPr/>
          <p:nvPr userDrawn="1"/>
        </p:nvSpPr>
        <p:spPr>
          <a:xfrm>
            <a:off x="0" y="1076155"/>
            <a:ext cx="12192000" cy="5781845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1731A7-2F9F-482E-B6A0-22BAA5DDF6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6284"/>
            <a:ext cx="1659793" cy="1152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EB59505-DECF-46E3-9652-48AF5E017DED}"/>
              </a:ext>
            </a:extLst>
          </p:cNvPr>
          <p:cNvSpPr/>
          <p:nvPr userDrawn="1"/>
        </p:nvSpPr>
        <p:spPr>
          <a:xfrm>
            <a:off x="5703580" y="6617406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9538D2B-27C1-4DE1-BF1F-BFD993129980}"/>
              </a:ext>
            </a:extLst>
          </p:cNvPr>
          <p:cNvCxnSpPr>
            <a:cxnSpLocks/>
          </p:cNvCxnSpPr>
          <p:nvPr userDrawn="1"/>
        </p:nvCxnSpPr>
        <p:spPr>
          <a:xfrm>
            <a:off x="1875951" y="4549821"/>
            <a:ext cx="8525349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DD450-6B7C-4AD5-8CF8-A002529DB4DD}"/>
              </a:ext>
            </a:extLst>
          </p:cNvPr>
          <p:cNvSpPr txBox="1"/>
          <p:nvPr userDrawn="1"/>
        </p:nvSpPr>
        <p:spPr>
          <a:xfrm>
            <a:off x="4217114" y="4698903"/>
            <a:ext cx="3302850" cy="122456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n-GB" sz="1400" b="1" kern="0" dirty="0">
                <a:solidFill>
                  <a:schemeClr val="bg1"/>
                </a:solidFill>
                <a:latin typeface="Verdana" charset="0"/>
                <a:cs typeface="Verdana" charset="0"/>
              </a:rPr>
              <a:t>Digital Europe Programme</a:t>
            </a:r>
            <a:endParaRPr lang="en-GB" sz="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endParaRPr lang="en-GB" sz="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r>
              <a:rPr lang="en-GB" sz="1200" b="1" kern="0" dirty="0">
                <a:solidFill>
                  <a:schemeClr val="bg1"/>
                </a:solidFill>
                <a:latin typeface="Verdana" charset="0"/>
                <a:cs typeface="Verdana" charset="0"/>
              </a:rPr>
              <a:t>Project Officers: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Bernard CLAES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Victoria KALOGIROU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Miguel ALVAREZ RODRIGUEZ</a:t>
            </a:r>
          </a:p>
          <a:p>
            <a:pPr>
              <a:lnSpc>
                <a:spcPct val="150000"/>
              </a:lnSpc>
            </a:pPr>
            <a:endParaRPr lang="en-GB" sz="1200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9D1534-BC0D-4B56-B0AE-54747863A1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6" y="4289313"/>
            <a:ext cx="3290247" cy="14097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DC9567E-5259-4D30-8B3A-AFDE31BED1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76" y="4650619"/>
            <a:ext cx="1980241" cy="7690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E71796A-1206-41BD-9C55-5C5218743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951" y="2939443"/>
            <a:ext cx="8525349" cy="124034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778ADBC9-907D-4079-902F-0FAA72467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56216" y="1675023"/>
            <a:ext cx="1103074" cy="659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March</a:t>
            </a:r>
          </a:p>
          <a:p>
            <a:r>
              <a:rPr lang="en-US" dirty="0"/>
              <a:t>2022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B99E03A-052C-48F8-92E4-217AE1F44EC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19516" y="1170052"/>
            <a:ext cx="1503990" cy="124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39532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012ACA0A-5E19-4E1E-A112-7D977EA22B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549" y="1928683"/>
            <a:ext cx="5213451" cy="398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64">
            <a:extLst>
              <a:ext uri="{FF2B5EF4-FFF2-40B4-BE49-F238E27FC236}">
                <a16:creationId xmlns:a16="http://schemas.microsoft.com/office/drawing/2014/main" xmlns="" id="{8C2CE0D6-7A53-4201-B7EB-9FEF5F43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49" y="714116"/>
            <a:ext cx="5213451" cy="471747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416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B2558F28-130F-4304-8AC5-2148BABAB0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33912" y="2330460"/>
            <a:ext cx="1724177" cy="1866004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83F1D52-17E1-4FBD-AACB-1A736BB402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85490" y="-129092"/>
            <a:ext cx="10510" cy="2241671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488A225-B437-460C-B6B2-EDE96D2C96F5}"/>
              </a:ext>
            </a:extLst>
          </p:cNvPr>
          <p:cNvCxnSpPr>
            <a:cxnSpLocks/>
          </p:cNvCxnSpPr>
          <p:nvPr userDrawn="1"/>
        </p:nvCxnSpPr>
        <p:spPr>
          <a:xfrm>
            <a:off x="6085490" y="4414345"/>
            <a:ext cx="10510" cy="2621157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1170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37790" y="126346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3905768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7B773E2-79F5-439E-A80C-24D3520CFB0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129092"/>
            <a:ext cx="0" cy="1201147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F6E02E4-6785-4C21-A758-C86304927B69}"/>
              </a:ext>
            </a:extLst>
          </p:cNvPr>
          <p:cNvCxnSpPr>
            <a:cxnSpLocks/>
          </p:cNvCxnSpPr>
          <p:nvPr userDrawn="1"/>
        </p:nvCxnSpPr>
        <p:spPr>
          <a:xfrm>
            <a:off x="6085490" y="5454869"/>
            <a:ext cx="10510" cy="158063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8DC8D5F-D778-4555-BC9A-1E7AE871F401}"/>
              </a:ext>
            </a:extLst>
          </p:cNvPr>
          <p:cNvCxnSpPr>
            <a:cxnSpLocks/>
          </p:cNvCxnSpPr>
          <p:nvPr userDrawn="1"/>
        </p:nvCxnSpPr>
        <p:spPr>
          <a:xfrm>
            <a:off x="6085490" y="2878844"/>
            <a:ext cx="5255" cy="814181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5664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198517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ABABCB-C136-4C06-9B68-86DDFFF6D4AD}"/>
              </a:ext>
            </a:extLst>
          </p:cNvPr>
          <p:cNvCxnSpPr>
            <a:cxnSpLocks/>
          </p:cNvCxnSpPr>
          <p:nvPr userDrawn="1"/>
        </p:nvCxnSpPr>
        <p:spPr>
          <a:xfrm>
            <a:off x="6090745" y="-115614"/>
            <a:ext cx="0" cy="214411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0618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2">
            <a:extLst>
              <a:ext uri="{FF2B5EF4-FFF2-40B4-BE49-F238E27FC236}">
                <a16:creationId xmlns:a16="http://schemas.microsoft.com/office/drawing/2014/main" xmlns="" id="{3CD09590-1A94-4D70-B173-AE25963A5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2" b="20332"/>
          <a:stretch>
            <a:fillRect/>
          </a:stretch>
        </p:blipFill>
        <p:spPr>
          <a:xfrm>
            <a:off x="0" y="1077913"/>
            <a:ext cx="12192000" cy="578008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323E2CA-CBE0-4309-863C-0EB290C7CD33}"/>
              </a:ext>
            </a:extLst>
          </p:cNvPr>
          <p:cNvSpPr/>
          <p:nvPr userDrawn="1"/>
        </p:nvSpPr>
        <p:spPr>
          <a:xfrm>
            <a:off x="570358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xmlns="" id="{ACE1F780-2AFB-4425-AD81-8E73678E2241}"/>
              </a:ext>
            </a:extLst>
          </p:cNvPr>
          <p:cNvSpPr/>
          <p:nvPr userDrawn="1"/>
        </p:nvSpPr>
        <p:spPr>
          <a:xfrm>
            <a:off x="0" y="1073943"/>
            <a:ext cx="12192000" cy="5781845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21556FD-E0D7-46F1-B203-F4BA4F40D75D}"/>
              </a:ext>
            </a:extLst>
          </p:cNvPr>
          <p:cNvSpPr/>
          <p:nvPr userDrawn="1"/>
        </p:nvSpPr>
        <p:spPr>
          <a:xfrm>
            <a:off x="5735734" y="6615194"/>
            <a:ext cx="64309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052DA5C5-F691-40A7-A6FC-E32794CCA940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418" y="1978925"/>
            <a:ext cx="0" cy="8145553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80B09C3-0502-4906-A605-B57A558F5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4072"/>
            <a:ext cx="1659793" cy="11524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C312B161-CB47-49FE-9EB9-306C46355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704" y="2837684"/>
            <a:ext cx="8203672" cy="126895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A2D0EFBC-120D-4E20-BF81-C5713BF7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705" y="4233918"/>
            <a:ext cx="8203672" cy="659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B74B993-4AF2-4CD6-B144-41B791C5A64F}"/>
              </a:ext>
            </a:extLst>
          </p:cNvPr>
          <p:cNvSpPr txBox="1"/>
          <p:nvPr userDrawn="1"/>
        </p:nvSpPr>
        <p:spPr>
          <a:xfrm>
            <a:off x="4217114" y="5069869"/>
            <a:ext cx="3302850" cy="111324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en-GB" sz="1400" b="1" kern="0" dirty="0">
                <a:solidFill>
                  <a:schemeClr val="bg1"/>
                </a:solidFill>
                <a:latin typeface="Verdana" charset="0"/>
                <a:cs typeface="Verdana" charset="0"/>
              </a:rPr>
              <a:t>Digital Europe Programme</a:t>
            </a:r>
            <a:endParaRPr lang="en-GB" sz="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endParaRPr lang="en-GB" sz="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r>
              <a:rPr lang="en-GB" sz="1200" b="1" kern="0" dirty="0">
                <a:solidFill>
                  <a:schemeClr val="bg1"/>
                </a:solidFill>
                <a:latin typeface="Verdana" charset="0"/>
                <a:cs typeface="Verdana" charset="0"/>
              </a:rPr>
              <a:t>Project Officers: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Bernard CLAES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Victoria KALOGIROU</a:t>
            </a:r>
          </a:p>
          <a:p>
            <a:r>
              <a:rPr lang="en-GB" sz="1200" kern="0" dirty="0">
                <a:solidFill>
                  <a:schemeClr val="bg1"/>
                </a:solidFill>
              </a:rPr>
              <a:t>Miguel ALVAREZ RODRIGUEZ</a:t>
            </a:r>
          </a:p>
          <a:p>
            <a:pPr>
              <a:lnSpc>
                <a:spcPct val="150000"/>
              </a:lnSpc>
            </a:pPr>
            <a:endParaRPr lang="en-GB" sz="1200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CABD62B-96CF-472D-BB7A-49B65BC70C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02" y="4668695"/>
            <a:ext cx="2991134" cy="12815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93B194E-C3B8-4C34-86BB-96D65DB64F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87" y="5000879"/>
            <a:ext cx="1800219" cy="6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1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9B19A9-3096-444F-B407-044F8E08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xmlns="" id="{9A7AF021-9805-4E42-8BDC-06C328AF1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xmlns="" id="{BFF94355-E614-4629-AF61-E951EDA084F6}"/>
              </a:ext>
            </a:extLst>
          </p:cNvPr>
          <p:cNvSpPr/>
          <p:nvPr userDrawn="1"/>
        </p:nvSpPr>
        <p:spPr>
          <a:xfrm>
            <a:off x="16141" y="100"/>
            <a:ext cx="12191999" cy="6860017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3B43775-7AFF-461C-A6B6-899FC6459BC0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418" y="-4849619"/>
            <a:ext cx="0" cy="8145553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D1B6B3F2-3DE1-4D1B-81C9-97895B763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705" y="4014843"/>
            <a:ext cx="8203672" cy="659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E25DDC-5C46-4115-81BB-97D63FCAB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" y="6313020"/>
            <a:ext cx="923797" cy="358756"/>
          </a:xfrm>
          <a:prstGeom prst="rect">
            <a:avLst/>
          </a:prstGeom>
        </p:spPr>
      </p:pic>
      <p:sp>
        <p:nvSpPr>
          <p:cNvPr id="13" name="Flowchart: Document 18">
            <a:extLst>
              <a:ext uri="{FF2B5EF4-FFF2-40B4-BE49-F238E27FC236}">
                <a16:creationId xmlns:a16="http://schemas.microsoft.com/office/drawing/2014/main" xmlns="" id="{4ABD9531-BCBF-4FC7-B67F-5C57C9BB681B}"/>
              </a:ext>
            </a:extLst>
          </p:cNvPr>
          <p:cNvSpPr/>
          <p:nvPr userDrawn="1"/>
        </p:nvSpPr>
        <p:spPr>
          <a:xfrm rot="10800000">
            <a:off x="9223192" y="6232949"/>
            <a:ext cx="3719865" cy="94102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4127"/>
              <a:gd name="connsiteY0" fmla="*/ 0 h 21324"/>
              <a:gd name="connsiteX1" fmla="*/ 34127 w 34127"/>
              <a:gd name="connsiteY1" fmla="*/ 0 h 21324"/>
              <a:gd name="connsiteX2" fmla="*/ 21600 w 34127"/>
              <a:gd name="connsiteY2" fmla="*/ 17322 h 21324"/>
              <a:gd name="connsiteX3" fmla="*/ 0 w 34127"/>
              <a:gd name="connsiteY3" fmla="*/ 20172 h 21324"/>
              <a:gd name="connsiteX4" fmla="*/ 0 w 34127"/>
              <a:gd name="connsiteY4" fmla="*/ 0 h 21324"/>
              <a:gd name="connsiteX0" fmla="*/ 0 w 34127"/>
              <a:gd name="connsiteY0" fmla="*/ 0 h 20746"/>
              <a:gd name="connsiteX1" fmla="*/ 34127 w 34127"/>
              <a:gd name="connsiteY1" fmla="*/ 0 h 20746"/>
              <a:gd name="connsiteX2" fmla="*/ 28813 w 34127"/>
              <a:gd name="connsiteY2" fmla="*/ 8087 h 20746"/>
              <a:gd name="connsiteX3" fmla="*/ 0 w 34127"/>
              <a:gd name="connsiteY3" fmla="*/ 20172 h 20746"/>
              <a:gd name="connsiteX4" fmla="*/ 0 w 34127"/>
              <a:gd name="connsiteY4" fmla="*/ 0 h 20746"/>
              <a:gd name="connsiteX0" fmla="*/ 0 w 45263"/>
              <a:gd name="connsiteY0" fmla="*/ 13852 h 20746"/>
              <a:gd name="connsiteX1" fmla="*/ 45263 w 45263"/>
              <a:gd name="connsiteY1" fmla="*/ 0 h 20746"/>
              <a:gd name="connsiteX2" fmla="*/ 39949 w 45263"/>
              <a:gd name="connsiteY2" fmla="*/ 8087 h 20746"/>
              <a:gd name="connsiteX3" fmla="*/ 11136 w 45263"/>
              <a:gd name="connsiteY3" fmla="*/ 20172 h 20746"/>
              <a:gd name="connsiteX4" fmla="*/ 0 w 45263"/>
              <a:gd name="connsiteY4" fmla="*/ 13852 h 20746"/>
              <a:gd name="connsiteX0" fmla="*/ 0 w 39949"/>
              <a:gd name="connsiteY0" fmla="*/ 13250 h 20144"/>
              <a:gd name="connsiteX1" fmla="*/ 11224 w 39949"/>
              <a:gd name="connsiteY1" fmla="*/ 0 h 20144"/>
              <a:gd name="connsiteX2" fmla="*/ 39949 w 39949"/>
              <a:gd name="connsiteY2" fmla="*/ 7485 h 20144"/>
              <a:gd name="connsiteX3" fmla="*/ 11136 w 39949"/>
              <a:gd name="connsiteY3" fmla="*/ 19570 h 20144"/>
              <a:gd name="connsiteX4" fmla="*/ 0 w 39949"/>
              <a:gd name="connsiteY4" fmla="*/ 13250 h 20144"/>
              <a:gd name="connsiteX0" fmla="*/ 0 w 37039"/>
              <a:gd name="connsiteY0" fmla="*/ 15258 h 20144"/>
              <a:gd name="connsiteX1" fmla="*/ 8314 w 37039"/>
              <a:gd name="connsiteY1" fmla="*/ 0 h 20144"/>
              <a:gd name="connsiteX2" fmla="*/ 37039 w 37039"/>
              <a:gd name="connsiteY2" fmla="*/ 7485 h 20144"/>
              <a:gd name="connsiteX3" fmla="*/ 8226 w 37039"/>
              <a:gd name="connsiteY3" fmla="*/ 19570 h 20144"/>
              <a:gd name="connsiteX4" fmla="*/ 0 w 37039"/>
              <a:gd name="connsiteY4" fmla="*/ 15258 h 20144"/>
              <a:gd name="connsiteX0" fmla="*/ 0 w 37039"/>
              <a:gd name="connsiteY0" fmla="*/ 13250 h 18136"/>
              <a:gd name="connsiteX1" fmla="*/ 89 w 37039"/>
              <a:gd name="connsiteY1" fmla="*/ 0 h 18136"/>
              <a:gd name="connsiteX2" fmla="*/ 37039 w 37039"/>
              <a:gd name="connsiteY2" fmla="*/ 5477 h 18136"/>
              <a:gd name="connsiteX3" fmla="*/ 8226 w 37039"/>
              <a:gd name="connsiteY3" fmla="*/ 17562 h 18136"/>
              <a:gd name="connsiteX4" fmla="*/ 0 w 37039"/>
              <a:gd name="connsiteY4" fmla="*/ 13250 h 18136"/>
              <a:gd name="connsiteX0" fmla="*/ 0 w 37039"/>
              <a:gd name="connsiteY0" fmla="*/ 12447 h 17333"/>
              <a:gd name="connsiteX1" fmla="*/ 89 w 37039"/>
              <a:gd name="connsiteY1" fmla="*/ 0 h 17333"/>
              <a:gd name="connsiteX2" fmla="*/ 37039 w 37039"/>
              <a:gd name="connsiteY2" fmla="*/ 4674 h 17333"/>
              <a:gd name="connsiteX3" fmla="*/ 8226 w 37039"/>
              <a:gd name="connsiteY3" fmla="*/ 16759 h 17333"/>
              <a:gd name="connsiteX4" fmla="*/ 0 w 37039"/>
              <a:gd name="connsiteY4" fmla="*/ 12447 h 17333"/>
              <a:gd name="connsiteX0" fmla="*/ 0 w 37039"/>
              <a:gd name="connsiteY0" fmla="*/ 12447 h 16556"/>
              <a:gd name="connsiteX1" fmla="*/ 89 w 37039"/>
              <a:gd name="connsiteY1" fmla="*/ 0 h 16556"/>
              <a:gd name="connsiteX2" fmla="*/ 37039 w 37039"/>
              <a:gd name="connsiteY2" fmla="*/ 4674 h 16556"/>
              <a:gd name="connsiteX3" fmla="*/ 13035 w 37039"/>
              <a:gd name="connsiteY3" fmla="*/ 15956 h 16556"/>
              <a:gd name="connsiteX4" fmla="*/ 0 w 37039"/>
              <a:gd name="connsiteY4" fmla="*/ 12447 h 16556"/>
              <a:gd name="connsiteX0" fmla="*/ 0 w 37039"/>
              <a:gd name="connsiteY0" fmla="*/ 12447 h 16007"/>
              <a:gd name="connsiteX1" fmla="*/ 89 w 37039"/>
              <a:gd name="connsiteY1" fmla="*/ 0 h 16007"/>
              <a:gd name="connsiteX2" fmla="*/ 37039 w 37039"/>
              <a:gd name="connsiteY2" fmla="*/ 4674 h 16007"/>
              <a:gd name="connsiteX3" fmla="*/ 13035 w 37039"/>
              <a:gd name="connsiteY3" fmla="*/ 15956 h 16007"/>
              <a:gd name="connsiteX4" fmla="*/ 0 w 37039"/>
              <a:gd name="connsiteY4" fmla="*/ 12447 h 16007"/>
              <a:gd name="connsiteX0" fmla="*/ 44 w 36956"/>
              <a:gd name="connsiteY0" fmla="*/ 14856 h 16007"/>
              <a:gd name="connsiteX1" fmla="*/ 6 w 36956"/>
              <a:gd name="connsiteY1" fmla="*/ 0 h 16007"/>
              <a:gd name="connsiteX2" fmla="*/ 36956 w 36956"/>
              <a:gd name="connsiteY2" fmla="*/ 4674 h 16007"/>
              <a:gd name="connsiteX3" fmla="*/ 12952 w 36956"/>
              <a:gd name="connsiteY3" fmla="*/ 15956 h 16007"/>
              <a:gd name="connsiteX4" fmla="*/ 44 w 36956"/>
              <a:gd name="connsiteY4" fmla="*/ 14856 h 16007"/>
              <a:gd name="connsiteX0" fmla="*/ 44 w 36956"/>
              <a:gd name="connsiteY0" fmla="*/ 14856 h 15375"/>
              <a:gd name="connsiteX1" fmla="*/ 6 w 36956"/>
              <a:gd name="connsiteY1" fmla="*/ 0 h 15375"/>
              <a:gd name="connsiteX2" fmla="*/ 36956 w 36956"/>
              <a:gd name="connsiteY2" fmla="*/ 4674 h 15375"/>
              <a:gd name="connsiteX3" fmla="*/ 16719 w 36956"/>
              <a:gd name="connsiteY3" fmla="*/ 15321 h 15375"/>
              <a:gd name="connsiteX4" fmla="*/ 44 w 36956"/>
              <a:gd name="connsiteY4" fmla="*/ 14856 h 15375"/>
              <a:gd name="connsiteX0" fmla="*/ 44 w 36956"/>
              <a:gd name="connsiteY0" fmla="*/ 14856 h 15338"/>
              <a:gd name="connsiteX1" fmla="*/ 6 w 36956"/>
              <a:gd name="connsiteY1" fmla="*/ 0 h 15338"/>
              <a:gd name="connsiteX2" fmla="*/ 36956 w 36956"/>
              <a:gd name="connsiteY2" fmla="*/ 4674 h 15338"/>
              <a:gd name="connsiteX3" fmla="*/ 15424 w 36956"/>
              <a:gd name="connsiteY3" fmla="*/ 15284 h 15338"/>
              <a:gd name="connsiteX4" fmla="*/ 44 w 36956"/>
              <a:gd name="connsiteY4" fmla="*/ 14856 h 15338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4981"/>
              <a:gd name="connsiteX1" fmla="*/ 6 w 36956"/>
              <a:gd name="connsiteY1" fmla="*/ 0 h 14981"/>
              <a:gd name="connsiteX2" fmla="*/ 36956 w 36956"/>
              <a:gd name="connsiteY2" fmla="*/ 4674 h 14981"/>
              <a:gd name="connsiteX3" fmla="*/ 16837 w 36956"/>
              <a:gd name="connsiteY3" fmla="*/ 14649 h 14981"/>
              <a:gd name="connsiteX4" fmla="*/ 44 w 36956"/>
              <a:gd name="connsiteY4" fmla="*/ 14856 h 14981"/>
              <a:gd name="connsiteX0" fmla="*/ 44 w 36956"/>
              <a:gd name="connsiteY0" fmla="*/ 14856 h 15200"/>
              <a:gd name="connsiteX1" fmla="*/ 6 w 36956"/>
              <a:gd name="connsiteY1" fmla="*/ 0 h 15200"/>
              <a:gd name="connsiteX2" fmla="*/ 36956 w 36956"/>
              <a:gd name="connsiteY2" fmla="*/ 4674 h 15200"/>
              <a:gd name="connsiteX3" fmla="*/ 16107 w 36956"/>
              <a:gd name="connsiteY3" fmla="*/ 14873 h 15200"/>
              <a:gd name="connsiteX4" fmla="*/ 44 w 36956"/>
              <a:gd name="connsiteY4" fmla="*/ 14856 h 15200"/>
              <a:gd name="connsiteX0" fmla="*/ 44 w 36956"/>
              <a:gd name="connsiteY0" fmla="*/ 14856 h 14875"/>
              <a:gd name="connsiteX1" fmla="*/ 6 w 36956"/>
              <a:gd name="connsiteY1" fmla="*/ 0 h 14875"/>
              <a:gd name="connsiteX2" fmla="*/ 36956 w 36956"/>
              <a:gd name="connsiteY2" fmla="*/ 4674 h 14875"/>
              <a:gd name="connsiteX3" fmla="*/ 16107 w 36956"/>
              <a:gd name="connsiteY3" fmla="*/ 14873 h 14875"/>
              <a:gd name="connsiteX4" fmla="*/ 44 w 36956"/>
              <a:gd name="connsiteY4" fmla="*/ 1485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4" h="14875">
                <a:moveTo>
                  <a:pt x="0" y="12206"/>
                </a:moveTo>
                <a:cubicBezTo>
                  <a:pt x="30" y="7789"/>
                  <a:pt x="84" y="4417"/>
                  <a:pt x="114" y="0"/>
                </a:cubicBezTo>
                <a:cubicBezTo>
                  <a:pt x="114" y="5774"/>
                  <a:pt x="37064" y="-1100"/>
                  <a:pt x="37064" y="4674"/>
                </a:cubicBezTo>
                <a:cubicBezTo>
                  <a:pt x="28542" y="4915"/>
                  <a:pt x="29419" y="15052"/>
                  <a:pt x="16215" y="14873"/>
                </a:cubicBezTo>
                <a:cubicBezTo>
                  <a:pt x="4653" y="14108"/>
                  <a:pt x="3457" y="10582"/>
                  <a:pt x="0" y="12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4112AA1-7E75-44FA-A06C-1663A09560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3" y="6313020"/>
            <a:ext cx="1432463" cy="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2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9B19A9-3096-444F-B407-044F8E08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xmlns="" id="{9A7AF021-9805-4E42-8BDC-06C328AF1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xmlns="" id="{BFF94355-E614-4629-AF61-E951EDA084F6}"/>
              </a:ext>
            </a:extLst>
          </p:cNvPr>
          <p:cNvSpPr/>
          <p:nvPr userDrawn="1"/>
        </p:nvSpPr>
        <p:spPr>
          <a:xfrm>
            <a:off x="1" y="5146"/>
            <a:ext cx="12191999" cy="6860017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3B43775-7AFF-461C-A6B6-899FC6459BC0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418" y="-4849619"/>
            <a:ext cx="0" cy="8145553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652EE-AF8F-403D-92FB-061C04714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" y="6313020"/>
            <a:ext cx="923797" cy="358756"/>
          </a:xfrm>
          <a:prstGeom prst="rect">
            <a:avLst/>
          </a:prstGeom>
        </p:spPr>
      </p:pic>
      <p:sp>
        <p:nvSpPr>
          <p:cNvPr id="8" name="Flowchart: Document 18">
            <a:extLst>
              <a:ext uri="{FF2B5EF4-FFF2-40B4-BE49-F238E27FC236}">
                <a16:creationId xmlns:a16="http://schemas.microsoft.com/office/drawing/2014/main" xmlns="" id="{3F364E72-3576-4068-95D3-8E162BEE7DA6}"/>
              </a:ext>
            </a:extLst>
          </p:cNvPr>
          <p:cNvSpPr/>
          <p:nvPr userDrawn="1"/>
        </p:nvSpPr>
        <p:spPr>
          <a:xfrm rot="10800000">
            <a:off x="9223192" y="6232949"/>
            <a:ext cx="3719865" cy="94102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4127"/>
              <a:gd name="connsiteY0" fmla="*/ 0 h 21324"/>
              <a:gd name="connsiteX1" fmla="*/ 34127 w 34127"/>
              <a:gd name="connsiteY1" fmla="*/ 0 h 21324"/>
              <a:gd name="connsiteX2" fmla="*/ 21600 w 34127"/>
              <a:gd name="connsiteY2" fmla="*/ 17322 h 21324"/>
              <a:gd name="connsiteX3" fmla="*/ 0 w 34127"/>
              <a:gd name="connsiteY3" fmla="*/ 20172 h 21324"/>
              <a:gd name="connsiteX4" fmla="*/ 0 w 34127"/>
              <a:gd name="connsiteY4" fmla="*/ 0 h 21324"/>
              <a:gd name="connsiteX0" fmla="*/ 0 w 34127"/>
              <a:gd name="connsiteY0" fmla="*/ 0 h 20746"/>
              <a:gd name="connsiteX1" fmla="*/ 34127 w 34127"/>
              <a:gd name="connsiteY1" fmla="*/ 0 h 20746"/>
              <a:gd name="connsiteX2" fmla="*/ 28813 w 34127"/>
              <a:gd name="connsiteY2" fmla="*/ 8087 h 20746"/>
              <a:gd name="connsiteX3" fmla="*/ 0 w 34127"/>
              <a:gd name="connsiteY3" fmla="*/ 20172 h 20746"/>
              <a:gd name="connsiteX4" fmla="*/ 0 w 34127"/>
              <a:gd name="connsiteY4" fmla="*/ 0 h 20746"/>
              <a:gd name="connsiteX0" fmla="*/ 0 w 45263"/>
              <a:gd name="connsiteY0" fmla="*/ 13852 h 20746"/>
              <a:gd name="connsiteX1" fmla="*/ 45263 w 45263"/>
              <a:gd name="connsiteY1" fmla="*/ 0 h 20746"/>
              <a:gd name="connsiteX2" fmla="*/ 39949 w 45263"/>
              <a:gd name="connsiteY2" fmla="*/ 8087 h 20746"/>
              <a:gd name="connsiteX3" fmla="*/ 11136 w 45263"/>
              <a:gd name="connsiteY3" fmla="*/ 20172 h 20746"/>
              <a:gd name="connsiteX4" fmla="*/ 0 w 45263"/>
              <a:gd name="connsiteY4" fmla="*/ 13852 h 20746"/>
              <a:gd name="connsiteX0" fmla="*/ 0 w 39949"/>
              <a:gd name="connsiteY0" fmla="*/ 13250 h 20144"/>
              <a:gd name="connsiteX1" fmla="*/ 11224 w 39949"/>
              <a:gd name="connsiteY1" fmla="*/ 0 h 20144"/>
              <a:gd name="connsiteX2" fmla="*/ 39949 w 39949"/>
              <a:gd name="connsiteY2" fmla="*/ 7485 h 20144"/>
              <a:gd name="connsiteX3" fmla="*/ 11136 w 39949"/>
              <a:gd name="connsiteY3" fmla="*/ 19570 h 20144"/>
              <a:gd name="connsiteX4" fmla="*/ 0 w 39949"/>
              <a:gd name="connsiteY4" fmla="*/ 13250 h 20144"/>
              <a:gd name="connsiteX0" fmla="*/ 0 w 37039"/>
              <a:gd name="connsiteY0" fmla="*/ 15258 h 20144"/>
              <a:gd name="connsiteX1" fmla="*/ 8314 w 37039"/>
              <a:gd name="connsiteY1" fmla="*/ 0 h 20144"/>
              <a:gd name="connsiteX2" fmla="*/ 37039 w 37039"/>
              <a:gd name="connsiteY2" fmla="*/ 7485 h 20144"/>
              <a:gd name="connsiteX3" fmla="*/ 8226 w 37039"/>
              <a:gd name="connsiteY3" fmla="*/ 19570 h 20144"/>
              <a:gd name="connsiteX4" fmla="*/ 0 w 37039"/>
              <a:gd name="connsiteY4" fmla="*/ 15258 h 20144"/>
              <a:gd name="connsiteX0" fmla="*/ 0 w 37039"/>
              <a:gd name="connsiteY0" fmla="*/ 13250 h 18136"/>
              <a:gd name="connsiteX1" fmla="*/ 89 w 37039"/>
              <a:gd name="connsiteY1" fmla="*/ 0 h 18136"/>
              <a:gd name="connsiteX2" fmla="*/ 37039 w 37039"/>
              <a:gd name="connsiteY2" fmla="*/ 5477 h 18136"/>
              <a:gd name="connsiteX3" fmla="*/ 8226 w 37039"/>
              <a:gd name="connsiteY3" fmla="*/ 17562 h 18136"/>
              <a:gd name="connsiteX4" fmla="*/ 0 w 37039"/>
              <a:gd name="connsiteY4" fmla="*/ 13250 h 18136"/>
              <a:gd name="connsiteX0" fmla="*/ 0 w 37039"/>
              <a:gd name="connsiteY0" fmla="*/ 12447 h 17333"/>
              <a:gd name="connsiteX1" fmla="*/ 89 w 37039"/>
              <a:gd name="connsiteY1" fmla="*/ 0 h 17333"/>
              <a:gd name="connsiteX2" fmla="*/ 37039 w 37039"/>
              <a:gd name="connsiteY2" fmla="*/ 4674 h 17333"/>
              <a:gd name="connsiteX3" fmla="*/ 8226 w 37039"/>
              <a:gd name="connsiteY3" fmla="*/ 16759 h 17333"/>
              <a:gd name="connsiteX4" fmla="*/ 0 w 37039"/>
              <a:gd name="connsiteY4" fmla="*/ 12447 h 17333"/>
              <a:gd name="connsiteX0" fmla="*/ 0 w 37039"/>
              <a:gd name="connsiteY0" fmla="*/ 12447 h 16556"/>
              <a:gd name="connsiteX1" fmla="*/ 89 w 37039"/>
              <a:gd name="connsiteY1" fmla="*/ 0 h 16556"/>
              <a:gd name="connsiteX2" fmla="*/ 37039 w 37039"/>
              <a:gd name="connsiteY2" fmla="*/ 4674 h 16556"/>
              <a:gd name="connsiteX3" fmla="*/ 13035 w 37039"/>
              <a:gd name="connsiteY3" fmla="*/ 15956 h 16556"/>
              <a:gd name="connsiteX4" fmla="*/ 0 w 37039"/>
              <a:gd name="connsiteY4" fmla="*/ 12447 h 16556"/>
              <a:gd name="connsiteX0" fmla="*/ 0 w 37039"/>
              <a:gd name="connsiteY0" fmla="*/ 12447 h 16007"/>
              <a:gd name="connsiteX1" fmla="*/ 89 w 37039"/>
              <a:gd name="connsiteY1" fmla="*/ 0 h 16007"/>
              <a:gd name="connsiteX2" fmla="*/ 37039 w 37039"/>
              <a:gd name="connsiteY2" fmla="*/ 4674 h 16007"/>
              <a:gd name="connsiteX3" fmla="*/ 13035 w 37039"/>
              <a:gd name="connsiteY3" fmla="*/ 15956 h 16007"/>
              <a:gd name="connsiteX4" fmla="*/ 0 w 37039"/>
              <a:gd name="connsiteY4" fmla="*/ 12447 h 16007"/>
              <a:gd name="connsiteX0" fmla="*/ 44 w 36956"/>
              <a:gd name="connsiteY0" fmla="*/ 14856 h 16007"/>
              <a:gd name="connsiteX1" fmla="*/ 6 w 36956"/>
              <a:gd name="connsiteY1" fmla="*/ 0 h 16007"/>
              <a:gd name="connsiteX2" fmla="*/ 36956 w 36956"/>
              <a:gd name="connsiteY2" fmla="*/ 4674 h 16007"/>
              <a:gd name="connsiteX3" fmla="*/ 12952 w 36956"/>
              <a:gd name="connsiteY3" fmla="*/ 15956 h 16007"/>
              <a:gd name="connsiteX4" fmla="*/ 44 w 36956"/>
              <a:gd name="connsiteY4" fmla="*/ 14856 h 16007"/>
              <a:gd name="connsiteX0" fmla="*/ 44 w 36956"/>
              <a:gd name="connsiteY0" fmla="*/ 14856 h 15375"/>
              <a:gd name="connsiteX1" fmla="*/ 6 w 36956"/>
              <a:gd name="connsiteY1" fmla="*/ 0 h 15375"/>
              <a:gd name="connsiteX2" fmla="*/ 36956 w 36956"/>
              <a:gd name="connsiteY2" fmla="*/ 4674 h 15375"/>
              <a:gd name="connsiteX3" fmla="*/ 16719 w 36956"/>
              <a:gd name="connsiteY3" fmla="*/ 15321 h 15375"/>
              <a:gd name="connsiteX4" fmla="*/ 44 w 36956"/>
              <a:gd name="connsiteY4" fmla="*/ 14856 h 15375"/>
              <a:gd name="connsiteX0" fmla="*/ 44 w 36956"/>
              <a:gd name="connsiteY0" fmla="*/ 14856 h 15338"/>
              <a:gd name="connsiteX1" fmla="*/ 6 w 36956"/>
              <a:gd name="connsiteY1" fmla="*/ 0 h 15338"/>
              <a:gd name="connsiteX2" fmla="*/ 36956 w 36956"/>
              <a:gd name="connsiteY2" fmla="*/ 4674 h 15338"/>
              <a:gd name="connsiteX3" fmla="*/ 15424 w 36956"/>
              <a:gd name="connsiteY3" fmla="*/ 15284 h 15338"/>
              <a:gd name="connsiteX4" fmla="*/ 44 w 36956"/>
              <a:gd name="connsiteY4" fmla="*/ 14856 h 15338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5602"/>
              <a:gd name="connsiteX1" fmla="*/ 6 w 36956"/>
              <a:gd name="connsiteY1" fmla="*/ 0 h 15602"/>
              <a:gd name="connsiteX2" fmla="*/ 36956 w 36956"/>
              <a:gd name="connsiteY2" fmla="*/ 4674 h 15602"/>
              <a:gd name="connsiteX3" fmla="*/ 15424 w 36956"/>
              <a:gd name="connsiteY3" fmla="*/ 15284 h 15602"/>
              <a:gd name="connsiteX4" fmla="*/ 44 w 36956"/>
              <a:gd name="connsiteY4" fmla="*/ 14856 h 15602"/>
              <a:gd name="connsiteX0" fmla="*/ 44 w 36956"/>
              <a:gd name="connsiteY0" fmla="*/ 14856 h 14981"/>
              <a:gd name="connsiteX1" fmla="*/ 6 w 36956"/>
              <a:gd name="connsiteY1" fmla="*/ 0 h 14981"/>
              <a:gd name="connsiteX2" fmla="*/ 36956 w 36956"/>
              <a:gd name="connsiteY2" fmla="*/ 4674 h 14981"/>
              <a:gd name="connsiteX3" fmla="*/ 16837 w 36956"/>
              <a:gd name="connsiteY3" fmla="*/ 14649 h 14981"/>
              <a:gd name="connsiteX4" fmla="*/ 44 w 36956"/>
              <a:gd name="connsiteY4" fmla="*/ 14856 h 14981"/>
              <a:gd name="connsiteX0" fmla="*/ 44 w 36956"/>
              <a:gd name="connsiteY0" fmla="*/ 14856 h 15200"/>
              <a:gd name="connsiteX1" fmla="*/ 6 w 36956"/>
              <a:gd name="connsiteY1" fmla="*/ 0 h 15200"/>
              <a:gd name="connsiteX2" fmla="*/ 36956 w 36956"/>
              <a:gd name="connsiteY2" fmla="*/ 4674 h 15200"/>
              <a:gd name="connsiteX3" fmla="*/ 16107 w 36956"/>
              <a:gd name="connsiteY3" fmla="*/ 14873 h 15200"/>
              <a:gd name="connsiteX4" fmla="*/ 44 w 36956"/>
              <a:gd name="connsiteY4" fmla="*/ 14856 h 15200"/>
              <a:gd name="connsiteX0" fmla="*/ 44 w 36956"/>
              <a:gd name="connsiteY0" fmla="*/ 14856 h 14875"/>
              <a:gd name="connsiteX1" fmla="*/ 6 w 36956"/>
              <a:gd name="connsiteY1" fmla="*/ 0 h 14875"/>
              <a:gd name="connsiteX2" fmla="*/ 36956 w 36956"/>
              <a:gd name="connsiteY2" fmla="*/ 4674 h 14875"/>
              <a:gd name="connsiteX3" fmla="*/ 16107 w 36956"/>
              <a:gd name="connsiteY3" fmla="*/ 14873 h 14875"/>
              <a:gd name="connsiteX4" fmla="*/ 44 w 36956"/>
              <a:gd name="connsiteY4" fmla="*/ 1485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  <a:gd name="connsiteX0" fmla="*/ 0 w 37064"/>
              <a:gd name="connsiteY0" fmla="*/ 12206 h 14875"/>
              <a:gd name="connsiteX1" fmla="*/ 114 w 37064"/>
              <a:gd name="connsiteY1" fmla="*/ 0 h 14875"/>
              <a:gd name="connsiteX2" fmla="*/ 37064 w 37064"/>
              <a:gd name="connsiteY2" fmla="*/ 4674 h 14875"/>
              <a:gd name="connsiteX3" fmla="*/ 16215 w 37064"/>
              <a:gd name="connsiteY3" fmla="*/ 14873 h 14875"/>
              <a:gd name="connsiteX4" fmla="*/ 0 w 37064"/>
              <a:gd name="connsiteY4" fmla="*/ 12206 h 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4" h="14875">
                <a:moveTo>
                  <a:pt x="0" y="12206"/>
                </a:moveTo>
                <a:cubicBezTo>
                  <a:pt x="30" y="7789"/>
                  <a:pt x="84" y="4417"/>
                  <a:pt x="114" y="0"/>
                </a:cubicBezTo>
                <a:cubicBezTo>
                  <a:pt x="114" y="5774"/>
                  <a:pt x="37064" y="-1100"/>
                  <a:pt x="37064" y="4674"/>
                </a:cubicBezTo>
                <a:cubicBezTo>
                  <a:pt x="28542" y="4915"/>
                  <a:pt x="29419" y="15052"/>
                  <a:pt x="16215" y="14873"/>
                </a:cubicBezTo>
                <a:cubicBezTo>
                  <a:pt x="4653" y="14108"/>
                  <a:pt x="3457" y="10582"/>
                  <a:pt x="0" y="12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D7B01C-B6E1-4EDD-8A05-31AF0E53D1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3" y="6313020"/>
            <a:ext cx="1432463" cy="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xmlns="" id="{3481A969-4C64-4501-8FDD-4AAE3E24D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2" b="20332"/>
          <a:stretch>
            <a:fillRect/>
          </a:stretch>
        </p:blipFill>
        <p:spPr>
          <a:xfrm>
            <a:off x="0" y="-19050"/>
            <a:ext cx="12192000" cy="900752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xmlns="" id="{230C1E6B-E907-4FAC-9BDA-5645ABA5A474}"/>
              </a:ext>
            </a:extLst>
          </p:cNvPr>
          <p:cNvSpPr/>
          <p:nvPr userDrawn="1"/>
        </p:nvSpPr>
        <p:spPr>
          <a:xfrm>
            <a:off x="0" y="-9525"/>
            <a:ext cx="12191999" cy="881701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8107CE-71B9-4C49-8E6A-0E46E569A4A3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1699671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xmlns="" id="{0B62146D-3E7A-46FB-9F1A-D73EA7A6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2" b="20332"/>
          <a:stretch>
            <a:fillRect/>
          </a:stretch>
        </p:blipFill>
        <p:spPr>
          <a:xfrm>
            <a:off x="0" y="0"/>
            <a:ext cx="12192000" cy="3449850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xmlns="" id="{BC11DE1A-654C-4926-B2C2-B4173EFAF2B7}"/>
              </a:ext>
            </a:extLst>
          </p:cNvPr>
          <p:cNvSpPr/>
          <p:nvPr userDrawn="1"/>
        </p:nvSpPr>
        <p:spPr>
          <a:xfrm>
            <a:off x="0" y="0"/>
            <a:ext cx="12191999" cy="3449850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35EFF864-F3F9-4A9D-973D-C70D179A6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D702B78-88D9-430F-BFC8-5BAEACF61AB4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363576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866459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0E49E27-AA0A-4321-9943-775F462E1CAB}"/>
              </a:ext>
            </a:extLst>
          </p:cNvPr>
          <p:cNvCxnSpPr>
            <a:cxnSpLocks/>
          </p:cNvCxnSpPr>
          <p:nvPr userDrawn="1"/>
        </p:nvCxnSpPr>
        <p:spPr>
          <a:xfrm>
            <a:off x="838200" y="0"/>
            <a:ext cx="0" cy="1265217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</p:spTree>
    <p:extLst>
      <p:ext uri="{BB962C8B-B14F-4D97-AF65-F5344CB8AC3E}">
        <p14:creationId xmlns:p14="http://schemas.microsoft.com/office/powerpoint/2010/main" val="174276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3" y="6313020"/>
            <a:ext cx="1432463" cy="37605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3978DE30-BD50-419D-B829-2D328D309A63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84304" y="6339365"/>
            <a:ext cx="946285" cy="3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199" r:id="rId4"/>
    <p:sldLayoutId id="2147485134" r:id="rId5"/>
    <p:sldLayoutId id="2147485203" r:id="rId6"/>
    <p:sldLayoutId id="2147485141" r:id="rId7"/>
    <p:sldLayoutId id="2147485142" r:id="rId8"/>
    <p:sldLayoutId id="2147485145" r:id="rId9"/>
    <p:sldLayoutId id="2147485146" r:id="rId10"/>
    <p:sldLayoutId id="2147485147" r:id="rId11"/>
    <p:sldLayoutId id="2147485148" r:id="rId12"/>
    <p:sldLayoutId id="2147485149" r:id="rId13"/>
    <p:sldLayoutId id="2147485150" r:id="rId14"/>
    <p:sldLayoutId id="2147485151" r:id="rId15"/>
    <p:sldLayoutId id="2147485152" r:id="rId16"/>
    <p:sldLayoutId id="2147485153" r:id="rId17"/>
    <p:sldLayoutId id="2147485154" r:id="rId18"/>
    <p:sldLayoutId id="2147485155" r:id="rId19"/>
    <p:sldLayoutId id="2147485093" r:id="rId20"/>
    <p:sldLayoutId id="2147485094" r:id="rId21"/>
    <p:sldLayoutId id="2147485095" r:id="rId22"/>
    <p:sldLayoutId id="2147485096" r:id="rId23"/>
    <p:sldLayoutId id="2147485097" r:id="rId24"/>
    <p:sldLayoutId id="2147485200" r:id="rId25"/>
    <p:sldLayoutId id="2147485201" r:id="rId26"/>
    <p:sldLayoutId id="2147485202" r:id="rId27"/>
    <p:sldLayoutId id="2147485098" r:id="rId28"/>
    <p:sldLayoutId id="2147485099" r:id="rId29"/>
    <p:sldLayoutId id="2147483713" r:id="rId30"/>
    <p:sldLayoutId id="2147485204" r:id="rId31"/>
    <p:sldLayoutId id="2147485213" r:id="rId32"/>
    <p:sldLayoutId id="2147485211" r:id="rId33"/>
    <p:sldLayoutId id="214748521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joinup.ec.europa.eu/sites/default/files/custom-page/attachment/eupl_v1.2_en.pdf" TargetMode="External"/><Relationship Id="rId7" Type="http://schemas.openxmlformats.org/officeDocument/2006/relationships/hyperlink" Target="https://joinup.ec.europa.eu/collection/eup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inup.ec.europa.eu/collection/eupl/how-use-eupl" TargetMode="External"/><Relationship Id="rId5" Type="http://schemas.openxmlformats.org/officeDocument/2006/relationships/hyperlink" Target="https://op.europa.eu/en/publication-detail/-/publication/c15c9e93-27e1-11ec-bd8e-01aa75ed71a1" TargetMode="External"/><Relationship Id="rId4" Type="http://schemas.openxmlformats.org/officeDocument/2006/relationships/hyperlink" Target="https://joinup.ec.europa.eu/collection/eupl/eupl-text-eupl-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9" b="20369"/>
          <a:stretch>
            <a:fillRect/>
          </a:stretch>
        </p:blipFill>
        <p:spPr>
          <a:xfrm>
            <a:off x="0" y="1077913"/>
            <a:ext cx="12192000" cy="57800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8042"/>
            <a:ext cx="1659793" cy="1152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0358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Flowchart: Process 8"/>
          <p:cNvSpPr/>
          <p:nvPr/>
        </p:nvSpPr>
        <p:spPr>
          <a:xfrm>
            <a:off x="0" y="1076155"/>
            <a:ext cx="12192000" cy="5781845"/>
          </a:xfrm>
          <a:prstGeom prst="flowChartProcess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1875951" y="3816496"/>
            <a:ext cx="8610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Titillium Light" charset="0"/>
                <a:cs typeface="Titillium Light" charset="0"/>
              </a:rPr>
              <a:t>The European Union Public Licence – EUPL</a:t>
            </a:r>
            <a:endParaRPr lang="en-US" sz="2800" dirty="0">
              <a:solidFill>
                <a:schemeClr val="bg1"/>
              </a:solidFill>
              <a:latin typeface="+mj-lt"/>
              <a:ea typeface="Titillium Light" charset="0"/>
              <a:cs typeface="Titillium Light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875951" y="4975289"/>
            <a:ext cx="8525349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55" y="256284"/>
            <a:ext cx="1659793" cy="11524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03580" y="6617406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6" y="4714781"/>
            <a:ext cx="3290247" cy="14097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BB2C258-BD4A-4E71-BCDB-FD347440B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76" y="5076087"/>
            <a:ext cx="1980241" cy="7690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47" y="1863427"/>
            <a:ext cx="2110501" cy="160935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8811719" y="6217296"/>
            <a:ext cx="3302850" cy="400110"/>
          </a:xfrm>
          <a:prstGeom prst="rect">
            <a:avLst/>
          </a:prstGeom>
          <a:noFill/>
        </p:spPr>
        <p:txBody>
          <a:bodyPr wrap="square" lIns="0" tIns="0" rIns="91440" bIns="0" rtlCol="0" anchor="t" anchorCtr="0">
            <a:spAutoFit/>
          </a:bodyPr>
          <a:lstStyle/>
          <a:p>
            <a:endParaRPr lang="en-GB" sz="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r>
              <a:rPr lang="en-GB" sz="1200" b="1" kern="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Author of this presentation:</a:t>
            </a:r>
            <a:endParaRPr lang="en-GB" sz="1200" b="1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r>
              <a:rPr lang="en-GB" sz="1200" kern="0" dirty="0" smtClean="0">
                <a:solidFill>
                  <a:schemeClr val="bg1"/>
                </a:solidFill>
              </a:rPr>
              <a:t>Patrice-Emmanuel SCHMITZ – Joinup legal expert</a:t>
            </a:r>
            <a:endParaRPr lang="en-GB" sz="1200" kern="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81129" y="6217296"/>
            <a:ext cx="3572539" cy="3563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© European Union November 2022</a:t>
            </a:r>
          </a:p>
        </p:txBody>
      </p:sp>
      <p:pic>
        <p:nvPicPr>
          <p:cNvPr id="23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2" y="621729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" y="135924"/>
            <a:ext cx="736212" cy="5613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51789" y="105513"/>
            <a:ext cx="1102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The EUPL          </a:t>
            </a:r>
            <a:r>
              <a:rPr lang="fr-FR" sz="3200" b="1" dirty="0" smtClean="0">
                <a:solidFill>
                  <a:schemeClr val="bg1"/>
                </a:solidFill>
              </a:rPr>
              <a:t>(</a:t>
            </a:r>
            <a:r>
              <a:rPr lang="en-IE" sz="3200" b="1" dirty="0" smtClean="0">
                <a:solidFill>
                  <a:schemeClr val="bg1"/>
                </a:solidFill>
              </a:rPr>
              <a:t>EU </a:t>
            </a:r>
            <a:r>
              <a:rPr lang="en-IE" sz="3200" b="1" dirty="0">
                <a:solidFill>
                  <a:schemeClr val="bg1"/>
                </a:solidFill>
              </a:rPr>
              <a:t>legal instrument – Decision (EU) </a:t>
            </a:r>
            <a:r>
              <a:rPr lang="en-IE" sz="3200" b="1" dirty="0" smtClean="0">
                <a:solidFill>
                  <a:schemeClr val="bg1"/>
                </a:solidFill>
              </a:rPr>
              <a:t>2017/863)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2773" y="6355263"/>
            <a:ext cx="90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* « 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 »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means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the software or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any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ancillary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 data: documentation etc.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077013" y="2338104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595460" y="2407170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b="1" dirty="0" smtClean="0">
                <a:latin typeface="+mj-lt"/>
              </a:rPr>
              <a:t>Use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the Work in any circumstance and for all usage,  </a:t>
            </a:r>
            <a:r>
              <a:rPr lang="en-GB" sz="1800" i="1" dirty="0">
                <a:solidFill>
                  <a:schemeClr val="accent5"/>
                </a:solidFill>
                <a:latin typeface="+mj-lt"/>
              </a:rPr>
              <a:t>(including commercial)</a:t>
            </a:r>
          </a:p>
        </p:txBody>
      </p:sp>
      <p:sp>
        <p:nvSpPr>
          <p:cNvPr id="10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077013" y="2897425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595460" y="2966491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 smtClean="0">
                <a:latin typeface="+mj-lt"/>
              </a:rPr>
              <a:t>Reproduce</a:t>
            </a:r>
            <a:r>
              <a:rPr lang="en-IE" sz="1800" dirty="0" smtClean="0">
                <a:latin typeface="+mj-lt"/>
              </a:rPr>
              <a:t> </a:t>
            </a:r>
            <a:r>
              <a:rPr lang="en-IE" sz="1800" dirty="0">
                <a:latin typeface="+mj-lt"/>
              </a:rPr>
              <a:t>the </a:t>
            </a:r>
            <a:r>
              <a:rPr lang="en-IE" sz="1800" dirty="0" smtClean="0">
                <a:latin typeface="+mj-lt"/>
              </a:rPr>
              <a:t>Work</a:t>
            </a:r>
            <a:endParaRPr lang="en-IE" sz="1800" dirty="0">
              <a:latin typeface="+mj-lt"/>
            </a:endParaRPr>
          </a:p>
        </p:txBody>
      </p:sp>
      <p:sp>
        <p:nvSpPr>
          <p:cNvPr id="12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077013" y="3459678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595460" y="3528744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b="1" dirty="0" smtClean="0">
                <a:latin typeface="+mj-lt"/>
              </a:rPr>
              <a:t>Modify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the Work, and make </a:t>
            </a:r>
            <a:r>
              <a:rPr lang="en-GB" sz="1800" b="1" dirty="0">
                <a:latin typeface="+mj-lt"/>
              </a:rPr>
              <a:t>Derivatives</a:t>
            </a:r>
            <a:r>
              <a:rPr lang="en-GB" sz="1800" dirty="0">
                <a:latin typeface="+mj-lt"/>
              </a:rPr>
              <a:t> based upon the Work,</a:t>
            </a:r>
          </a:p>
        </p:txBody>
      </p:sp>
      <p:sp>
        <p:nvSpPr>
          <p:cNvPr id="14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077013" y="4021931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595460" y="4090997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>
                <a:latin typeface="+mj-lt"/>
              </a:rPr>
              <a:t>Communicate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to the public, including making available or performing, the Work</a:t>
            </a:r>
          </a:p>
          <a:p>
            <a:r>
              <a:rPr lang="en-IE" sz="1800" dirty="0" smtClean="0">
                <a:latin typeface="+mj-lt"/>
              </a:rPr>
              <a:t>. </a:t>
            </a:r>
            <a:endParaRPr lang="en-IE" sz="1800" dirty="0">
              <a:latin typeface="+mj-lt"/>
            </a:endParaRPr>
          </a:p>
        </p:txBody>
      </p:sp>
      <p:sp>
        <p:nvSpPr>
          <p:cNvPr id="16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077013" y="4584184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595460" y="4653250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>
                <a:latin typeface="+mj-lt"/>
              </a:rPr>
              <a:t>Distribute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the Work or copies thereof, </a:t>
            </a:r>
            <a:r>
              <a:rPr lang="en-GB" sz="1800" i="1" dirty="0">
                <a:solidFill>
                  <a:schemeClr val="accent5"/>
                </a:solidFill>
                <a:latin typeface="+mj-lt"/>
              </a:rPr>
              <a:t>(Network access is a form of communication)</a:t>
            </a:r>
            <a:endParaRPr lang="en-GB" sz="1800" dirty="0">
              <a:solidFill>
                <a:schemeClr val="accent5"/>
              </a:solidFill>
              <a:latin typeface="+mj-lt"/>
            </a:endParaRPr>
          </a:p>
          <a:p>
            <a:r>
              <a:rPr lang="en-IE" sz="1800" dirty="0" smtClean="0">
                <a:latin typeface="+mj-lt"/>
              </a:rPr>
              <a:t>. </a:t>
            </a:r>
            <a:endParaRPr lang="en-IE" sz="1800" dirty="0">
              <a:latin typeface="+mj-lt"/>
            </a:endParaRPr>
          </a:p>
        </p:txBody>
      </p:sp>
      <p:sp>
        <p:nvSpPr>
          <p:cNvPr id="18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077013" y="5146437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595460" y="5215503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b="1" dirty="0" smtClean="0">
                <a:latin typeface="+mj-lt"/>
              </a:rPr>
              <a:t>Lend </a:t>
            </a:r>
            <a:r>
              <a:rPr lang="en-GB" sz="1800" b="1" dirty="0">
                <a:latin typeface="+mj-lt"/>
              </a:rPr>
              <a:t>and rent </a:t>
            </a:r>
            <a:r>
              <a:rPr lang="en-GB" sz="1800" dirty="0">
                <a:latin typeface="+mj-lt"/>
              </a:rPr>
              <a:t>the Work or copies thereof,</a:t>
            </a:r>
          </a:p>
          <a:p>
            <a:r>
              <a:rPr lang="en-IE" sz="1800" dirty="0" smtClean="0">
                <a:latin typeface="+mj-lt"/>
              </a:rPr>
              <a:t>. </a:t>
            </a:r>
            <a:endParaRPr lang="en-IE" sz="1800" dirty="0">
              <a:latin typeface="+mj-lt"/>
            </a:endParaRPr>
          </a:p>
        </p:txBody>
      </p:sp>
      <p:sp>
        <p:nvSpPr>
          <p:cNvPr id="20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077013" y="5709340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595460" y="5778406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b="1" dirty="0" smtClean="0">
                <a:latin typeface="+mj-lt"/>
              </a:rPr>
              <a:t>Sub-license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rights in the Work or copies thereof.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 txBox="1">
            <a:spLocks/>
          </p:cNvSpPr>
          <p:nvPr/>
        </p:nvSpPr>
        <p:spPr>
          <a:xfrm>
            <a:off x="1051789" y="1111461"/>
            <a:ext cx="11026797" cy="597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/>
              <a:t>Open Source Software licence, granting the following </a:t>
            </a:r>
            <a:r>
              <a:rPr lang="en-IE" sz="3200" dirty="0" smtClean="0"/>
              <a:t>rights: </a:t>
            </a:r>
            <a:endParaRPr lang="en-IE" sz="320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013" y="1793477"/>
            <a:ext cx="10650626" cy="317138"/>
          </a:xfrm>
        </p:spPr>
        <p:txBody>
          <a:bodyPr/>
          <a:lstStyle/>
          <a:p>
            <a:r>
              <a:rPr lang="en-IE" sz="1800" b="1" dirty="0" smtClean="0">
                <a:latin typeface="+mj-lt"/>
              </a:rPr>
              <a:t>(EUPL </a:t>
            </a:r>
            <a:r>
              <a:rPr lang="en-IE" sz="1800" b="1" dirty="0" smtClean="0">
                <a:latin typeface="+mj-lt"/>
              </a:rPr>
              <a:t>article </a:t>
            </a:r>
            <a:r>
              <a:rPr lang="en-IE" sz="1800" b="1" dirty="0" smtClean="0">
                <a:latin typeface="+mj-lt"/>
              </a:rPr>
              <a:t>2)</a:t>
            </a:r>
            <a:endParaRPr lang="en-IE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4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02773" y="6355263"/>
            <a:ext cx="90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* or </a:t>
            </a:r>
            <a:r>
              <a:rPr lang="en-IE" i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IE" i="1" dirty="0">
                <a:solidFill>
                  <a:schemeClr val="bg1">
                    <a:lumMod val="50000"/>
                  </a:schemeClr>
                </a:solidFill>
              </a:rPr>
              <a:t>licen</a:t>
            </a:r>
            <a:r>
              <a:rPr lang="en-IE" i="1" u="sng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IE" i="1" dirty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en-IE" i="1" dirty="0" smtClean="0">
                <a:solidFill>
                  <a:schemeClr val="bg1">
                    <a:lumMod val="50000"/>
                  </a:schemeClr>
                </a:solidFill>
              </a:rPr>
              <a:t>” write the Americans         **OSI = Open Source Initiative (organisation)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" y="135924"/>
            <a:ext cx="736212" cy="56139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013" y="926433"/>
            <a:ext cx="10156297" cy="902367"/>
          </a:xfrm>
        </p:spPr>
        <p:txBody>
          <a:bodyPr/>
          <a:lstStyle/>
          <a:p>
            <a:r>
              <a:rPr lang="en-IE" sz="4800" dirty="0"/>
              <a:t>Many OS licences* exist today</a:t>
            </a:r>
          </a:p>
        </p:txBody>
      </p:sp>
      <p:sp>
        <p:nvSpPr>
          <p:cNvPr id="10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142041" y="2542370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660488" y="2611436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latin typeface="+mj-lt"/>
              </a:rPr>
              <a:t>Permissive licences </a:t>
            </a:r>
            <a:r>
              <a:rPr lang="en-IE" sz="1800" dirty="0">
                <a:latin typeface="+mj-lt"/>
              </a:rPr>
              <a:t>impose no (or few) conditions</a:t>
            </a:r>
            <a:br>
              <a:rPr lang="en-IE" sz="1800" dirty="0">
                <a:latin typeface="+mj-lt"/>
              </a:rPr>
            </a:br>
            <a:r>
              <a:rPr lang="en-IE" sz="1800" dirty="0">
                <a:latin typeface="+mj-lt"/>
              </a:rPr>
              <a:t>	Simple, thus popular among non-lawyer-developers</a:t>
            </a:r>
            <a:br>
              <a:rPr lang="en-IE" sz="1800" dirty="0">
                <a:latin typeface="+mj-lt"/>
              </a:rPr>
            </a:br>
            <a:r>
              <a:rPr lang="en-IE" sz="1800" dirty="0">
                <a:latin typeface="+mj-lt"/>
              </a:rPr>
              <a:t>	Software could be redistributed under proprietary terms</a:t>
            </a:r>
          </a:p>
        </p:txBody>
      </p:sp>
      <p:sp>
        <p:nvSpPr>
          <p:cNvPr id="12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142041" y="3663944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660488" y="3733010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latin typeface="+mj-lt"/>
              </a:rPr>
              <a:t>Reciprocal (or “</a:t>
            </a:r>
            <a:r>
              <a:rPr lang="en-IE" sz="1800" b="1" dirty="0" err="1">
                <a:latin typeface="+mj-lt"/>
              </a:rPr>
              <a:t>Copyleft</a:t>
            </a:r>
            <a:r>
              <a:rPr lang="en-IE" sz="1800" b="1" dirty="0">
                <a:latin typeface="+mj-lt"/>
              </a:rPr>
              <a:t>”) licences </a:t>
            </a:r>
            <a:r>
              <a:rPr lang="en-IE" sz="1800" dirty="0">
                <a:latin typeface="+mj-lt"/>
              </a:rPr>
              <a:t>impose the same licence when redistributing</a:t>
            </a:r>
            <a:br>
              <a:rPr lang="en-IE" sz="1800" dirty="0">
                <a:latin typeface="+mj-lt"/>
              </a:rPr>
            </a:br>
            <a:r>
              <a:rPr lang="en-IE" sz="1800" dirty="0">
                <a:latin typeface="+mj-lt"/>
              </a:rPr>
              <a:t>	Everyone (including the licensor) benefits from improvements</a:t>
            </a:r>
            <a:br>
              <a:rPr lang="en-IE" sz="1800" dirty="0">
                <a:latin typeface="+mj-lt"/>
              </a:rPr>
            </a:br>
            <a:r>
              <a:rPr lang="en-IE" sz="1800" dirty="0">
                <a:latin typeface="+mj-lt"/>
              </a:rPr>
              <a:t>	but… poor interoperability and compatibility with software under other licences</a:t>
            </a:r>
          </a:p>
        </p:txBody>
      </p:sp>
      <p:sp>
        <p:nvSpPr>
          <p:cNvPr id="14" name="Shape 3938">
            <a:extLst>
              <a:ext uri="{FF2B5EF4-FFF2-40B4-BE49-F238E27FC236}">
                <a16:creationId xmlns:a16="http://schemas.microsoft.com/office/drawing/2014/main" xmlns="" id="{D73613C6-45A1-A400-474F-302A40BC9425}"/>
              </a:ext>
            </a:extLst>
          </p:cNvPr>
          <p:cNvSpPr/>
          <p:nvPr/>
        </p:nvSpPr>
        <p:spPr>
          <a:xfrm>
            <a:off x="1142041" y="4788450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660488" y="4857516"/>
            <a:ext cx="10650626" cy="27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latin typeface="+mj-lt"/>
              </a:rPr>
              <a:t>Moderately Reciprocal (or “Weak </a:t>
            </a:r>
            <a:r>
              <a:rPr lang="en-IE" sz="1800" b="1" dirty="0" err="1">
                <a:latin typeface="+mj-lt"/>
              </a:rPr>
              <a:t>Copyleft</a:t>
            </a:r>
            <a:r>
              <a:rPr lang="en-IE" sz="1800" b="1" dirty="0">
                <a:latin typeface="+mj-lt"/>
              </a:rPr>
              <a:t>”) licences </a:t>
            </a:r>
            <a:r>
              <a:rPr lang="en-IE" sz="1800" dirty="0">
                <a:latin typeface="+mj-lt"/>
              </a:rPr>
              <a:t>cover the original files, </a:t>
            </a:r>
            <a:br>
              <a:rPr lang="en-IE" sz="1800" dirty="0">
                <a:latin typeface="+mj-lt"/>
              </a:rPr>
            </a:br>
            <a:r>
              <a:rPr lang="en-IE" sz="1800" dirty="0">
                <a:latin typeface="+mj-lt"/>
              </a:rPr>
              <a:t>	but combined derivatives or end-user applications may become proprietary</a:t>
            </a:r>
          </a:p>
          <a:p>
            <a:r>
              <a:rPr lang="en-IE" sz="1800" dirty="0" smtClean="0">
                <a:latin typeface="+mj-lt"/>
              </a:rPr>
              <a:t>. </a:t>
            </a:r>
            <a:endParaRPr lang="en-IE" sz="1800" dirty="0">
              <a:latin typeface="+mj-lt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 txBox="1">
            <a:spLocks/>
          </p:cNvSpPr>
          <p:nvPr/>
        </p:nvSpPr>
        <p:spPr>
          <a:xfrm>
            <a:off x="1077013" y="2001795"/>
            <a:ext cx="10650626" cy="820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latin typeface="+mj-lt"/>
              </a:rPr>
              <a:t>More than 60 “OSI approved” models.   </a:t>
            </a:r>
            <a:r>
              <a:rPr lang="en-IE" sz="1800" dirty="0">
                <a:latin typeface="+mj-lt"/>
              </a:rPr>
              <a:t>All of them grant the </a:t>
            </a:r>
            <a:r>
              <a:rPr lang="en-IE" sz="1800" b="1" dirty="0">
                <a:latin typeface="+mj-lt"/>
              </a:rPr>
              <a:t>same rights </a:t>
            </a:r>
            <a:r>
              <a:rPr lang="en-IE" sz="1800" dirty="0">
                <a:latin typeface="+mj-lt"/>
              </a:rPr>
              <a:t>/ </a:t>
            </a:r>
            <a:r>
              <a:rPr lang="en-IE" sz="1800" b="1" dirty="0">
                <a:latin typeface="+mj-lt"/>
              </a:rPr>
              <a:t>freedoms…</a:t>
            </a:r>
          </a:p>
          <a:p>
            <a:pPr algn="r"/>
            <a:r>
              <a:rPr lang="en-IE" sz="1800" dirty="0">
                <a:solidFill>
                  <a:schemeClr val="accent5"/>
                </a:solidFill>
                <a:latin typeface="+mj-lt"/>
              </a:rPr>
              <a:t>… </a:t>
            </a:r>
            <a:r>
              <a:rPr lang="en-IE" sz="1800" b="1" i="1" dirty="0">
                <a:solidFill>
                  <a:schemeClr val="accent5"/>
                </a:solidFill>
                <a:latin typeface="+mj-lt"/>
              </a:rPr>
              <a:t>But not at the same </a:t>
            </a:r>
            <a:r>
              <a:rPr lang="en-IE" sz="1800" b="1" i="1" dirty="0" smtClean="0">
                <a:solidFill>
                  <a:schemeClr val="accent5"/>
                </a:solidFill>
                <a:latin typeface="+mj-lt"/>
              </a:rPr>
              <a:t>conditions!</a:t>
            </a:r>
            <a:endParaRPr lang="en-IE" sz="1800" dirty="0" smtClean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4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" y="135924"/>
            <a:ext cx="736212" cy="5613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 txBox="1">
            <a:spLocks/>
          </p:cNvSpPr>
          <p:nvPr/>
        </p:nvSpPr>
        <p:spPr>
          <a:xfrm>
            <a:off x="1015661" y="926433"/>
            <a:ext cx="10217649" cy="902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dirty="0" smtClean="0"/>
              <a:t>Specificities of the EUPL</a:t>
            </a:r>
            <a:endParaRPr lang="en-IE" sz="48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015661" y="2072886"/>
            <a:ext cx="10923579" cy="408532"/>
            <a:chOff x="1142041" y="2003820"/>
            <a:chExt cx="10923579" cy="408532"/>
          </a:xfrm>
        </p:grpSpPr>
        <p:sp>
          <p:nvSpPr>
            <p:cNvPr id="8" name="Shape 3938">
              <a:extLst>
                <a:ext uri="{FF2B5EF4-FFF2-40B4-BE49-F238E27FC236}">
                  <a16:creationId xmlns:a16="http://schemas.microsoft.com/office/drawing/2014/main" xmlns="" id="{D73613C6-45A1-A400-474F-302A40BC9425}"/>
                </a:ext>
              </a:extLst>
            </p:cNvPr>
            <p:cNvSpPr/>
            <p:nvPr/>
          </p:nvSpPr>
          <p:spPr>
            <a:xfrm>
              <a:off x="1142041" y="2003820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noFill/>
            <a:ln w="3175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xmlns="" id="{5F158D93-711E-4E89-9E68-584579E5C857}"/>
                </a:ext>
              </a:extLst>
            </p:cNvPr>
            <p:cNvSpPr txBox="1">
              <a:spLocks/>
            </p:cNvSpPr>
            <p:nvPr/>
          </p:nvSpPr>
          <p:spPr>
            <a:xfrm>
              <a:off x="1660488" y="2072886"/>
              <a:ext cx="10405132" cy="270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30288">
                <a:spcBef>
                  <a:spcPts val="600"/>
                </a:spcBef>
              </a:pPr>
              <a:r>
                <a:rPr lang="en-GB" sz="1800" b="1" dirty="0" smtClean="0">
                  <a:latin typeface="+mj-lt"/>
                </a:rPr>
                <a:t>MULTILINGUAL;</a:t>
              </a:r>
              <a:r>
                <a:rPr lang="en-GB" sz="1800" dirty="0" smtClean="0">
                  <a:latin typeface="+mj-lt"/>
                </a:rPr>
                <a:t> no </a:t>
              </a:r>
              <a:r>
                <a:rPr lang="en-GB" sz="1800" dirty="0">
                  <a:latin typeface="+mj-lt"/>
                </a:rPr>
                <a:t>other licence has 23 original versions with the same legal value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015661" y="2594921"/>
            <a:ext cx="10923579" cy="408532"/>
            <a:chOff x="1142041" y="2563141"/>
            <a:chExt cx="10923579" cy="408532"/>
          </a:xfrm>
        </p:grpSpPr>
        <p:sp>
          <p:nvSpPr>
            <p:cNvPr id="10" name="Shape 3938">
              <a:extLst>
                <a:ext uri="{FF2B5EF4-FFF2-40B4-BE49-F238E27FC236}">
                  <a16:creationId xmlns:a16="http://schemas.microsoft.com/office/drawing/2014/main" xmlns="" id="{D73613C6-45A1-A400-474F-302A40BC9425}"/>
                </a:ext>
              </a:extLst>
            </p:cNvPr>
            <p:cNvSpPr/>
            <p:nvPr/>
          </p:nvSpPr>
          <p:spPr>
            <a:xfrm>
              <a:off x="1142041" y="256314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noFill/>
            <a:ln w="3175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xmlns="" id="{5F158D93-711E-4E89-9E68-584579E5C857}"/>
                </a:ext>
              </a:extLst>
            </p:cNvPr>
            <p:cNvSpPr txBox="1">
              <a:spLocks/>
            </p:cNvSpPr>
            <p:nvPr/>
          </p:nvSpPr>
          <p:spPr>
            <a:xfrm>
              <a:off x="1660488" y="2632207"/>
              <a:ext cx="10405132" cy="270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E" sz="1800" b="1" dirty="0" smtClean="0">
                  <a:latin typeface="+mj-lt"/>
                </a:rPr>
                <a:t>OPEN SOURCE;</a:t>
              </a:r>
              <a:r>
                <a:rPr lang="en-IE" sz="1800" dirty="0" smtClean="0">
                  <a:latin typeface="+mj-lt"/>
                </a:rPr>
                <a:t> </a:t>
              </a:r>
              <a:r>
                <a:rPr lang="en-GB" sz="1800" dirty="0">
                  <a:latin typeface="+mj-lt"/>
                </a:rPr>
                <a:t>access to source code, permission to use, reuse, modify, distribute</a:t>
              </a:r>
              <a:endParaRPr lang="en-IE" sz="1800" dirty="0">
                <a:latin typeface="+mj-lt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015661" y="3116956"/>
            <a:ext cx="10923579" cy="408532"/>
            <a:chOff x="1142041" y="3125394"/>
            <a:chExt cx="10923579" cy="408532"/>
          </a:xfrm>
        </p:grpSpPr>
        <p:sp>
          <p:nvSpPr>
            <p:cNvPr id="12" name="Shape 3938">
              <a:extLst>
                <a:ext uri="{FF2B5EF4-FFF2-40B4-BE49-F238E27FC236}">
                  <a16:creationId xmlns:a16="http://schemas.microsoft.com/office/drawing/2014/main" xmlns="" id="{D73613C6-45A1-A400-474F-302A40BC9425}"/>
                </a:ext>
              </a:extLst>
            </p:cNvPr>
            <p:cNvSpPr/>
            <p:nvPr/>
          </p:nvSpPr>
          <p:spPr>
            <a:xfrm>
              <a:off x="1142041" y="3125394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noFill/>
            <a:ln w="3175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5F158D93-711E-4E89-9E68-584579E5C857}"/>
                </a:ext>
              </a:extLst>
            </p:cNvPr>
            <p:cNvSpPr txBox="1">
              <a:spLocks/>
            </p:cNvSpPr>
            <p:nvPr/>
          </p:nvSpPr>
          <p:spPr>
            <a:xfrm>
              <a:off x="1660488" y="3194460"/>
              <a:ext cx="10405132" cy="3394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 smtClean="0">
                  <a:latin typeface="+mj-lt"/>
                </a:rPr>
                <a:t>RECIPROCAL;</a:t>
              </a:r>
              <a:r>
                <a:rPr lang="en-GB" sz="1800" dirty="0" smtClean="0">
                  <a:latin typeface="+mj-lt"/>
                </a:rPr>
                <a:t> </a:t>
              </a:r>
              <a:r>
                <a:rPr lang="en-GB" sz="1800" dirty="0">
                  <a:latin typeface="+mj-lt"/>
                </a:rPr>
                <a:t>re-distribution to third parties  are covered by the EUPL </a:t>
              </a:r>
            </a:p>
            <a:p>
              <a:pPr lvl="0"/>
              <a:r>
                <a:rPr lang="en-GB" sz="1800" dirty="0" smtClean="0">
                  <a:latin typeface="+mj-lt"/>
                </a:rPr>
                <a:t>,</a:t>
              </a:r>
              <a:endParaRPr lang="en-GB" sz="1800" dirty="0">
                <a:latin typeface="+mj-lt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015661" y="3638991"/>
            <a:ext cx="10923579" cy="408532"/>
            <a:chOff x="1142041" y="3687647"/>
            <a:chExt cx="10923579" cy="408532"/>
          </a:xfrm>
        </p:grpSpPr>
        <p:sp>
          <p:nvSpPr>
            <p:cNvPr id="14" name="Shape 3938">
              <a:extLst>
                <a:ext uri="{FF2B5EF4-FFF2-40B4-BE49-F238E27FC236}">
                  <a16:creationId xmlns:a16="http://schemas.microsoft.com/office/drawing/2014/main" xmlns="" id="{D73613C6-45A1-A400-474F-302A40BC9425}"/>
                </a:ext>
              </a:extLst>
            </p:cNvPr>
            <p:cNvSpPr/>
            <p:nvPr/>
          </p:nvSpPr>
          <p:spPr>
            <a:xfrm>
              <a:off x="1142041" y="3687647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noFill/>
            <a:ln w="3175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xmlns="" id="{5F158D93-711E-4E89-9E68-584579E5C857}"/>
                </a:ext>
              </a:extLst>
            </p:cNvPr>
            <p:cNvSpPr txBox="1">
              <a:spLocks/>
            </p:cNvSpPr>
            <p:nvPr/>
          </p:nvSpPr>
          <p:spPr>
            <a:xfrm>
              <a:off x="1660488" y="3756713"/>
              <a:ext cx="10405132" cy="3394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7388">
                <a:spcBef>
                  <a:spcPts val="600"/>
                </a:spcBef>
              </a:pPr>
              <a:r>
                <a:rPr lang="en-GB" sz="1800" b="1" dirty="0" smtClean="0">
                  <a:latin typeface="+mj-lt"/>
                </a:rPr>
                <a:t>COMPLETE; </a:t>
              </a:r>
              <a:r>
                <a:rPr lang="en-GB" sz="1800" dirty="0" smtClean="0">
                  <a:latin typeface="+mj-lt"/>
                </a:rPr>
                <a:t>covers </a:t>
              </a:r>
              <a:r>
                <a:rPr lang="en-GB" sz="1800" dirty="0">
                  <a:latin typeface="+mj-lt"/>
                </a:rPr>
                <a:t>patent use,  various works and on-line distribution of services</a:t>
              </a:r>
            </a:p>
            <a:p>
              <a:r>
                <a:rPr lang="en-IE" sz="1800" dirty="0" smtClean="0">
                  <a:latin typeface="+mj-lt"/>
                </a:rPr>
                <a:t>. </a:t>
              </a:r>
              <a:endParaRPr lang="en-IE" sz="1800" dirty="0">
                <a:latin typeface="+mj-lt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015661" y="4161026"/>
            <a:ext cx="10923579" cy="493187"/>
            <a:chOff x="1142041" y="4249900"/>
            <a:chExt cx="10923579" cy="493187"/>
          </a:xfrm>
        </p:grpSpPr>
        <p:sp>
          <p:nvSpPr>
            <p:cNvPr id="16" name="Shape 3938">
              <a:extLst>
                <a:ext uri="{FF2B5EF4-FFF2-40B4-BE49-F238E27FC236}">
                  <a16:creationId xmlns:a16="http://schemas.microsoft.com/office/drawing/2014/main" xmlns="" id="{D73613C6-45A1-A400-474F-302A40BC9425}"/>
                </a:ext>
              </a:extLst>
            </p:cNvPr>
            <p:cNvSpPr/>
            <p:nvPr/>
          </p:nvSpPr>
          <p:spPr>
            <a:xfrm>
              <a:off x="1142041" y="4249900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noFill/>
            <a:ln w="3175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xmlns="" id="{5F158D93-711E-4E89-9E68-584579E5C857}"/>
                </a:ext>
              </a:extLst>
            </p:cNvPr>
            <p:cNvSpPr txBox="1">
              <a:spLocks/>
            </p:cNvSpPr>
            <p:nvPr/>
          </p:nvSpPr>
          <p:spPr>
            <a:xfrm>
              <a:off x="1660488" y="4249900"/>
              <a:ext cx="10405132" cy="4931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4200">
                <a:spcBef>
                  <a:spcPts val="600"/>
                </a:spcBef>
              </a:pPr>
              <a:r>
                <a:rPr lang="en-GB" sz="1800" b="1" dirty="0" smtClean="0">
                  <a:latin typeface="+mj-lt"/>
                </a:rPr>
                <a:t>INTEROPERABLE; </a:t>
              </a:r>
              <a:r>
                <a:rPr lang="en-GB" sz="1800" dirty="0" smtClean="0">
                  <a:latin typeface="+mj-lt"/>
                </a:rPr>
                <a:t>interfaces </a:t>
              </a:r>
              <a:r>
                <a:rPr lang="en-GB" sz="1800" dirty="0">
                  <a:latin typeface="+mj-lt"/>
                </a:rPr>
                <a:t>and data structure can be freely reused for </a:t>
              </a:r>
              <a:r>
                <a:rPr lang="en-GB" sz="1800" dirty="0" smtClean="0">
                  <a:latin typeface="+mj-lt"/>
                </a:rPr>
                <a:t>interoperability with </a:t>
              </a:r>
              <a:r>
                <a:rPr lang="en-GB" sz="1800" dirty="0">
                  <a:latin typeface="+mj-lt"/>
                </a:rPr>
                <a:t>other independent software</a:t>
              </a:r>
            </a:p>
            <a:p>
              <a:r>
                <a:rPr lang="en-IE" sz="1800" dirty="0" smtClean="0">
                  <a:latin typeface="+mj-lt"/>
                </a:rPr>
                <a:t>. </a:t>
              </a:r>
              <a:endParaRPr lang="en-IE" sz="1800" dirty="0">
                <a:latin typeface="+mj-lt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015661" y="4767716"/>
            <a:ext cx="11049959" cy="562903"/>
            <a:chOff x="1142041" y="4812153"/>
            <a:chExt cx="11049959" cy="562903"/>
          </a:xfrm>
        </p:grpSpPr>
        <p:sp>
          <p:nvSpPr>
            <p:cNvPr id="18" name="Shape 3938">
              <a:extLst>
                <a:ext uri="{FF2B5EF4-FFF2-40B4-BE49-F238E27FC236}">
                  <a16:creationId xmlns:a16="http://schemas.microsoft.com/office/drawing/2014/main" xmlns="" id="{D73613C6-45A1-A400-474F-302A40BC9425}"/>
                </a:ext>
              </a:extLst>
            </p:cNvPr>
            <p:cNvSpPr/>
            <p:nvPr/>
          </p:nvSpPr>
          <p:spPr>
            <a:xfrm>
              <a:off x="1142041" y="4812153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noFill/>
            <a:ln w="3175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xmlns="" id="{5F158D93-711E-4E89-9E68-584579E5C857}"/>
                </a:ext>
              </a:extLst>
            </p:cNvPr>
            <p:cNvSpPr txBox="1">
              <a:spLocks/>
            </p:cNvSpPr>
            <p:nvPr/>
          </p:nvSpPr>
          <p:spPr>
            <a:xfrm>
              <a:off x="1660488" y="4812153"/>
              <a:ext cx="10531512" cy="562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687388">
                <a:spcBef>
                  <a:spcPts val="600"/>
                </a:spcBef>
              </a:pPr>
              <a:r>
                <a:rPr lang="en-GB" sz="1800" b="1" dirty="0" smtClean="0">
                  <a:latin typeface="+mj-lt"/>
                </a:rPr>
                <a:t>COMPATIBLE; </a:t>
              </a:r>
              <a:r>
                <a:rPr lang="en-GB" sz="1800" dirty="0" smtClean="0">
                  <a:latin typeface="+mj-lt"/>
                </a:rPr>
                <a:t>merged </a:t>
              </a:r>
              <a:r>
                <a:rPr lang="en-GB" sz="1800" dirty="0">
                  <a:latin typeface="+mj-lt"/>
                </a:rPr>
                <a:t>with code under GPL-2.0, GPL-3.0, LGPL, AGPL, CeCILL, </a:t>
              </a:r>
              <a:r>
                <a:rPr lang="en-GB" sz="1800" dirty="0" smtClean="0">
                  <a:latin typeface="+mj-lt"/>
                </a:rPr>
                <a:t>OSL, EPL </a:t>
              </a:r>
              <a:r>
                <a:rPr lang="en-GB" sz="1800" dirty="0">
                  <a:latin typeface="+mj-lt"/>
                </a:rPr>
                <a:t>or </a:t>
              </a:r>
              <a:r>
                <a:rPr lang="en-GB" sz="1800" dirty="0" smtClean="0">
                  <a:latin typeface="+mj-lt"/>
                </a:rPr>
                <a:t>MPL, a </a:t>
              </a:r>
              <a:r>
                <a:rPr lang="en-GB" sz="1800" dirty="0">
                  <a:latin typeface="+mj-lt"/>
                </a:rPr>
                <a:t>combination can be distributed under these licences, </a:t>
              </a:r>
              <a:r>
                <a:rPr lang="en-GB" sz="1800" dirty="0" smtClean="0">
                  <a:solidFill>
                    <a:schemeClr val="accent5"/>
                  </a:solidFill>
                  <a:latin typeface="+mj-lt"/>
                </a:rPr>
                <a:t>(… </a:t>
              </a:r>
              <a:r>
                <a:rPr lang="en-GB" sz="1800" dirty="0">
                  <a:solidFill>
                    <a:schemeClr val="accent5"/>
                  </a:solidFill>
                  <a:latin typeface="+mj-lt"/>
                </a:rPr>
                <a:t>But most EUPL obligations are persistent !)</a:t>
              </a:r>
            </a:p>
            <a:p>
              <a:r>
                <a:rPr lang="en-IE" sz="1800" dirty="0" smtClean="0">
                  <a:latin typeface="+mj-lt"/>
                </a:rPr>
                <a:t>. </a:t>
              </a:r>
              <a:endParaRPr lang="en-IE" sz="1800" dirty="0">
                <a:latin typeface="+mj-lt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015661" y="5444122"/>
            <a:ext cx="10923579" cy="408532"/>
            <a:chOff x="1142041" y="5375056"/>
            <a:chExt cx="10923579" cy="408532"/>
          </a:xfrm>
        </p:grpSpPr>
        <p:sp>
          <p:nvSpPr>
            <p:cNvPr id="20" name="Shape 3938">
              <a:extLst>
                <a:ext uri="{FF2B5EF4-FFF2-40B4-BE49-F238E27FC236}">
                  <a16:creationId xmlns:a16="http://schemas.microsoft.com/office/drawing/2014/main" xmlns="" id="{D73613C6-45A1-A400-474F-302A40BC9425}"/>
                </a:ext>
              </a:extLst>
            </p:cNvPr>
            <p:cNvSpPr/>
            <p:nvPr/>
          </p:nvSpPr>
          <p:spPr>
            <a:xfrm>
              <a:off x="1142041" y="5375056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noFill/>
            <a:ln w="3175">
              <a:gradFill>
                <a:gsLst>
                  <a:gs pos="75000">
                    <a:srgbClr val="C3DB63"/>
                  </a:gs>
                  <a:gs pos="51000">
                    <a:srgbClr val="43C0BA"/>
                  </a:gs>
                  <a:gs pos="23000">
                    <a:srgbClr val="1759A9"/>
                  </a:gs>
                  <a:gs pos="0">
                    <a:srgbClr val="288EBF"/>
                  </a:gs>
                  <a:gs pos="92000">
                    <a:srgbClr val="F49222"/>
                  </a:gs>
                </a:gsLst>
                <a:lin ang="2700000" scaled="0"/>
              </a:gradFill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xmlns="" id="{5F158D93-711E-4E89-9E68-584579E5C857}"/>
                </a:ext>
              </a:extLst>
            </p:cNvPr>
            <p:cNvSpPr txBox="1">
              <a:spLocks/>
            </p:cNvSpPr>
            <p:nvPr/>
          </p:nvSpPr>
          <p:spPr>
            <a:xfrm>
              <a:off x="1660488" y="5444122"/>
              <a:ext cx="10405132" cy="270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 smtClean="0">
                  <a:latin typeface="+mj-lt"/>
                </a:rPr>
                <a:t>CONFORM; </a:t>
              </a:r>
              <a:r>
                <a:rPr lang="en-GB" sz="1800" dirty="0">
                  <a:latin typeface="+mj-lt"/>
                </a:rPr>
                <a:t>to EU and Member States laws, that are always applicable.</a:t>
              </a:r>
            </a:p>
            <a:p>
              <a:pPr lvl="0"/>
              <a:endParaRPr lang="en-GB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4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" y="135924"/>
            <a:ext cx="736212" cy="561397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6179094" y="1101012"/>
            <a:ext cx="0" cy="54677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86408" y="3834881"/>
            <a:ext cx="1085150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014" y="926433"/>
            <a:ext cx="2170040" cy="902367"/>
          </a:xfrm>
        </p:spPr>
        <p:txBody>
          <a:bodyPr/>
          <a:lstStyle/>
          <a:p>
            <a:r>
              <a:rPr lang="en-IE" sz="4800" dirty="0"/>
              <a:t>S</a:t>
            </a:r>
            <a:r>
              <a:rPr lang="en-IE" sz="4800" dirty="0" smtClean="0"/>
              <a:t>cope</a:t>
            </a:r>
            <a:endParaRPr lang="en-IE" sz="4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 txBox="1">
            <a:spLocks/>
          </p:cNvSpPr>
          <p:nvPr/>
        </p:nvSpPr>
        <p:spPr>
          <a:xfrm>
            <a:off x="1077013" y="3860707"/>
            <a:ext cx="3364358" cy="902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dirty="0" smtClean="0"/>
              <a:t>Reciprocity</a:t>
            </a:r>
            <a:endParaRPr lang="en-IE" sz="4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 txBox="1">
            <a:spLocks/>
          </p:cNvSpPr>
          <p:nvPr/>
        </p:nvSpPr>
        <p:spPr>
          <a:xfrm>
            <a:off x="6678490" y="3860707"/>
            <a:ext cx="3921086" cy="902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dirty="0" smtClean="0"/>
              <a:t>Compatibility</a:t>
            </a:r>
            <a:endParaRPr lang="en-IE" sz="4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 txBox="1">
            <a:spLocks/>
          </p:cNvSpPr>
          <p:nvPr/>
        </p:nvSpPr>
        <p:spPr>
          <a:xfrm>
            <a:off x="6744918" y="918046"/>
            <a:ext cx="4992991" cy="902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dirty="0" smtClean="0"/>
              <a:t>Interoperability</a:t>
            </a:r>
            <a:endParaRPr lang="en-IE" sz="4800" dirty="0"/>
          </a:p>
        </p:txBody>
      </p:sp>
      <p:sp>
        <p:nvSpPr>
          <p:cNvPr id="19" name="Rectangle 18"/>
          <p:cNvSpPr/>
          <p:nvPr/>
        </p:nvSpPr>
        <p:spPr>
          <a:xfrm>
            <a:off x="1077014" y="1908510"/>
            <a:ext cx="5083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Distribution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</a:t>
            </a:r>
            <a:r>
              <a:rPr lang="en-GB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Communication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 any act of selling, giving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,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renting, distributing,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or making software functionalities available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</a:t>
            </a:r>
            <a:r>
              <a:rPr lang="en-GB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on-line or </a:t>
            </a:r>
            <a:r>
              <a:rPr lang="en-GB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off-line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 </a:t>
            </a:r>
            <a:endParaRPr lang="en-GB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7014" y="2911550"/>
            <a:ext cx="4269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err="1">
                <a:solidFill>
                  <a:schemeClr val="accent5"/>
                </a:solidFill>
                <a:latin typeface="+mj-lt"/>
              </a:rPr>
              <a:t>Remote</a:t>
            </a:r>
            <a:r>
              <a:rPr lang="fr-FR" b="1" i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b="1" i="1" dirty="0" smtClean="0">
                <a:solidFill>
                  <a:schemeClr val="accent5"/>
                </a:solidFill>
                <a:latin typeface="+mj-lt"/>
              </a:rPr>
              <a:t>use </a:t>
            </a:r>
            <a:r>
              <a:rPr lang="fr-FR" dirty="0" smtClean="0">
                <a:solidFill>
                  <a:schemeClr val="accent5"/>
                </a:solidFill>
                <a:latin typeface="+mj-lt"/>
              </a:rPr>
              <a:t>(by GAFAM </a:t>
            </a:r>
            <a:r>
              <a:rPr lang="fr-FR" dirty="0">
                <a:solidFill>
                  <a:schemeClr val="accent5"/>
                </a:solidFill>
                <a:latin typeface="+mj-lt"/>
              </a:rPr>
              <a:t>/ Internet / </a:t>
            </a:r>
            <a:r>
              <a:rPr lang="fr-FR" dirty="0" err="1">
                <a:solidFill>
                  <a:schemeClr val="accent5"/>
                </a:solidFill>
                <a:latin typeface="+mj-lt"/>
              </a:rPr>
              <a:t>SaaS</a:t>
            </a:r>
            <a:r>
              <a:rPr lang="fr-FR" dirty="0">
                <a:solidFill>
                  <a:schemeClr val="accent5"/>
                </a:solidFill>
                <a:latin typeface="+mj-lt"/>
              </a:rPr>
              <a:t> Cloud providers</a:t>
            </a:r>
            <a:r>
              <a:rPr lang="fr-FR" dirty="0" smtClean="0">
                <a:solidFill>
                  <a:schemeClr val="accent5"/>
                </a:solidFill>
                <a:latin typeface="+mj-lt"/>
              </a:rPr>
              <a:t>) </a:t>
            </a:r>
            <a:r>
              <a:rPr lang="fr-FR" dirty="0" err="1">
                <a:solidFill>
                  <a:schemeClr val="accent5"/>
                </a:solidFill>
                <a:latin typeface="+mj-lt"/>
              </a:rPr>
              <a:t>is</a:t>
            </a:r>
            <a:r>
              <a:rPr lang="fr-FR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accent5"/>
                </a:solidFill>
                <a:latin typeface="+mj-lt"/>
              </a:rPr>
              <a:t>covered</a:t>
            </a:r>
            <a:r>
              <a:rPr lang="fr-FR" dirty="0" smtClean="0">
                <a:solidFill>
                  <a:schemeClr val="accent5"/>
                </a:solidFill>
                <a:latin typeface="+mj-lt"/>
              </a:rPr>
              <a:t>.</a:t>
            </a:r>
            <a:endParaRPr lang="fr-FR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6983" y="1908510"/>
            <a:ext cx="54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 </a:t>
            </a:r>
            <a:r>
              <a:rPr lang="en-GB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reproduction of interfaces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is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authorised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as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 </a:t>
            </a:r>
            <a:r>
              <a:rPr lang="en-GB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copyright </a:t>
            </a:r>
            <a:r>
              <a:rPr lang="en-GB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exception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r>
              <a:rPr lang="en-GB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/>
            </a:r>
            <a:br>
              <a:rPr lang="en-GB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(Directive 2009/24/EC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- Recitals 10 and 15).</a:t>
            </a:r>
            <a:endParaRPr lang="en-GB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29200" y="29115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solidFill>
                  <a:schemeClr val="accent5"/>
                </a:solidFill>
                <a:latin typeface="+mj-lt"/>
              </a:rPr>
              <a:t>No </a:t>
            </a:r>
            <a:r>
              <a:rPr lang="fr-FR" i="1" dirty="0" smtClean="0">
                <a:solidFill>
                  <a:schemeClr val="accent5"/>
                </a:solidFill>
                <a:latin typeface="+mj-lt"/>
              </a:rPr>
              <a:t>«</a:t>
            </a:r>
            <a:r>
              <a:rPr lang="fr-FR" b="1" i="1" dirty="0">
                <a:solidFill>
                  <a:schemeClr val="accent5"/>
                </a:solidFill>
                <a:latin typeface="+mj-lt"/>
              </a:rPr>
              <a:t>licence </a:t>
            </a:r>
            <a:r>
              <a:rPr lang="fr-FR" b="1" i="1" dirty="0" err="1">
                <a:solidFill>
                  <a:schemeClr val="accent5"/>
                </a:solidFill>
                <a:latin typeface="+mj-lt"/>
              </a:rPr>
              <a:t>virality</a:t>
            </a:r>
            <a:r>
              <a:rPr lang="fr-FR" i="1" dirty="0">
                <a:solidFill>
                  <a:schemeClr val="accent5"/>
                </a:solidFill>
                <a:latin typeface="+mj-lt"/>
              </a:rPr>
              <a:t> » </a:t>
            </a:r>
            <a:r>
              <a:rPr lang="fr-FR" i="1" dirty="0" err="1">
                <a:solidFill>
                  <a:schemeClr val="accent5"/>
                </a:solidFill>
                <a:latin typeface="+mj-lt"/>
              </a:rPr>
              <a:t>between</a:t>
            </a:r>
            <a:r>
              <a:rPr lang="fr-FR" i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i="1" dirty="0" err="1">
                <a:solidFill>
                  <a:schemeClr val="accent5"/>
                </a:solidFill>
                <a:latin typeface="+mj-lt"/>
              </a:rPr>
              <a:t>independent</a:t>
            </a:r>
            <a:r>
              <a:rPr lang="fr-FR" i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i="1" dirty="0" smtClean="0">
                <a:solidFill>
                  <a:schemeClr val="accent5"/>
                </a:solidFill>
                <a:latin typeface="+mj-lt"/>
              </a:rPr>
              <a:t>programs</a:t>
            </a:r>
            <a:br>
              <a:rPr lang="fr-FR" i="1" dirty="0" smtClean="0">
                <a:solidFill>
                  <a:schemeClr val="accent5"/>
                </a:solidFill>
                <a:latin typeface="+mj-lt"/>
              </a:rPr>
            </a:br>
            <a:r>
              <a:rPr lang="fr-FR" i="1" dirty="0" smtClean="0">
                <a:solidFill>
                  <a:schemeClr val="accent5"/>
                </a:solidFill>
                <a:latin typeface="+mj-lt"/>
              </a:rPr>
              <a:t>(</a:t>
            </a:r>
            <a:r>
              <a:rPr lang="fr-FR" i="1" dirty="0" err="1">
                <a:solidFill>
                  <a:schemeClr val="accent5"/>
                </a:solidFill>
                <a:latin typeface="+mj-lt"/>
              </a:rPr>
              <a:t>that</a:t>
            </a:r>
            <a:r>
              <a:rPr lang="fr-FR" i="1" dirty="0">
                <a:solidFill>
                  <a:schemeClr val="accent5"/>
                </a:solidFill>
                <a:latin typeface="+mj-lt"/>
              </a:rPr>
              <a:t> are not </a:t>
            </a:r>
            <a:r>
              <a:rPr lang="fr-FR" i="1" dirty="0" smtClean="0">
                <a:solidFill>
                  <a:schemeClr val="accent5"/>
                </a:solidFill>
                <a:latin typeface="+mj-lt"/>
              </a:rPr>
              <a:t>simple extensions or </a:t>
            </a:r>
            <a:r>
              <a:rPr lang="fr-FR" i="1" dirty="0" err="1" smtClean="0">
                <a:solidFill>
                  <a:schemeClr val="accent5"/>
                </a:solidFill>
                <a:latin typeface="+mj-lt"/>
              </a:rPr>
              <a:t>derivatives</a:t>
            </a:r>
            <a:r>
              <a:rPr lang="fr-FR" i="1" dirty="0" smtClean="0">
                <a:solidFill>
                  <a:schemeClr val="accent5"/>
                </a:solidFill>
                <a:latin typeface="+mj-lt"/>
              </a:rPr>
              <a:t>). </a:t>
            </a:r>
            <a:endParaRPr lang="fr-FR" i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7013" y="4839581"/>
            <a:ext cx="490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Distribution of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Copies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or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Derivative Works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must be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done under the terms of this Licence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114335" y="5569359"/>
            <a:ext cx="483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5"/>
                </a:solidFill>
                <a:latin typeface="+mj-lt"/>
              </a:rPr>
              <a:t>Source code </a:t>
            </a:r>
            <a:r>
              <a:rPr lang="fr-FR" dirty="0" err="1" smtClean="0">
                <a:solidFill>
                  <a:schemeClr val="accent5"/>
                </a:solidFill>
                <a:latin typeface="+mj-lt"/>
              </a:rPr>
              <a:t>access</a:t>
            </a:r>
            <a:r>
              <a:rPr lang="fr-FR" dirty="0" smtClean="0">
                <a:solidFill>
                  <a:schemeClr val="accent5"/>
                </a:solidFill>
                <a:latin typeface="+mj-lt"/>
              </a:rPr>
              <a:t> must </a:t>
            </a:r>
            <a:r>
              <a:rPr lang="fr-FR" dirty="0" err="1" smtClean="0">
                <a:solidFill>
                  <a:schemeClr val="accent5"/>
                </a:solidFill>
                <a:latin typeface="+mj-lt"/>
              </a:rPr>
              <a:t>be</a:t>
            </a:r>
            <a:r>
              <a:rPr lang="fr-FR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accent5"/>
                </a:solidFill>
                <a:latin typeface="+mj-lt"/>
              </a:rPr>
              <a:t>provided</a:t>
            </a:r>
            <a:r>
              <a:rPr lang="fr-FR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accent5"/>
                </a:solidFill>
                <a:latin typeface="+mj-lt"/>
              </a:rPr>
              <a:t>under</a:t>
            </a:r>
            <a:r>
              <a:rPr lang="fr-FR" dirty="0" smtClean="0">
                <a:solidFill>
                  <a:schemeClr val="accent5"/>
                </a:solidFill>
                <a:latin typeface="+mj-lt"/>
              </a:rPr>
              <a:t> the EUPL.</a:t>
            </a:r>
            <a:endParaRPr lang="en-GB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6983" y="4837921"/>
            <a:ext cx="5180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By exception,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covered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code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can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merged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in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 </a:t>
            </a:r>
            <a:r>
              <a:rPr lang="fr-FR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new </a:t>
            </a:r>
            <a:r>
              <a:rPr lang="fr-FR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derivative</a:t>
            </a:r>
            <a:r>
              <a:rPr lang="fr-FR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distributed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under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licences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listed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in EUPL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Appendix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(GPL, AGPL, LGPL, OSL, MPL, EPL, CeCILL etc.).</a:t>
            </a:r>
            <a:endParaRPr lang="en-GB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3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" y="135924"/>
            <a:ext cx="736212" cy="5613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013" y="926433"/>
            <a:ext cx="10958468" cy="902367"/>
          </a:xfrm>
        </p:spPr>
        <p:txBody>
          <a:bodyPr/>
          <a:lstStyle/>
          <a:p>
            <a:r>
              <a:rPr lang="en-IE" sz="4800" dirty="0" smtClean="0"/>
              <a:t>But </a:t>
            </a:r>
            <a:r>
              <a:rPr lang="en-IE" sz="4800" dirty="0"/>
              <a:t>compatibility preserves reciprocity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5F158D93-711E-4E89-9E68-584579E5C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013" y="2001795"/>
            <a:ext cx="6563864" cy="3196506"/>
          </a:xfrm>
        </p:spPr>
        <p:txBody>
          <a:bodyPr/>
          <a:lstStyle/>
          <a:p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EUPL Compatibility clause:</a:t>
            </a:r>
          </a:p>
          <a:p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/>
            </a:r>
            <a:br>
              <a:rPr lang="fr-F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When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distributing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/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communicating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b="1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derivatives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based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upon both the Work and </a:t>
            </a:r>
            <a:r>
              <a:rPr lang="en-GB" sz="1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another work 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licensed under a Compatible Licence, it can be done under the terms of this Compatible Licence. </a:t>
            </a:r>
            <a:endParaRPr lang="en-GB" sz="18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fr-FR" sz="18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fr-F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/>
            </a:r>
            <a:br>
              <a:rPr lang="fr-FR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Should the Licensee’s obligations under the Compatible Licence </a:t>
            </a:r>
            <a:r>
              <a:rPr lang="en-GB" sz="18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conflict</a:t>
            </a: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with his/her obligations under the EUPL, the obligations of the Compatible Licence shall prevail</a:t>
            </a:r>
            <a:endParaRPr lang="fr-FR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ZoneTexte 3"/>
          <p:cNvSpPr txBox="1"/>
          <p:nvPr/>
        </p:nvSpPr>
        <p:spPr>
          <a:xfrm>
            <a:off x="8455407" y="2572937"/>
            <a:ext cx="330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dirty="0" smtClean="0">
                <a:solidFill>
                  <a:schemeClr val="accent5"/>
                </a:solidFill>
                <a:latin typeface="+mj-lt"/>
              </a:rPr>
              <a:t>No « </a:t>
            </a:r>
            <a:r>
              <a:rPr lang="fr-FR" b="1" dirty="0" err="1" smtClean="0">
                <a:solidFill>
                  <a:schemeClr val="accent5"/>
                </a:solidFill>
                <a:latin typeface="+mj-lt"/>
              </a:rPr>
              <a:t>relicensing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 » of the original </a:t>
            </a:r>
            <a:r>
              <a:rPr lang="fr-FR" b="0" dirty="0" err="1" smtClean="0">
                <a:solidFill>
                  <a:schemeClr val="accent5"/>
                </a:solidFill>
                <a:latin typeface="+mj-lt"/>
              </a:rPr>
              <a:t>work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. It </a:t>
            </a:r>
            <a:r>
              <a:rPr lang="fr-FR" b="0" dirty="0" err="1" smtClean="0">
                <a:solidFill>
                  <a:schemeClr val="accent5"/>
                </a:solidFill>
                <a:latin typeface="+mj-lt"/>
              </a:rPr>
              <a:t>is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 applicable to the new program, </a:t>
            </a:r>
            <a:r>
              <a:rPr lang="fr-FR" b="0" dirty="0" err="1" smtClean="0">
                <a:solidFill>
                  <a:schemeClr val="accent5"/>
                </a:solidFill>
                <a:latin typeface="+mj-lt"/>
              </a:rPr>
              <a:t>merging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b="0" dirty="0" err="1" smtClean="0">
                <a:solidFill>
                  <a:schemeClr val="accent5"/>
                </a:solidFill>
                <a:latin typeface="+mj-lt"/>
              </a:rPr>
              <a:t>both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 codes.</a:t>
            </a:r>
            <a:endParaRPr lang="fr-FR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4" name="ZoneTexte 5"/>
          <p:cNvSpPr txBox="1"/>
          <p:nvPr/>
        </p:nvSpPr>
        <p:spPr>
          <a:xfrm>
            <a:off x="8180173" y="4059839"/>
            <a:ext cx="385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dirty="0" err="1" smtClean="0">
                <a:solidFill>
                  <a:schemeClr val="accent5"/>
                </a:solidFill>
                <a:latin typeface="+mj-lt"/>
              </a:rPr>
              <a:t>Where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chemeClr val="accent5"/>
                </a:solidFill>
                <a:latin typeface="+mj-lt"/>
              </a:rPr>
              <a:t>no </a:t>
            </a:r>
            <a:r>
              <a:rPr lang="fr-FR" b="1" dirty="0" err="1" smtClean="0">
                <a:solidFill>
                  <a:schemeClr val="accent5"/>
                </a:solidFill>
                <a:latin typeface="+mj-lt"/>
              </a:rPr>
              <a:t>conflicts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, EUPL obligations </a:t>
            </a:r>
            <a:r>
              <a:rPr lang="fr-FR" b="0" dirty="0" err="1" smtClean="0">
                <a:solidFill>
                  <a:schemeClr val="accent5"/>
                </a:solidFill>
                <a:latin typeface="+mj-lt"/>
              </a:rPr>
              <a:t>remain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, </a:t>
            </a:r>
            <a:r>
              <a:rPr lang="fr-FR" b="0" dirty="0" err="1" smtClean="0">
                <a:solidFill>
                  <a:schemeClr val="accent5"/>
                </a:solidFill>
                <a:latin typeface="+mj-lt"/>
              </a:rPr>
              <a:t>like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fr-FR" b="0" dirty="0" err="1" smtClean="0">
                <a:solidFill>
                  <a:schemeClr val="accent5"/>
                </a:solidFill>
                <a:latin typeface="+mj-lt"/>
              </a:rPr>
              <a:t>providing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 source code and </a:t>
            </a:r>
            <a:r>
              <a:rPr lang="fr-FR" b="0" dirty="0" err="1" smtClean="0">
                <a:solidFill>
                  <a:schemeClr val="accent5"/>
                </a:solidFill>
                <a:latin typeface="+mj-lt"/>
              </a:rPr>
              <a:t>coverage</a:t>
            </a:r>
            <a:r>
              <a:rPr lang="fr-FR" b="0" dirty="0" smtClean="0">
                <a:solidFill>
                  <a:schemeClr val="accent5"/>
                </a:solidFill>
                <a:latin typeface="+mj-lt"/>
              </a:rPr>
              <a:t> of network distribution.</a:t>
            </a:r>
            <a:endParaRPr lang="fr-FR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5" name="Flèche gauche 6"/>
          <p:cNvSpPr/>
          <p:nvPr/>
        </p:nvSpPr>
        <p:spPr>
          <a:xfrm>
            <a:off x="7897384" y="2862007"/>
            <a:ext cx="340023" cy="172595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b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Flèche gauche 8"/>
          <p:cNvSpPr/>
          <p:nvPr/>
        </p:nvSpPr>
        <p:spPr>
          <a:xfrm>
            <a:off x="7858877" y="4333862"/>
            <a:ext cx="378530" cy="187642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b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471" y="926433"/>
            <a:ext cx="10873946" cy="902367"/>
          </a:xfrm>
        </p:spPr>
        <p:txBody>
          <a:bodyPr/>
          <a:lstStyle/>
          <a:p>
            <a:r>
              <a:rPr lang="en-IE" sz="4800" dirty="0" smtClean="0"/>
              <a:t>Where to find more information ?</a:t>
            </a:r>
            <a:endParaRPr lang="en-IE" sz="48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7013" y="2337619"/>
            <a:ext cx="5933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EUPL-1.2  in the Official Journal - 18 May 2017</a:t>
            </a:r>
            <a:endParaRPr lang="fr-F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EUPL-1.2 </a:t>
            </a:r>
            <a:r>
              <a:rPr lang="fr-FR" sz="2400" b="0" dirty="0" err="1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Text</a:t>
            </a:r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 (23 </a:t>
            </a:r>
            <a:r>
              <a:rPr lang="fr-FR" sz="2400" b="0" dirty="0" err="1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languages</a:t>
            </a:r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)</a:t>
            </a:r>
            <a:endParaRPr lang="fr-F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EUPL-1.2 Guidelines 2021</a:t>
            </a:r>
            <a:endParaRPr lang="fr-FR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hlinkClick r:id="rId6"/>
              </a:rPr>
              <a:t>EUPL-1.2 </a:t>
            </a:r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hlinkClick r:id="rId6"/>
              </a:rPr>
              <a:t>FAQs</a:t>
            </a:r>
            <a:endParaRPr lang="fr-FR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hlinkClick r:id="rId7"/>
              </a:rPr>
              <a:t>EUPL Collection in Joinup (news)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" y="135924"/>
            <a:ext cx="736212" cy="5613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8B2F29A-06E7-4E56-B938-27161461F490}"/>
              </a:ext>
            </a:extLst>
          </p:cNvPr>
          <p:cNvSpPr txBox="1">
            <a:spLocks/>
          </p:cNvSpPr>
          <p:nvPr/>
        </p:nvSpPr>
        <p:spPr>
          <a:xfrm>
            <a:off x="7325710" y="3331779"/>
            <a:ext cx="4499708" cy="2518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400" dirty="0" smtClean="0">
                <a:solidFill>
                  <a:schemeClr val="bg2">
                    <a:lumMod val="50000"/>
                  </a:schemeClr>
                </a:solidFill>
              </a:rPr>
              <a:t>To license your works under the EUPL, please mention in sources and documentation</a:t>
            </a:r>
            <a:r>
              <a:rPr lang="en-IE" sz="2400" dirty="0" smtClean="0"/>
              <a:t>:</a:t>
            </a:r>
          </a:p>
          <a:p>
            <a:endParaRPr lang="en-IE" sz="2400" dirty="0"/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Copyright &lt;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date&gt;,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licensed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 EUPL-1.2 or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later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2000" dirty="0" smtClean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5415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D30"/>
      </a:dk1>
      <a:lt1>
        <a:srgbClr val="FFFFFF"/>
      </a:lt1>
      <a:dk2>
        <a:srgbClr val="011D30"/>
      </a:dk2>
      <a:lt2>
        <a:srgbClr val="FFFFFF"/>
      </a:lt2>
      <a:accent1>
        <a:srgbClr val="1758A9"/>
      </a:accent1>
      <a:accent2>
        <a:srgbClr val="288EBE"/>
      </a:accent2>
      <a:accent3>
        <a:srgbClr val="43BFBA"/>
      </a:accent3>
      <a:accent4>
        <a:srgbClr val="C2DA63"/>
      </a:accent4>
      <a:accent5>
        <a:srgbClr val="F39222"/>
      </a:accent5>
      <a:accent6>
        <a:srgbClr val="011D30"/>
      </a:accent6>
      <a:hlink>
        <a:srgbClr val="0563C1"/>
      </a:hlink>
      <a:folHlink>
        <a:srgbClr val="F39222"/>
      </a:folHlink>
    </a:clrScheme>
    <a:fontScheme name="Custom 1">
      <a:majorFont>
        <a:latin typeface="EC Square Sans Con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11938</TotalTime>
  <Words>567</Words>
  <Application>Microsoft Office PowerPoint</Application>
  <PresentationFormat>Grand écran</PresentationFormat>
  <Paragraphs>76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EC Square Sans Cond Pro</vt:lpstr>
      <vt:lpstr>EC Square Sans Pro</vt:lpstr>
      <vt:lpstr>Titillium Light</vt:lpstr>
      <vt:lpstr>Verdana</vt:lpstr>
      <vt:lpstr>Office Theme</vt:lpstr>
      <vt:lpstr>Présentation PowerPoint</vt:lpstr>
      <vt:lpstr>Présentation PowerPoint</vt:lpstr>
      <vt:lpstr>Many OS licences* exist today</vt:lpstr>
      <vt:lpstr>Présentation PowerPoint</vt:lpstr>
      <vt:lpstr>Scope</vt:lpstr>
      <vt:lpstr>But compatibility preserves reciprocity</vt:lpstr>
      <vt:lpstr>Where to find more information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Patrice-Emmanuel</cp:lastModifiedBy>
  <cp:revision>499</cp:revision>
  <cp:lastPrinted>2021-11-17T13:52:44Z</cp:lastPrinted>
  <dcterms:created xsi:type="dcterms:W3CDTF">2016-09-29T04:17:56Z</dcterms:created>
  <dcterms:modified xsi:type="dcterms:W3CDTF">2023-01-09T10:51:40Z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2022-03-15T11:13:59Z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67edb266-3f01-4c5b-8ec0-2e5c8c6e9a93</vt:lpwstr>
  </property>
  <property fmtid="{D5CDD505-2E9C-101B-9397-08002B2CF9AE}" pid="8" name="MSIP_Label_6bd9ddd1-4d20-43f6-abfa-fc3c07406f94_ContentBits">
    <vt:lpwstr>0</vt:lpwstr>
  </property>
</Properties>
</file>