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01" r:id="rId2"/>
    <p:sldId id="302" r:id="rId3"/>
    <p:sldId id="258" r:id="rId4"/>
    <p:sldId id="257" r:id="rId5"/>
    <p:sldId id="312" r:id="rId6"/>
    <p:sldId id="313" r:id="rId7"/>
    <p:sldId id="268" r:id="rId8"/>
    <p:sldId id="319" r:id="rId9"/>
    <p:sldId id="338" r:id="rId10"/>
    <p:sldId id="331" r:id="rId11"/>
    <p:sldId id="336" r:id="rId12"/>
    <p:sldId id="304" r:id="rId13"/>
    <p:sldId id="271" r:id="rId14"/>
    <p:sldId id="272" r:id="rId15"/>
    <p:sldId id="273" r:id="rId16"/>
    <p:sldId id="303" r:id="rId17"/>
    <p:sldId id="278" r:id="rId18"/>
    <p:sldId id="279" r:id="rId19"/>
    <p:sldId id="333" r:id="rId20"/>
    <p:sldId id="334" r:id="rId21"/>
    <p:sldId id="335" r:id="rId22"/>
    <p:sldId id="332" r:id="rId23"/>
    <p:sldId id="289" r:id="rId24"/>
    <p:sldId id="296" r:id="rId25"/>
    <p:sldId id="297" r:id="rId26"/>
    <p:sldId id="298" r:id="rId27"/>
    <p:sldId id="324" r:id="rId28"/>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anney le Clément" initials="VlC" lastIdx="1" clrIdx="0"/>
  <p:cmAuthor id="1" name="Nikolaos Loutas" initials="NL" lastIdx="1" clrIdx="1"/>
  <p:cmAuthor id="2" name="goederts" initials="sg" lastIdx="58" clrIdx="2"/>
  <p:cmAuthor id="3" name="dewyngan" initials="d" lastIdx="2" clrIdx="3"/>
  <p:cmAuthor id="4" name="WIGARD Suzanne (DIGIT)" initials="SMW" lastIdx="17" clrIdx="4"/>
  <p:cmAuthor id="5" name="Erbil Kop" initials="EK" lastIdx="1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F1D"/>
    <a:srgbClr val="1D4D8D"/>
    <a:srgbClr val="FF9900"/>
    <a:srgbClr val="BBD7F8"/>
    <a:srgbClr val="00AEF0"/>
    <a:srgbClr val="BAA523"/>
    <a:srgbClr val="96A519"/>
    <a:srgbClr val="3996A5"/>
    <a:srgbClr val="97BF0D"/>
    <a:srgbClr val="751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226" autoAdjust="0"/>
    <p:restoredTop sz="94676" autoAdjust="0"/>
  </p:normalViewPr>
  <p:slideViewPr>
    <p:cSldViewPr>
      <p:cViewPr>
        <p:scale>
          <a:sx n="75" d="100"/>
          <a:sy n="75" d="100"/>
        </p:scale>
        <p:origin x="-1692" y="-354"/>
      </p:cViewPr>
      <p:guideLst>
        <p:guide orient="horz" pos="2160"/>
        <p:guide pos="2880"/>
      </p:guideLst>
    </p:cSldViewPr>
  </p:slideViewPr>
  <p:outlineViewPr>
    <p:cViewPr>
      <p:scale>
        <a:sx n="33" d="100"/>
        <a:sy n="33" d="100"/>
      </p:scale>
      <p:origin x="0" y="35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9953C-2B49-4DBC-BD80-49257FA590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B057DD7-6CA7-42DB-97E1-02A0DF7067D9}">
      <dgm:prSet phldrT="[Text]"/>
      <dgm:spPr>
        <a:ln>
          <a:solidFill>
            <a:srgbClr val="FF0000"/>
          </a:solidFill>
        </a:ln>
      </dgm:spPr>
      <dgm:t>
        <a:bodyPr/>
        <a:lstStyle/>
        <a:p>
          <a:r>
            <a:rPr lang="en-GB" dirty="0" smtClean="0"/>
            <a:t>1. Definitions</a:t>
          </a:r>
          <a:endParaRPr lang="en-GB" dirty="0"/>
        </a:p>
      </dgm:t>
    </dgm:pt>
    <dgm:pt modelId="{019549D4-B674-41D1-AAB8-85338AB27E7E}" type="parTrans" cxnId="{2668C0A5-0323-4E90-8544-FFFE28153D66}">
      <dgm:prSet/>
      <dgm:spPr/>
      <dgm:t>
        <a:bodyPr/>
        <a:lstStyle/>
        <a:p>
          <a:endParaRPr lang="en-GB"/>
        </a:p>
      </dgm:t>
    </dgm:pt>
    <dgm:pt modelId="{B0B4C9DC-A7EB-42E6-9BEE-2E45EBC9A9EF}" type="sibTrans" cxnId="{2668C0A5-0323-4E90-8544-FFFE28153D66}">
      <dgm:prSet/>
      <dgm:spPr/>
      <dgm:t>
        <a:bodyPr/>
        <a:lstStyle/>
        <a:p>
          <a:endParaRPr lang="en-GB"/>
        </a:p>
      </dgm:t>
    </dgm:pt>
    <dgm:pt modelId="{5034CC9B-F653-4419-B89C-F24B8F07C21E}">
      <dgm:prSet phldrT="[Text]"/>
      <dgm:spPr/>
      <dgm:t>
        <a:bodyPr/>
        <a:lstStyle/>
        <a:p>
          <a:r>
            <a:rPr lang="en-GB" dirty="0" smtClean="0"/>
            <a:t>3. Examples of existing initiatives</a:t>
          </a:r>
          <a:endParaRPr lang="en-GB" dirty="0"/>
        </a:p>
      </dgm:t>
    </dgm:pt>
    <dgm:pt modelId="{8F4E6CFF-3154-4DA7-930C-79969A6961B8}" type="parTrans" cxnId="{3DAF0306-0603-4860-96EC-2AF22AC2721F}">
      <dgm:prSet/>
      <dgm:spPr/>
      <dgm:t>
        <a:bodyPr/>
        <a:lstStyle/>
        <a:p>
          <a:endParaRPr lang="en-GB"/>
        </a:p>
      </dgm:t>
    </dgm:pt>
    <dgm:pt modelId="{D6A82FA9-BE9C-45B4-A80A-AE6B74FC7D84}" type="sibTrans" cxnId="{3DAF0306-0603-4860-96EC-2AF22AC2721F}">
      <dgm:prSet/>
      <dgm:spPr/>
      <dgm:t>
        <a:bodyPr/>
        <a:lstStyle/>
        <a:p>
          <a:endParaRPr lang="en-GB"/>
        </a:p>
      </dgm:t>
    </dgm:pt>
    <dgm:pt modelId="{01EE3C56-5B38-4894-A338-F290F97DA8B2}">
      <dgm:prSet phldrT="[Text]"/>
      <dgm:spPr>
        <a:ln>
          <a:solidFill>
            <a:srgbClr val="FF0000"/>
          </a:solidFill>
        </a:ln>
      </dgm:spPr>
      <dgm:t>
        <a:bodyPr/>
        <a:lstStyle/>
        <a:p>
          <a:r>
            <a:rPr lang="en-GB" dirty="0" smtClean="0"/>
            <a:t>Introductory definitions</a:t>
          </a:r>
          <a:endParaRPr lang="en-GB" dirty="0"/>
        </a:p>
      </dgm:t>
    </dgm:pt>
    <dgm:pt modelId="{783C2E22-BF4A-4C16-BD33-6B28BFA090F5}" type="parTrans" cxnId="{8DBF173A-5645-4FF2-888D-1BD8F0AC5DE7}">
      <dgm:prSet/>
      <dgm:spPr/>
      <dgm:t>
        <a:bodyPr/>
        <a:lstStyle/>
        <a:p>
          <a:endParaRPr lang="en-GB"/>
        </a:p>
      </dgm:t>
    </dgm:pt>
    <dgm:pt modelId="{44B61201-6B74-4E32-94A7-58458D72F99D}" type="sibTrans" cxnId="{8DBF173A-5645-4FF2-888D-1BD8F0AC5DE7}">
      <dgm:prSet/>
      <dgm:spPr/>
      <dgm:t>
        <a:bodyPr/>
        <a:lstStyle/>
        <a:p>
          <a:endParaRPr lang="en-GB"/>
        </a:p>
      </dgm:t>
    </dgm:pt>
    <dgm:pt modelId="{8F709323-62C6-4253-827F-714E17F709FD}">
      <dgm:prSet phldrT="[Text]"/>
      <dgm:spPr/>
      <dgm:t>
        <a:bodyPr/>
        <a:lstStyle/>
        <a:p>
          <a:r>
            <a:rPr lang="en-GB" dirty="0" smtClean="0"/>
            <a:t>ISA Programme Action 1.1</a:t>
          </a:r>
          <a:endParaRPr lang="en-GB" dirty="0"/>
        </a:p>
      </dgm:t>
    </dgm:pt>
    <dgm:pt modelId="{DF039C9E-B09E-46D9-AFF5-D47ED2AB5196}" type="parTrans" cxnId="{C6652C7F-901A-4D12-B5C5-A7BF1845A235}">
      <dgm:prSet/>
      <dgm:spPr/>
      <dgm:t>
        <a:bodyPr/>
        <a:lstStyle/>
        <a:p>
          <a:endParaRPr lang="en-GB"/>
        </a:p>
      </dgm:t>
    </dgm:pt>
    <dgm:pt modelId="{D3E8EE78-7F08-434F-98B0-7D7CCE6E9E2C}" type="sibTrans" cxnId="{C6652C7F-901A-4D12-B5C5-A7BF1845A235}">
      <dgm:prSet/>
      <dgm:spPr/>
      <dgm:t>
        <a:bodyPr/>
        <a:lstStyle/>
        <a:p>
          <a:endParaRPr lang="en-GB"/>
        </a:p>
      </dgm:t>
    </dgm:pt>
    <dgm:pt modelId="{496118B1-72BD-4EA0-9D7B-E48F58D65076}">
      <dgm:prSet phldrT="[Text]"/>
      <dgm:spPr>
        <a:ln>
          <a:solidFill>
            <a:srgbClr val="FF0000"/>
          </a:solidFill>
        </a:ln>
      </dgm:spPr>
      <dgm:t>
        <a:bodyPr/>
        <a:lstStyle/>
        <a:p>
          <a:r>
            <a:rPr lang="en-GB" dirty="0" smtClean="0"/>
            <a:t>Interoperability</a:t>
          </a:r>
          <a:endParaRPr lang="en-GB" dirty="0"/>
        </a:p>
      </dgm:t>
    </dgm:pt>
    <dgm:pt modelId="{A8656208-0424-490F-8559-DD28D62D6F4E}" type="parTrans" cxnId="{20C20199-5342-487F-A373-90902C62D227}">
      <dgm:prSet/>
      <dgm:spPr/>
      <dgm:t>
        <a:bodyPr/>
        <a:lstStyle/>
        <a:p>
          <a:endParaRPr lang="nl-BE"/>
        </a:p>
      </dgm:t>
    </dgm:pt>
    <dgm:pt modelId="{35712229-D3AD-44DF-9AD6-270758CFD357}" type="sibTrans" cxnId="{20C20199-5342-487F-A373-90902C62D227}">
      <dgm:prSet/>
      <dgm:spPr/>
      <dgm:t>
        <a:bodyPr/>
        <a:lstStyle/>
        <a:p>
          <a:endParaRPr lang="nl-BE"/>
        </a:p>
      </dgm:t>
    </dgm:pt>
    <dgm:pt modelId="{E72F4692-7EE2-4724-BD0E-CEE1DABE0514}">
      <dgm:prSet phldrT="[Text]"/>
      <dgm:spPr/>
      <dgm:t>
        <a:bodyPr/>
        <a:lstStyle/>
        <a:p>
          <a:r>
            <a:rPr lang="en-GB" dirty="0" smtClean="0"/>
            <a:t>2. Semantic interoperability conflicts</a:t>
          </a:r>
          <a:endParaRPr lang="en-GB" dirty="0"/>
        </a:p>
      </dgm:t>
    </dgm:pt>
    <dgm:pt modelId="{4104A0E4-B868-4A3D-8506-77A76363D233}" type="parTrans" cxnId="{F60C8F5C-A1A8-4F24-934B-D25B4B5B9904}">
      <dgm:prSet/>
      <dgm:spPr/>
      <dgm:t>
        <a:bodyPr/>
        <a:lstStyle/>
        <a:p>
          <a:endParaRPr lang="nl-BE"/>
        </a:p>
      </dgm:t>
    </dgm:pt>
    <dgm:pt modelId="{CD8C36E8-F2D9-46AE-92BC-CE0921124C5B}" type="sibTrans" cxnId="{F60C8F5C-A1A8-4F24-934B-D25B4B5B9904}">
      <dgm:prSet/>
      <dgm:spPr/>
      <dgm:t>
        <a:bodyPr/>
        <a:lstStyle/>
        <a:p>
          <a:endParaRPr lang="nl-BE"/>
        </a:p>
      </dgm:t>
    </dgm:pt>
    <dgm:pt modelId="{35D4B61C-A3B3-43E9-B2F9-B6DD41C3C39B}">
      <dgm:prSet phldrT="[Text]"/>
      <dgm:spPr/>
      <dgm:t>
        <a:bodyPr/>
        <a:lstStyle/>
        <a:p>
          <a:r>
            <a:rPr lang="en-GB" dirty="0" smtClean="0"/>
            <a:t>EU Large-scale pilots</a:t>
          </a:r>
          <a:endParaRPr lang="en-GB" dirty="0"/>
        </a:p>
      </dgm:t>
    </dgm:pt>
    <dgm:pt modelId="{8B2E6279-3EA6-4FCB-98CA-B9EF49F38FA6}" type="parTrans" cxnId="{C10EDE8A-D10F-4202-9F7A-9BDC922A7EC1}">
      <dgm:prSet/>
      <dgm:spPr/>
      <dgm:t>
        <a:bodyPr/>
        <a:lstStyle/>
        <a:p>
          <a:endParaRPr lang="nl-BE"/>
        </a:p>
      </dgm:t>
    </dgm:pt>
    <dgm:pt modelId="{882833BF-8603-4D8B-BB0A-6959B6E212C8}" type="sibTrans" cxnId="{C10EDE8A-D10F-4202-9F7A-9BDC922A7EC1}">
      <dgm:prSet/>
      <dgm:spPr/>
      <dgm:t>
        <a:bodyPr/>
        <a:lstStyle/>
        <a:p>
          <a:endParaRPr lang="nl-BE"/>
        </a:p>
      </dgm:t>
    </dgm:pt>
    <dgm:pt modelId="{4049DECD-4CCF-4411-9C27-ABF5A37EB860}">
      <dgm:prSet phldrT="[Text]"/>
      <dgm:spPr/>
      <dgm:t>
        <a:bodyPr/>
        <a:lstStyle/>
        <a:p>
          <a:r>
            <a:rPr lang="en-GB" dirty="0" smtClean="0"/>
            <a:t>US National Information Exchange Model</a:t>
          </a:r>
          <a:endParaRPr lang="en-GB" dirty="0"/>
        </a:p>
      </dgm:t>
    </dgm:pt>
    <dgm:pt modelId="{BC3C5E8B-94AB-42B5-ADBA-12B39A8705FE}" type="parTrans" cxnId="{1F5F90C2-8CC6-41CF-9746-D3A081B4CE42}">
      <dgm:prSet/>
      <dgm:spPr/>
      <dgm:t>
        <a:bodyPr/>
        <a:lstStyle/>
        <a:p>
          <a:endParaRPr lang="nl-BE"/>
        </a:p>
      </dgm:t>
    </dgm:pt>
    <dgm:pt modelId="{99283015-D4B3-4E96-9ED5-8EA94614054F}" type="sibTrans" cxnId="{1F5F90C2-8CC6-41CF-9746-D3A081B4CE42}">
      <dgm:prSet/>
      <dgm:spPr/>
      <dgm:t>
        <a:bodyPr/>
        <a:lstStyle/>
        <a:p>
          <a:endParaRPr lang="nl-BE"/>
        </a:p>
      </dgm:t>
    </dgm:pt>
    <dgm:pt modelId="{D82D32BB-38F6-4A42-AC24-5CBC6184BC11}">
      <dgm:prSet/>
      <dgm:spPr/>
      <dgm:t>
        <a:bodyPr/>
        <a:lstStyle/>
        <a:p>
          <a:r>
            <a:rPr lang="en-GB" noProof="0" dirty="0" smtClean="0"/>
            <a:t>Data-level conflicts</a:t>
          </a:r>
          <a:endParaRPr lang="en-GB" noProof="0" dirty="0"/>
        </a:p>
      </dgm:t>
    </dgm:pt>
    <dgm:pt modelId="{3DEE8475-D827-48C2-9DB7-903FF21CE86E}" type="parTrans" cxnId="{7B765C15-7FC9-439F-BB6A-BBD0DC8F608B}">
      <dgm:prSet/>
      <dgm:spPr/>
      <dgm:t>
        <a:bodyPr/>
        <a:lstStyle/>
        <a:p>
          <a:endParaRPr lang="nl-BE"/>
        </a:p>
      </dgm:t>
    </dgm:pt>
    <dgm:pt modelId="{AC429129-618D-4B10-938D-9E78AD580D68}" type="sibTrans" cxnId="{7B765C15-7FC9-439F-BB6A-BBD0DC8F608B}">
      <dgm:prSet/>
      <dgm:spPr/>
      <dgm:t>
        <a:bodyPr/>
        <a:lstStyle/>
        <a:p>
          <a:endParaRPr lang="nl-BE"/>
        </a:p>
      </dgm:t>
    </dgm:pt>
    <dgm:pt modelId="{D2F83BEE-AE38-46AC-A52D-821F0ED4AC06}">
      <dgm:prSet/>
      <dgm:spPr/>
      <dgm:t>
        <a:bodyPr/>
        <a:lstStyle/>
        <a:p>
          <a:r>
            <a:rPr lang="en-GB" noProof="0" dirty="0" smtClean="0"/>
            <a:t>Schema-level conflicts</a:t>
          </a:r>
          <a:endParaRPr lang="en-GB" noProof="0" dirty="0"/>
        </a:p>
      </dgm:t>
    </dgm:pt>
    <dgm:pt modelId="{304B9A61-2BE4-44CB-954F-2492C1335B8C}" type="parTrans" cxnId="{BAA020F4-E004-4FDD-8366-94D7511322C8}">
      <dgm:prSet/>
      <dgm:spPr/>
      <dgm:t>
        <a:bodyPr/>
        <a:lstStyle/>
        <a:p>
          <a:endParaRPr lang="nl-BE"/>
        </a:p>
      </dgm:t>
    </dgm:pt>
    <dgm:pt modelId="{3E14C1AF-13DA-4E02-BF05-39CBB3B5C60C}" type="sibTrans" cxnId="{BAA020F4-E004-4FDD-8366-94D7511322C8}">
      <dgm:prSet/>
      <dgm:spPr/>
      <dgm:t>
        <a:bodyPr/>
        <a:lstStyle/>
        <a:p>
          <a:endParaRPr lang="nl-BE"/>
        </a:p>
      </dgm:t>
    </dgm:pt>
    <dgm:pt modelId="{24102076-6033-4868-B179-D3DA26C81C5D}">
      <dgm:prSet/>
      <dgm:spPr/>
      <dgm:t>
        <a:bodyPr/>
        <a:lstStyle/>
        <a:p>
          <a:r>
            <a:rPr lang="en-GB" dirty="0" smtClean="0"/>
            <a:t>What conflicts can arise without managing interoperability?</a:t>
          </a:r>
          <a:endParaRPr lang="en-GB" noProof="0" dirty="0"/>
        </a:p>
      </dgm:t>
    </dgm:pt>
    <dgm:pt modelId="{BA22CE91-935B-41B4-9259-E7903724E542}" type="parTrans" cxnId="{A66AD8A5-5847-4567-B153-7E99484BFD3A}">
      <dgm:prSet/>
      <dgm:spPr/>
      <dgm:t>
        <a:bodyPr/>
        <a:lstStyle/>
        <a:p>
          <a:endParaRPr lang="nl-BE"/>
        </a:p>
      </dgm:t>
    </dgm:pt>
    <dgm:pt modelId="{8528B514-01CE-4AF4-A042-F9CDF1FF2CD4}" type="sibTrans" cxnId="{A66AD8A5-5847-4567-B153-7E99484BFD3A}">
      <dgm:prSet/>
      <dgm:spPr/>
      <dgm:t>
        <a:bodyPr/>
        <a:lstStyle/>
        <a:p>
          <a:endParaRPr lang="nl-BE"/>
        </a:p>
      </dgm:t>
    </dgm:pt>
    <dgm:pt modelId="{0C642D47-23B1-46FC-9D16-F83BB2BE1F8B}">
      <dgm:prSet/>
      <dgm:spPr/>
      <dgm:t>
        <a:bodyPr/>
        <a:lstStyle/>
        <a:p>
          <a:r>
            <a:rPr lang="en-GB" dirty="0" smtClean="0"/>
            <a:t>UN/CEFACT</a:t>
          </a:r>
          <a:endParaRPr lang="nl-BE" dirty="0"/>
        </a:p>
      </dgm:t>
    </dgm:pt>
    <dgm:pt modelId="{3025603A-BDB3-44C3-B7E0-BCD29C42B175}" type="parTrans" cxnId="{D3E8A652-D3F7-4410-8CBA-F6C0C00AEC8E}">
      <dgm:prSet/>
      <dgm:spPr/>
      <dgm:t>
        <a:bodyPr/>
        <a:lstStyle/>
        <a:p>
          <a:endParaRPr lang="nl-BE"/>
        </a:p>
      </dgm:t>
    </dgm:pt>
    <dgm:pt modelId="{D1CA25AF-941F-487C-BF66-3632CFDA1FA1}" type="sibTrans" cxnId="{D3E8A652-D3F7-4410-8CBA-F6C0C00AEC8E}">
      <dgm:prSet/>
      <dgm:spPr/>
      <dgm:t>
        <a:bodyPr/>
        <a:lstStyle/>
        <a:p>
          <a:endParaRPr lang="nl-BE"/>
        </a:p>
      </dgm:t>
    </dgm:pt>
    <dgm:pt modelId="{5D72DE4A-F355-4512-9335-74AE563A8E75}">
      <dgm:prSet phldrT="[Text]"/>
      <dgm:spPr>
        <a:ln>
          <a:solidFill>
            <a:srgbClr val="FF0000"/>
          </a:solidFill>
        </a:ln>
      </dgm:spPr>
      <dgm:t>
        <a:bodyPr/>
        <a:lstStyle/>
        <a:p>
          <a:r>
            <a:rPr lang="en-GB" dirty="0" smtClean="0"/>
            <a:t>Semantic interoperability</a:t>
          </a:r>
          <a:endParaRPr lang="en-GB" dirty="0"/>
        </a:p>
      </dgm:t>
    </dgm:pt>
    <dgm:pt modelId="{FEB39CE3-FA39-499C-85EC-8F493D8EF225}" type="parTrans" cxnId="{9BF81405-E8CB-4B9C-AEF7-09B4FC6E48C9}">
      <dgm:prSet/>
      <dgm:spPr/>
      <dgm:t>
        <a:bodyPr/>
        <a:lstStyle/>
        <a:p>
          <a:endParaRPr lang="en-GB"/>
        </a:p>
      </dgm:t>
    </dgm:pt>
    <dgm:pt modelId="{2354F959-2E92-4CFC-85A4-2C49AEBC4B2E}" type="sibTrans" cxnId="{9BF81405-E8CB-4B9C-AEF7-09B4FC6E48C9}">
      <dgm:prSet/>
      <dgm:spPr/>
      <dgm:t>
        <a:bodyPr/>
        <a:lstStyle/>
        <a:p>
          <a:endParaRPr lang="en-GB"/>
        </a:p>
      </dgm:t>
    </dgm:pt>
    <dgm:pt modelId="{647DB818-B25D-4891-A4A0-0DD75484B6FD}">
      <dgm:prSet phldrT="[Text]"/>
      <dgm:spPr>
        <a:ln>
          <a:solidFill>
            <a:srgbClr val="FF0000"/>
          </a:solidFill>
        </a:ln>
      </dgm:spPr>
      <dgm:t>
        <a:bodyPr/>
        <a:lstStyle/>
        <a:p>
          <a:r>
            <a:rPr lang="en-GB" dirty="0" smtClean="0"/>
            <a:t>How to achieve semantic interoperability?</a:t>
          </a:r>
          <a:endParaRPr lang="en-GB" dirty="0"/>
        </a:p>
      </dgm:t>
    </dgm:pt>
    <dgm:pt modelId="{F0402CA8-88E8-4B20-9054-991DAE16DF26}" type="parTrans" cxnId="{7AD5B3E2-3E47-474C-B82F-AD4BC1E966CE}">
      <dgm:prSet/>
      <dgm:spPr/>
      <dgm:t>
        <a:bodyPr/>
        <a:lstStyle/>
        <a:p>
          <a:endParaRPr lang="en-GB"/>
        </a:p>
      </dgm:t>
    </dgm:pt>
    <dgm:pt modelId="{69B8E23F-93D3-4026-9B2F-FD486CDEA60F}" type="sibTrans" cxnId="{7AD5B3E2-3E47-474C-B82F-AD4BC1E966CE}">
      <dgm:prSet/>
      <dgm:spPr/>
      <dgm:t>
        <a:bodyPr/>
        <a:lstStyle/>
        <a:p>
          <a:endParaRPr lang="en-GB"/>
        </a:p>
      </dgm:t>
    </dgm:pt>
    <dgm:pt modelId="{0E8185BE-401D-4D01-910C-2BC32607D318}">
      <dgm:prSet phldrT="[Text]"/>
      <dgm:spPr/>
      <dgm:t>
        <a:bodyPr/>
        <a:lstStyle/>
        <a:p>
          <a:r>
            <a:rPr lang="en-GB" dirty="0" smtClean="0"/>
            <a:t>INSPIRE Data Models</a:t>
          </a:r>
          <a:endParaRPr lang="en-GB" dirty="0"/>
        </a:p>
      </dgm:t>
    </dgm:pt>
    <dgm:pt modelId="{1ABC8488-3DB6-4083-91BE-7A5EDE7BDF28}" type="parTrans" cxnId="{ECC25DFF-A499-49E6-9796-A71654712E99}">
      <dgm:prSet/>
      <dgm:spPr/>
      <dgm:t>
        <a:bodyPr/>
        <a:lstStyle/>
        <a:p>
          <a:endParaRPr lang="en-GB"/>
        </a:p>
      </dgm:t>
    </dgm:pt>
    <dgm:pt modelId="{3C6307DC-D170-4596-9981-E772C68E964D}" type="sibTrans" cxnId="{ECC25DFF-A499-49E6-9796-A71654712E99}">
      <dgm:prSet/>
      <dgm:spPr/>
      <dgm:t>
        <a:bodyPr/>
        <a:lstStyle/>
        <a:p>
          <a:endParaRPr lang="en-GB"/>
        </a:p>
      </dgm:t>
    </dgm:pt>
    <dgm:pt modelId="{C4ACC072-270F-43E6-9B22-BFB968B5AF89}" type="pres">
      <dgm:prSet presAssocID="{E5F9953C-2B49-4DBC-BD80-49257FA59055}" presName="linear" presStyleCnt="0">
        <dgm:presLayoutVars>
          <dgm:dir/>
          <dgm:animLvl val="lvl"/>
          <dgm:resizeHandles val="exact"/>
        </dgm:presLayoutVars>
      </dgm:prSet>
      <dgm:spPr/>
      <dgm:t>
        <a:bodyPr/>
        <a:lstStyle/>
        <a:p>
          <a:endParaRPr lang="nl-BE"/>
        </a:p>
      </dgm:t>
    </dgm:pt>
    <dgm:pt modelId="{1EBCFA4A-CD2B-4097-90C9-84A5F3C46D38}" type="pres">
      <dgm:prSet presAssocID="{EB057DD7-6CA7-42DB-97E1-02A0DF7067D9}" presName="parentLin" presStyleCnt="0"/>
      <dgm:spPr/>
      <dgm:t>
        <a:bodyPr/>
        <a:lstStyle/>
        <a:p>
          <a:endParaRPr lang="nl-BE"/>
        </a:p>
      </dgm:t>
    </dgm:pt>
    <dgm:pt modelId="{F32849ED-13C0-4EBF-8B17-1298DBB4891A}" type="pres">
      <dgm:prSet presAssocID="{EB057DD7-6CA7-42DB-97E1-02A0DF7067D9}" presName="parentLeftMargin" presStyleLbl="node1" presStyleIdx="0" presStyleCnt="3"/>
      <dgm:spPr/>
      <dgm:t>
        <a:bodyPr/>
        <a:lstStyle/>
        <a:p>
          <a:endParaRPr lang="nl-BE"/>
        </a:p>
      </dgm:t>
    </dgm:pt>
    <dgm:pt modelId="{11EB138A-BA98-49BB-9525-99123F72957C}" type="pres">
      <dgm:prSet presAssocID="{EB057DD7-6CA7-42DB-97E1-02A0DF7067D9}" presName="parentText" presStyleLbl="node1" presStyleIdx="0" presStyleCnt="3">
        <dgm:presLayoutVars>
          <dgm:chMax val="0"/>
          <dgm:bulletEnabled val="1"/>
        </dgm:presLayoutVars>
      </dgm:prSet>
      <dgm:spPr/>
      <dgm:t>
        <a:bodyPr/>
        <a:lstStyle/>
        <a:p>
          <a:endParaRPr lang="nl-BE"/>
        </a:p>
      </dgm:t>
    </dgm:pt>
    <dgm:pt modelId="{261A4854-411D-4D7A-91AF-A0F81E46D1E6}" type="pres">
      <dgm:prSet presAssocID="{EB057DD7-6CA7-42DB-97E1-02A0DF7067D9}" presName="negativeSpace" presStyleCnt="0"/>
      <dgm:spPr/>
      <dgm:t>
        <a:bodyPr/>
        <a:lstStyle/>
        <a:p>
          <a:endParaRPr lang="nl-BE"/>
        </a:p>
      </dgm:t>
    </dgm:pt>
    <dgm:pt modelId="{87B23C81-C255-4AC5-9F20-A774B4F86F7F}" type="pres">
      <dgm:prSet presAssocID="{EB057DD7-6CA7-42DB-97E1-02A0DF7067D9}" presName="childText" presStyleLbl="conFgAcc1" presStyleIdx="0" presStyleCnt="3">
        <dgm:presLayoutVars>
          <dgm:bulletEnabled val="1"/>
        </dgm:presLayoutVars>
      </dgm:prSet>
      <dgm:spPr/>
      <dgm:t>
        <a:bodyPr/>
        <a:lstStyle/>
        <a:p>
          <a:endParaRPr lang="nl-BE"/>
        </a:p>
      </dgm:t>
    </dgm:pt>
    <dgm:pt modelId="{362E8F6C-41E9-4236-B2F0-704BDF55B09C}" type="pres">
      <dgm:prSet presAssocID="{B0B4C9DC-A7EB-42E6-9BEE-2E45EBC9A9EF}" presName="spaceBetweenRectangles" presStyleCnt="0"/>
      <dgm:spPr/>
      <dgm:t>
        <a:bodyPr/>
        <a:lstStyle/>
        <a:p>
          <a:endParaRPr lang="nl-BE"/>
        </a:p>
      </dgm:t>
    </dgm:pt>
    <dgm:pt modelId="{0C4C9B75-8E5E-4F1D-85BA-76F286135F61}" type="pres">
      <dgm:prSet presAssocID="{E72F4692-7EE2-4724-BD0E-CEE1DABE0514}" presName="parentLin" presStyleCnt="0"/>
      <dgm:spPr/>
    </dgm:pt>
    <dgm:pt modelId="{313DCCCC-D990-4283-80D1-605B7A5627BE}" type="pres">
      <dgm:prSet presAssocID="{E72F4692-7EE2-4724-BD0E-CEE1DABE0514}" presName="parentLeftMargin" presStyleLbl="node1" presStyleIdx="0" presStyleCnt="3"/>
      <dgm:spPr/>
      <dgm:t>
        <a:bodyPr/>
        <a:lstStyle/>
        <a:p>
          <a:endParaRPr lang="nl-BE"/>
        </a:p>
      </dgm:t>
    </dgm:pt>
    <dgm:pt modelId="{0959CE1E-2814-4BB0-A99C-2DB694F5D82C}" type="pres">
      <dgm:prSet presAssocID="{E72F4692-7EE2-4724-BD0E-CEE1DABE0514}" presName="parentText" presStyleLbl="node1" presStyleIdx="1" presStyleCnt="3">
        <dgm:presLayoutVars>
          <dgm:chMax val="0"/>
          <dgm:bulletEnabled val="1"/>
        </dgm:presLayoutVars>
      </dgm:prSet>
      <dgm:spPr/>
      <dgm:t>
        <a:bodyPr/>
        <a:lstStyle/>
        <a:p>
          <a:endParaRPr lang="nl-BE"/>
        </a:p>
      </dgm:t>
    </dgm:pt>
    <dgm:pt modelId="{0FA8BB6E-7452-438C-916C-5925A85547E3}" type="pres">
      <dgm:prSet presAssocID="{E72F4692-7EE2-4724-BD0E-CEE1DABE0514}" presName="negativeSpace" presStyleCnt="0"/>
      <dgm:spPr/>
    </dgm:pt>
    <dgm:pt modelId="{8B1B174C-6F2C-4562-9FF7-D4B92891C4C6}" type="pres">
      <dgm:prSet presAssocID="{E72F4692-7EE2-4724-BD0E-CEE1DABE0514}" presName="childText" presStyleLbl="conFgAcc1" presStyleIdx="1" presStyleCnt="3">
        <dgm:presLayoutVars>
          <dgm:bulletEnabled val="1"/>
        </dgm:presLayoutVars>
      </dgm:prSet>
      <dgm:spPr/>
      <dgm:t>
        <a:bodyPr/>
        <a:lstStyle/>
        <a:p>
          <a:endParaRPr lang="nl-BE"/>
        </a:p>
      </dgm:t>
    </dgm:pt>
    <dgm:pt modelId="{756FFA63-4BC2-4BCF-8609-2C104B5C4716}" type="pres">
      <dgm:prSet presAssocID="{CD8C36E8-F2D9-46AE-92BC-CE0921124C5B}" presName="spaceBetweenRectangles" presStyleCnt="0"/>
      <dgm:spPr/>
    </dgm:pt>
    <dgm:pt modelId="{D019D44F-1F35-4D5B-9E0D-DCA09A32C336}" type="pres">
      <dgm:prSet presAssocID="{5034CC9B-F653-4419-B89C-F24B8F07C21E}" presName="parentLin" presStyleCnt="0"/>
      <dgm:spPr/>
      <dgm:t>
        <a:bodyPr/>
        <a:lstStyle/>
        <a:p>
          <a:endParaRPr lang="nl-BE"/>
        </a:p>
      </dgm:t>
    </dgm:pt>
    <dgm:pt modelId="{66F056DD-5598-4285-A2D9-F329F9635F68}" type="pres">
      <dgm:prSet presAssocID="{5034CC9B-F653-4419-B89C-F24B8F07C21E}" presName="parentLeftMargin" presStyleLbl="node1" presStyleIdx="1" presStyleCnt="3"/>
      <dgm:spPr/>
      <dgm:t>
        <a:bodyPr/>
        <a:lstStyle/>
        <a:p>
          <a:endParaRPr lang="nl-BE"/>
        </a:p>
      </dgm:t>
    </dgm:pt>
    <dgm:pt modelId="{87AA87FE-E5D4-4F90-B6B3-BCD6BB413837}" type="pres">
      <dgm:prSet presAssocID="{5034CC9B-F653-4419-B89C-F24B8F07C21E}" presName="parentText" presStyleLbl="node1" presStyleIdx="2" presStyleCnt="3">
        <dgm:presLayoutVars>
          <dgm:chMax val="0"/>
          <dgm:bulletEnabled val="1"/>
        </dgm:presLayoutVars>
      </dgm:prSet>
      <dgm:spPr/>
      <dgm:t>
        <a:bodyPr/>
        <a:lstStyle/>
        <a:p>
          <a:endParaRPr lang="nl-BE"/>
        </a:p>
      </dgm:t>
    </dgm:pt>
    <dgm:pt modelId="{D8C1D0F6-D62C-45F2-8A3B-E2BFF03C2AFA}" type="pres">
      <dgm:prSet presAssocID="{5034CC9B-F653-4419-B89C-F24B8F07C21E}" presName="negativeSpace" presStyleCnt="0"/>
      <dgm:spPr/>
      <dgm:t>
        <a:bodyPr/>
        <a:lstStyle/>
        <a:p>
          <a:endParaRPr lang="nl-BE"/>
        </a:p>
      </dgm:t>
    </dgm:pt>
    <dgm:pt modelId="{CA9E8599-C20D-4D9F-AA76-862DAF9847F7}" type="pres">
      <dgm:prSet presAssocID="{5034CC9B-F653-4419-B89C-F24B8F07C21E}" presName="childText" presStyleLbl="conFgAcc1" presStyleIdx="2" presStyleCnt="3">
        <dgm:presLayoutVars>
          <dgm:bulletEnabled val="1"/>
        </dgm:presLayoutVars>
      </dgm:prSet>
      <dgm:spPr/>
      <dgm:t>
        <a:bodyPr/>
        <a:lstStyle/>
        <a:p>
          <a:endParaRPr lang="nl-BE"/>
        </a:p>
      </dgm:t>
    </dgm:pt>
  </dgm:ptLst>
  <dgm:cxnLst>
    <dgm:cxn modelId="{2387F67A-4C8E-48AC-9F89-046EDB614FE1}" type="presOf" srcId="{E72F4692-7EE2-4724-BD0E-CEE1DABE0514}" destId="{313DCCCC-D990-4283-80D1-605B7A5627BE}" srcOrd="0" destOrd="0" presId="urn:microsoft.com/office/officeart/2005/8/layout/list1"/>
    <dgm:cxn modelId="{8DBF173A-5645-4FF2-888D-1BD8F0AC5DE7}" srcId="{EB057DD7-6CA7-42DB-97E1-02A0DF7067D9}" destId="{01EE3C56-5B38-4894-A338-F290F97DA8B2}" srcOrd="0" destOrd="0" parTransId="{783C2E22-BF4A-4C16-BD33-6B28BFA090F5}" sibTransId="{44B61201-6B74-4E32-94A7-58458D72F99D}"/>
    <dgm:cxn modelId="{04E7F52B-037D-4191-98A6-E7DE1AA42E3D}" type="presOf" srcId="{D82D32BB-38F6-4A42-AC24-5CBC6184BC11}" destId="{8B1B174C-6F2C-4562-9FF7-D4B92891C4C6}" srcOrd="0" destOrd="1" presId="urn:microsoft.com/office/officeart/2005/8/layout/list1"/>
    <dgm:cxn modelId="{2668C0A5-0323-4E90-8544-FFFE28153D66}" srcId="{E5F9953C-2B49-4DBC-BD80-49257FA59055}" destId="{EB057DD7-6CA7-42DB-97E1-02A0DF7067D9}" srcOrd="0" destOrd="0" parTransId="{019549D4-B674-41D1-AAB8-85338AB27E7E}" sibTransId="{B0B4C9DC-A7EB-42E6-9BEE-2E45EBC9A9EF}"/>
    <dgm:cxn modelId="{20C20199-5342-487F-A373-90902C62D227}" srcId="{01EE3C56-5B38-4894-A338-F290F97DA8B2}" destId="{496118B1-72BD-4EA0-9D7B-E48F58D65076}" srcOrd="0" destOrd="0" parTransId="{A8656208-0424-490F-8559-DD28D62D6F4E}" sibTransId="{35712229-D3AD-44DF-9AD6-270758CFD357}"/>
    <dgm:cxn modelId="{3DAF0306-0603-4860-96EC-2AF22AC2721F}" srcId="{E5F9953C-2B49-4DBC-BD80-49257FA59055}" destId="{5034CC9B-F653-4419-B89C-F24B8F07C21E}" srcOrd="2" destOrd="0" parTransId="{8F4E6CFF-3154-4DA7-930C-79969A6961B8}" sibTransId="{D6A82FA9-BE9C-45B4-A80A-AE6B74FC7D84}"/>
    <dgm:cxn modelId="{1DDA0013-469A-4EBF-85FB-9444D96DA109}" type="presOf" srcId="{0E8185BE-401D-4D01-910C-2BC32607D318}" destId="{CA9E8599-C20D-4D9F-AA76-862DAF9847F7}" srcOrd="0" destOrd="1" presId="urn:microsoft.com/office/officeart/2005/8/layout/list1"/>
    <dgm:cxn modelId="{D1B46E9E-0EA8-4D2D-AC10-59739555665D}" type="presOf" srcId="{EB057DD7-6CA7-42DB-97E1-02A0DF7067D9}" destId="{11EB138A-BA98-49BB-9525-99123F72957C}" srcOrd="1" destOrd="0" presId="urn:microsoft.com/office/officeart/2005/8/layout/list1"/>
    <dgm:cxn modelId="{3AC45E71-01C7-4158-BD3F-A45ED78E6722}" type="presOf" srcId="{5034CC9B-F653-4419-B89C-F24B8F07C21E}" destId="{66F056DD-5598-4285-A2D9-F329F9635F68}" srcOrd="0" destOrd="0" presId="urn:microsoft.com/office/officeart/2005/8/layout/list1"/>
    <dgm:cxn modelId="{A66AD8A5-5847-4567-B153-7E99484BFD3A}" srcId="{E72F4692-7EE2-4724-BD0E-CEE1DABE0514}" destId="{24102076-6033-4868-B179-D3DA26C81C5D}" srcOrd="0" destOrd="0" parTransId="{BA22CE91-935B-41B4-9259-E7903724E542}" sibTransId="{8528B514-01CE-4AF4-A042-F9CDF1FF2CD4}"/>
    <dgm:cxn modelId="{7AD5B3E2-3E47-474C-B82F-AD4BC1E966CE}" srcId="{01EE3C56-5B38-4894-A338-F290F97DA8B2}" destId="{647DB818-B25D-4891-A4A0-0DD75484B6FD}" srcOrd="2" destOrd="0" parTransId="{F0402CA8-88E8-4B20-9054-991DAE16DF26}" sibTransId="{69B8E23F-93D3-4026-9B2F-FD486CDEA60F}"/>
    <dgm:cxn modelId="{9BF81405-E8CB-4B9C-AEF7-09B4FC6E48C9}" srcId="{01EE3C56-5B38-4894-A338-F290F97DA8B2}" destId="{5D72DE4A-F355-4512-9335-74AE563A8E75}" srcOrd="1" destOrd="0" parTransId="{FEB39CE3-FA39-499C-85EC-8F493D8EF225}" sibTransId="{2354F959-2E92-4CFC-85A4-2C49AEBC4B2E}"/>
    <dgm:cxn modelId="{1F5F90C2-8CC6-41CF-9746-D3A081B4CE42}" srcId="{5034CC9B-F653-4419-B89C-F24B8F07C21E}" destId="{4049DECD-4CCF-4411-9C27-ABF5A37EB860}" srcOrd="4" destOrd="0" parTransId="{BC3C5E8B-94AB-42B5-ADBA-12B39A8705FE}" sibTransId="{99283015-D4B3-4E96-9ED5-8EA94614054F}"/>
    <dgm:cxn modelId="{05D2B916-56D7-440D-8246-017E8CE56C44}" type="presOf" srcId="{5034CC9B-F653-4419-B89C-F24B8F07C21E}" destId="{87AA87FE-E5D4-4F90-B6B3-BCD6BB413837}" srcOrd="1" destOrd="0" presId="urn:microsoft.com/office/officeart/2005/8/layout/list1"/>
    <dgm:cxn modelId="{F795557D-42C3-40DF-B742-EC0AAB6F1F10}" type="presOf" srcId="{E72F4692-7EE2-4724-BD0E-CEE1DABE0514}" destId="{0959CE1E-2814-4BB0-A99C-2DB694F5D82C}" srcOrd="1" destOrd="0" presId="urn:microsoft.com/office/officeart/2005/8/layout/list1"/>
    <dgm:cxn modelId="{42DBEBC9-9526-4D13-A270-536B73726A96}" type="presOf" srcId="{5D72DE4A-F355-4512-9335-74AE563A8E75}" destId="{87B23C81-C255-4AC5-9F20-A774B4F86F7F}" srcOrd="0" destOrd="2" presId="urn:microsoft.com/office/officeart/2005/8/layout/list1"/>
    <dgm:cxn modelId="{883169FF-E13C-4F6C-82EE-D1A6B0C51C72}" type="presOf" srcId="{E5F9953C-2B49-4DBC-BD80-49257FA59055}" destId="{C4ACC072-270F-43E6-9B22-BFB968B5AF89}" srcOrd="0" destOrd="0" presId="urn:microsoft.com/office/officeart/2005/8/layout/list1"/>
    <dgm:cxn modelId="{F60C8F5C-A1A8-4F24-934B-D25B4B5B9904}" srcId="{E5F9953C-2B49-4DBC-BD80-49257FA59055}" destId="{E72F4692-7EE2-4724-BD0E-CEE1DABE0514}" srcOrd="1" destOrd="0" parTransId="{4104A0E4-B868-4A3D-8506-77A76363D233}" sibTransId="{CD8C36E8-F2D9-46AE-92BC-CE0921124C5B}"/>
    <dgm:cxn modelId="{DC6EB98C-0701-4A4F-888B-171E35C50C3B}" type="presOf" srcId="{01EE3C56-5B38-4894-A338-F290F97DA8B2}" destId="{87B23C81-C255-4AC5-9F20-A774B4F86F7F}" srcOrd="0" destOrd="0" presId="urn:microsoft.com/office/officeart/2005/8/layout/list1"/>
    <dgm:cxn modelId="{C6652C7F-901A-4D12-B5C5-A7BF1845A235}" srcId="{5034CC9B-F653-4419-B89C-F24B8F07C21E}" destId="{8F709323-62C6-4253-827F-714E17F709FD}" srcOrd="0" destOrd="0" parTransId="{DF039C9E-B09E-46D9-AFF5-D47ED2AB5196}" sibTransId="{D3E8EE78-7F08-434F-98B0-7D7CCE6E9E2C}"/>
    <dgm:cxn modelId="{7B765C15-7FC9-439F-BB6A-BBD0DC8F608B}" srcId="{24102076-6033-4868-B179-D3DA26C81C5D}" destId="{D82D32BB-38F6-4A42-AC24-5CBC6184BC11}" srcOrd="0" destOrd="0" parTransId="{3DEE8475-D827-48C2-9DB7-903FF21CE86E}" sibTransId="{AC429129-618D-4B10-938D-9E78AD580D68}"/>
    <dgm:cxn modelId="{522FE390-BF41-40C1-8675-0B28D81F95A6}" type="presOf" srcId="{496118B1-72BD-4EA0-9D7B-E48F58D65076}" destId="{87B23C81-C255-4AC5-9F20-A774B4F86F7F}" srcOrd="0" destOrd="1" presId="urn:microsoft.com/office/officeart/2005/8/layout/list1"/>
    <dgm:cxn modelId="{BAA020F4-E004-4FDD-8366-94D7511322C8}" srcId="{24102076-6033-4868-B179-D3DA26C81C5D}" destId="{D2F83BEE-AE38-46AC-A52D-821F0ED4AC06}" srcOrd="1" destOrd="0" parTransId="{304B9A61-2BE4-44CB-954F-2492C1335B8C}" sibTransId="{3E14C1AF-13DA-4E02-BF05-39CBB3B5C60C}"/>
    <dgm:cxn modelId="{CE183599-825E-43B3-9474-9202E9E3E319}" type="presOf" srcId="{EB057DD7-6CA7-42DB-97E1-02A0DF7067D9}" destId="{F32849ED-13C0-4EBF-8B17-1298DBB4891A}" srcOrd="0" destOrd="0" presId="urn:microsoft.com/office/officeart/2005/8/layout/list1"/>
    <dgm:cxn modelId="{F670EAE5-F7DE-4CCD-B3D3-5A9CFE1B575A}" type="presOf" srcId="{647DB818-B25D-4891-A4A0-0DD75484B6FD}" destId="{87B23C81-C255-4AC5-9F20-A774B4F86F7F}" srcOrd="0" destOrd="3" presId="urn:microsoft.com/office/officeart/2005/8/layout/list1"/>
    <dgm:cxn modelId="{19E6D495-49D1-4743-A464-1850D7A39CB1}" type="presOf" srcId="{4049DECD-4CCF-4411-9C27-ABF5A37EB860}" destId="{CA9E8599-C20D-4D9F-AA76-862DAF9847F7}" srcOrd="0" destOrd="4" presId="urn:microsoft.com/office/officeart/2005/8/layout/list1"/>
    <dgm:cxn modelId="{C10EDE8A-D10F-4202-9F7A-9BDC922A7EC1}" srcId="{5034CC9B-F653-4419-B89C-F24B8F07C21E}" destId="{35D4B61C-A3B3-43E9-B2F9-B6DD41C3C39B}" srcOrd="2" destOrd="0" parTransId="{8B2E6279-3EA6-4FCB-98CA-B9EF49F38FA6}" sibTransId="{882833BF-8603-4D8B-BB0A-6959B6E212C8}"/>
    <dgm:cxn modelId="{03FD2BB4-9045-4E81-875E-3D970458F184}" type="presOf" srcId="{0C642D47-23B1-46FC-9D16-F83BB2BE1F8B}" destId="{CA9E8599-C20D-4D9F-AA76-862DAF9847F7}" srcOrd="0" destOrd="3" presId="urn:microsoft.com/office/officeart/2005/8/layout/list1"/>
    <dgm:cxn modelId="{B759A2AB-02C1-4897-A270-0D0A84AEA878}" type="presOf" srcId="{35D4B61C-A3B3-43E9-B2F9-B6DD41C3C39B}" destId="{CA9E8599-C20D-4D9F-AA76-862DAF9847F7}" srcOrd="0" destOrd="2" presId="urn:microsoft.com/office/officeart/2005/8/layout/list1"/>
    <dgm:cxn modelId="{D3E8A652-D3F7-4410-8CBA-F6C0C00AEC8E}" srcId="{5034CC9B-F653-4419-B89C-F24B8F07C21E}" destId="{0C642D47-23B1-46FC-9D16-F83BB2BE1F8B}" srcOrd="3" destOrd="0" parTransId="{3025603A-BDB3-44C3-B7E0-BCD29C42B175}" sibTransId="{D1CA25AF-941F-487C-BF66-3632CFDA1FA1}"/>
    <dgm:cxn modelId="{BC855E7D-EC3A-42B5-B7CB-7964B4FB395D}" type="presOf" srcId="{D2F83BEE-AE38-46AC-A52D-821F0ED4AC06}" destId="{8B1B174C-6F2C-4562-9FF7-D4B92891C4C6}" srcOrd="0" destOrd="2" presId="urn:microsoft.com/office/officeart/2005/8/layout/list1"/>
    <dgm:cxn modelId="{ECC25DFF-A499-49E6-9796-A71654712E99}" srcId="{5034CC9B-F653-4419-B89C-F24B8F07C21E}" destId="{0E8185BE-401D-4D01-910C-2BC32607D318}" srcOrd="1" destOrd="0" parTransId="{1ABC8488-3DB6-4083-91BE-7A5EDE7BDF28}" sibTransId="{3C6307DC-D170-4596-9981-E772C68E964D}"/>
    <dgm:cxn modelId="{4069CD4B-D55E-4A24-996F-BACF05926090}" type="presOf" srcId="{8F709323-62C6-4253-827F-714E17F709FD}" destId="{CA9E8599-C20D-4D9F-AA76-862DAF9847F7}" srcOrd="0" destOrd="0" presId="urn:microsoft.com/office/officeart/2005/8/layout/list1"/>
    <dgm:cxn modelId="{7F797D1B-EDA5-4EC8-9A9F-D3D946DA9276}" type="presOf" srcId="{24102076-6033-4868-B179-D3DA26C81C5D}" destId="{8B1B174C-6F2C-4562-9FF7-D4B92891C4C6}" srcOrd="0" destOrd="0" presId="urn:microsoft.com/office/officeart/2005/8/layout/list1"/>
    <dgm:cxn modelId="{65710B5E-8C77-4454-812B-3ADF56142707}" type="presParOf" srcId="{C4ACC072-270F-43E6-9B22-BFB968B5AF89}" destId="{1EBCFA4A-CD2B-4097-90C9-84A5F3C46D38}" srcOrd="0" destOrd="0" presId="urn:microsoft.com/office/officeart/2005/8/layout/list1"/>
    <dgm:cxn modelId="{1EB4A5FD-7565-46BB-8003-1D7773F40D30}" type="presParOf" srcId="{1EBCFA4A-CD2B-4097-90C9-84A5F3C46D38}" destId="{F32849ED-13C0-4EBF-8B17-1298DBB4891A}" srcOrd="0" destOrd="0" presId="urn:microsoft.com/office/officeart/2005/8/layout/list1"/>
    <dgm:cxn modelId="{9F486D19-3F5D-4F63-95FD-C6880FF828B2}" type="presParOf" srcId="{1EBCFA4A-CD2B-4097-90C9-84A5F3C46D38}" destId="{11EB138A-BA98-49BB-9525-99123F72957C}" srcOrd="1" destOrd="0" presId="urn:microsoft.com/office/officeart/2005/8/layout/list1"/>
    <dgm:cxn modelId="{846BDE6C-7891-4900-A132-45C3C6616D2E}" type="presParOf" srcId="{C4ACC072-270F-43E6-9B22-BFB968B5AF89}" destId="{261A4854-411D-4D7A-91AF-A0F81E46D1E6}" srcOrd="1" destOrd="0" presId="urn:microsoft.com/office/officeart/2005/8/layout/list1"/>
    <dgm:cxn modelId="{49C62854-AAE2-41BD-99C0-8682FFC385A7}" type="presParOf" srcId="{C4ACC072-270F-43E6-9B22-BFB968B5AF89}" destId="{87B23C81-C255-4AC5-9F20-A774B4F86F7F}" srcOrd="2" destOrd="0" presId="urn:microsoft.com/office/officeart/2005/8/layout/list1"/>
    <dgm:cxn modelId="{ABBCF049-C57B-405F-9B60-C5E855663891}" type="presParOf" srcId="{C4ACC072-270F-43E6-9B22-BFB968B5AF89}" destId="{362E8F6C-41E9-4236-B2F0-704BDF55B09C}" srcOrd="3" destOrd="0" presId="urn:microsoft.com/office/officeart/2005/8/layout/list1"/>
    <dgm:cxn modelId="{16250CC7-FCB1-4C85-AFF9-82CBD690E550}" type="presParOf" srcId="{C4ACC072-270F-43E6-9B22-BFB968B5AF89}" destId="{0C4C9B75-8E5E-4F1D-85BA-76F286135F61}" srcOrd="4" destOrd="0" presId="urn:microsoft.com/office/officeart/2005/8/layout/list1"/>
    <dgm:cxn modelId="{B59F55F6-045E-4618-BFCC-A2ECEA81D12B}" type="presParOf" srcId="{0C4C9B75-8E5E-4F1D-85BA-76F286135F61}" destId="{313DCCCC-D990-4283-80D1-605B7A5627BE}" srcOrd="0" destOrd="0" presId="urn:microsoft.com/office/officeart/2005/8/layout/list1"/>
    <dgm:cxn modelId="{482BDAEF-8661-423C-842B-1703A63ACE01}" type="presParOf" srcId="{0C4C9B75-8E5E-4F1D-85BA-76F286135F61}" destId="{0959CE1E-2814-4BB0-A99C-2DB694F5D82C}" srcOrd="1" destOrd="0" presId="urn:microsoft.com/office/officeart/2005/8/layout/list1"/>
    <dgm:cxn modelId="{9A818085-EBFA-4B63-B4F5-76EC7EA34CC6}" type="presParOf" srcId="{C4ACC072-270F-43E6-9B22-BFB968B5AF89}" destId="{0FA8BB6E-7452-438C-916C-5925A85547E3}" srcOrd="5" destOrd="0" presId="urn:microsoft.com/office/officeart/2005/8/layout/list1"/>
    <dgm:cxn modelId="{6ACAB793-98B7-49B9-9256-0043B1A1C15B}" type="presParOf" srcId="{C4ACC072-270F-43E6-9B22-BFB968B5AF89}" destId="{8B1B174C-6F2C-4562-9FF7-D4B92891C4C6}" srcOrd="6" destOrd="0" presId="urn:microsoft.com/office/officeart/2005/8/layout/list1"/>
    <dgm:cxn modelId="{0A494800-F9C5-49C3-9557-1EFF5892E749}" type="presParOf" srcId="{C4ACC072-270F-43E6-9B22-BFB968B5AF89}" destId="{756FFA63-4BC2-4BCF-8609-2C104B5C4716}" srcOrd="7" destOrd="0" presId="urn:microsoft.com/office/officeart/2005/8/layout/list1"/>
    <dgm:cxn modelId="{41E77B0C-0528-4C81-9291-E0D7D7784F70}" type="presParOf" srcId="{C4ACC072-270F-43E6-9B22-BFB968B5AF89}" destId="{D019D44F-1F35-4D5B-9E0D-DCA09A32C336}" srcOrd="8" destOrd="0" presId="urn:microsoft.com/office/officeart/2005/8/layout/list1"/>
    <dgm:cxn modelId="{7DE3CD87-1314-4B90-9E91-AE73010E63CB}" type="presParOf" srcId="{D019D44F-1F35-4D5B-9E0D-DCA09A32C336}" destId="{66F056DD-5598-4285-A2D9-F329F9635F68}" srcOrd="0" destOrd="0" presId="urn:microsoft.com/office/officeart/2005/8/layout/list1"/>
    <dgm:cxn modelId="{93402AB6-1471-46ED-9001-F5FF632E8475}" type="presParOf" srcId="{D019D44F-1F35-4D5B-9E0D-DCA09A32C336}" destId="{87AA87FE-E5D4-4F90-B6B3-BCD6BB413837}" srcOrd="1" destOrd="0" presId="urn:microsoft.com/office/officeart/2005/8/layout/list1"/>
    <dgm:cxn modelId="{B4A741E7-66E4-4957-8C6D-56A6F235D788}" type="presParOf" srcId="{C4ACC072-270F-43E6-9B22-BFB968B5AF89}" destId="{D8C1D0F6-D62C-45F2-8A3B-E2BFF03C2AFA}" srcOrd="9" destOrd="0" presId="urn:microsoft.com/office/officeart/2005/8/layout/list1"/>
    <dgm:cxn modelId="{36D4E619-9570-4C76-874A-F905E43C7808}" type="presParOf" srcId="{C4ACC072-270F-43E6-9B22-BFB968B5AF89}" destId="{CA9E8599-C20D-4D9F-AA76-862DAF9847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878B7-DC49-4290-98BD-3A40B4477A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42B5EE3-3620-47CB-872D-5B63B9104542}">
      <dgm:prSet phldrT="[Text]"/>
      <dgm:spPr/>
      <dgm:t>
        <a:bodyPr/>
        <a:lstStyle/>
        <a:p>
          <a:r>
            <a:rPr lang="en-GB" dirty="0" smtClean="0"/>
            <a:t>Technical</a:t>
          </a:r>
          <a:endParaRPr lang="en-GB" dirty="0"/>
        </a:p>
      </dgm:t>
    </dgm:pt>
    <dgm:pt modelId="{37109C03-9099-4305-A6AE-0CA7542307FC}">
      <dgm:prSet phldrT="[Text]"/>
      <dgm:spPr>
        <a:solidFill>
          <a:srgbClr val="E29F1D">
            <a:alpha val="69804"/>
          </a:srgbClr>
        </a:solidFill>
        <a:ln>
          <a:solidFill>
            <a:schemeClr val="accent2">
              <a:lumMod val="50000"/>
              <a:alpha val="90000"/>
            </a:schemeClr>
          </a:solidFill>
        </a:ln>
      </dgm:spPr>
      <dgm:t>
        <a:bodyPr/>
        <a:lstStyle/>
        <a:p>
          <a:r>
            <a:rPr lang="en-GB" dirty="0" smtClean="0">
              <a:solidFill>
                <a:schemeClr val="bg1"/>
              </a:solidFill>
            </a:rPr>
            <a:t>Preservation of precise meaning of information</a:t>
          </a:r>
          <a:endParaRPr lang="en-GB" dirty="0">
            <a:solidFill>
              <a:schemeClr val="bg1"/>
            </a:solidFill>
          </a:endParaRPr>
        </a:p>
      </dgm:t>
    </dgm:pt>
    <dgm:pt modelId="{D0F499A9-731C-4105-A71F-0E6BC81E9E65}">
      <dgm:prSet phldrT="[Text]"/>
      <dgm:spPr>
        <a:solidFill>
          <a:schemeClr val="accent2"/>
        </a:solidFill>
      </dgm:spPr>
      <dgm:t>
        <a:bodyPr/>
        <a:lstStyle/>
        <a:p>
          <a:r>
            <a:rPr lang="en-GB" dirty="0" smtClean="0"/>
            <a:t>Semantic</a:t>
          </a:r>
          <a:endParaRPr lang="en-GB" dirty="0"/>
        </a:p>
      </dgm:t>
    </dgm:pt>
    <dgm:pt modelId="{F7A61033-ABA9-42A7-AE73-FF4C6FB916F8}" type="sibTrans" cxnId="{716FB2FD-F353-4962-AA31-ADE4BAD8A4FE}">
      <dgm:prSet/>
      <dgm:spPr/>
      <dgm:t>
        <a:bodyPr/>
        <a:lstStyle/>
        <a:p>
          <a:endParaRPr lang="en-GB"/>
        </a:p>
      </dgm:t>
    </dgm:pt>
    <dgm:pt modelId="{751DF906-C311-47C5-A724-B03AC65FA82C}" type="parTrans" cxnId="{716FB2FD-F353-4962-AA31-ADE4BAD8A4FE}">
      <dgm:prSet/>
      <dgm:spPr/>
      <dgm:t>
        <a:bodyPr/>
        <a:lstStyle/>
        <a:p>
          <a:endParaRPr lang="en-GB"/>
        </a:p>
      </dgm:t>
    </dgm:pt>
    <dgm:pt modelId="{D27FB3B5-F419-47FC-8289-BE28A53CC1D0}" type="sibTrans" cxnId="{BDDABD40-7D17-40ED-BEDC-4F7E5B91DE16}">
      <dgm:prSet/>
      <dgm:spPr/>
      <dgm:t>
        <a:bodyPr/>
        <a:lstStyle/>
        <a:p>
          <a:endParaRPr lang="en-GB"/>
        </a:p>
      </dgm:t>
    </dgm:pt>
    <dgm:pt modelId="{60199FE7-ACDA-4B51-B80E-625E2CCFE86C}" type="parTrans" cxnId="{BDDABD40-7D17-40ED-BEDC-4F7E5B91DE16}">
      <dgm:prSet/>
      <dgm:spPr/>
      <dgm:t>
        <a:bodyPr/>
        <a:lstStyle/>
        <a:p>
          <a:endParaRPr lang="en-GB"/>
        </a:p>
      </dgm:t>
    </dgm:pt>
    <dgm:pt modelId="{B82569C7-FA9B-4CE6-B755-1EC28E44065E}" type="sibTrans" cxnId="{21FE8F15-60B8-4897-8BC4-0BB2CDDB1E43}">
      <dgm:prSet/>
      <dgm:spPr/>
      <dgm:t>
        <a:bodyPr/>
        <a:lstStyle/>
        <a:p>
          <a:endParaRPr lang="en-GB"/>
        </a:p>
      </dgm:t>
    </dgm:pt>
    <dgm:pt modelId="{F39187E1-8235-4B22-B10B-85E209864400}" type="parTrans" cxnId="{21FE8F15-60B8-4897-8BC4-0BB2CDDB1E43}">
      <dgm:prSet/>
      <dgm:spPr/>
      <dgm:t>
        <a:bodyPr/>
        <a:lstStyle/>
        <a:p>
          <a:endParaRPr lang="en-GB"/>
        </a:p>
      </dgm:t>
    </dgm:pt>
    <dgm:pt modelId="{F01FA02A-3FA1-4B8F-8CF5-344415A67150}">
      <dgm:prSet phldrT="[Text]"/>
      <dgm:spPr/>
      <dgm:t>
        <a:bodyPr/>
        <a:lstStyle/>
        <a:p>
          <a:r>
            <a:rPr lang="en-GB" dirty="0" smtClean="0"/>
            <a:t>Coordinated processes</a:t>
          </a:r>
          <a:endParaRPr lang="en-GB" dirty="0"/>
        </a:p>
      </dgm:t>
    </dgm:pt>
    <dgm:pt modelId="{0A43FF96-A33B-43B1-8672-05A1008C328A}">
      <dgm:prSet phldrT="[Text]"/>
      <dgm:spPr/>
      <dgm:t>
        <a:bodyPr/>
        <a:lstStyle/>
        <a:p>
          <a:r>
            <a:rPr lang="en-GB" dirty="0" smtClean="0"/>
            <a:t>Organisational</a:t>
          </a:r>
          <a:endParaRPr lang="en-GB" dirty="0"/>
        </a:p>
      </dgm:t>
    </dgm:pt>
    <dgm:pt modelId="{AD417E73-69DD-4149-8794-1EE089A1B5B6}" type="sibTrans" cxnId="{62100A16-F69C-40C6-81C6-CC0B05682791}">
      <dgm:prSet/>
      <dgm:spPr/>
      <dgm:t>
        <a:bodyPr/>
        <a:lstStyle/>
        <a:p>
          <a:endParaRPr lang="en-GB"/>
        </a:p>
      </dgm:t>
    </dgm:pt>
    <dgm:pt modelId="{7139F82C-06E9-4060-B6ED-C6BB30BF838E}" type="parTrans" cxnId="{62100A16-F69C-40C6-81C6-CC0B05682791}">
      <dgm:prSet/>
      <dgm:spPr/>
      <dgm:t>
        <a:bodyPr/>
        <a:lstStyle/>
        <a:p>
          <a:endParaRPr lang="en-GB"/>
        </a:p>
      </dgm:t>
    </dgm:pt>
    <dgm:pt modelId="{05B8E15B-2163-4D57-97F4-6412540782E0}" type="sibTrans" cxnId="{6728990D-1732-4D9C-BBC5-4B9EC7377C22}">
      <dgm:prSet/>
      <dgm:spPr/>
      <dgm:t>
        <a:bodyPr/>
        <a:lstStyle/>
        <a:p>
          <a:endParaRPr lang="en-GB"/>
        </a:p>
      </dgm:t>
    </dgm:pt>
    <dgm:pt modelId="{14B5B11E-84C5-4B81-9ECA-1A880AFB0795}" type="parTrans" cxnId="{6728990D-1732-4D9C-BBC5-4B9EC7377C22}">
      <dgm:prSet/>
      <dgm:spPr/>
      <dgm:t>
        <a:bodyPr/>
        <a:lstStyle/>
        <a:p>
          <a:endParaRPr lang="en-GB"/>
        </a:p>
      </dgm:t>
    </dgm:pt>
    <dgm:pt modelId="{17A1C023-3519-4B06-9B96-07B74B477C24}">
      <dgm:prSet phldrT="[Text]"/>
      <dgm:spPr/>
      <dgm:t>
        <a:bodyPr/>
        <a:lstStyle/>
        <a:p>
          <a:r>
            <a:rPr lang="en-GB" dirty="0" smtClean="0"/>
            <a:t>Aligned legislation and legal meaning</a:t>
          </a:r>
          <a:endParaRPr lang="en-GB" dirty="0"/>
        </a:p>
      </dgm:t>
    </dgm:pt>
    <dgm:pt modelId="{792B10BB-3E31-4009-A78B-FB29015EF092}">
      <dgm:prSet phldrT="[Text]"/>
      <dgm:spPr/>
      <dgm:t>
        <a:bodyPr/>
        <a:lstStyle/>
        <a:p>
          <a:r>
            <a:rPr lang="en-GB" dirty="0" smtClean="0"/>
            <a:t>Legal</a:t>
          </a:r>
          <a:endParaRPr lang="en-GB" dirty="0"/>
        </a:p>
      </dgm:t>
    </dgm:pt>
    <dgm:pt modelId="{268AE286-BBB0-439E-8B42-1E1ADF6DD418}" type="sibTrans" cxnId="{C6281583-67F6-415B-B224-6F8B820E463B}">
      <dgm:prSet/>
      <dgm:spPr/>
      <dgm:t>
        <a:bodyPr/>
        <a:lstStyle/>
        <a:p>
          <a:endParaRPr lang="en-GB"/>
        </a:p>
      </dgm:t>
    </dgm:pt>
    <dgm:pt modelId="{9AD5EBB2-1672-4CBE-88E1-72149A035AA0}" type="parTrans" cxnId="{C6281583-67F6-415B-B224-6F8B820E463B}">
      <dgm:prSet/>
      <dgm:spPr/>
      <dgm:t>
        <a:bodyPr/>
        <a:lstStyle/>
        <a:p>
          <a:endParaRPr lang="en-GB"/>
        </a:p>
      </dgm:t>
    </dgm:pt>
    <dgm:pt modelId="{2E334595-C1CE-4CE7-8075-6F8FE27E403E}" type="sibTrans" cxnId="{41016101-5F41-4D05-A68E-13A371634F4A}">
      <dgm:prSet/>
      <dgm:spPr/>
      <dgm:t>
        <a:bodyPr/>
        <a:lstStyle/>
        <a:p>
          <a:endParaRPr lang="en-GB"/>
        </a:p>
      </dgm:t>
    </dgm:pt>
    <dgm:pt modelId="{2E08E06F-FF53-4BEA-93BC-22C41EC27EDA}" type="parTrans" cxnId="{41016101-5F41-4D05-A68E-13A371634F4A}">
      <dgm:prSet/>
      <dgm:spPr/>
      <dgm:t>
        <a:bodyPr/>
        <a:lstStyle/>
        <a:p>
          <a:endParaRPr lang="en-GB"/>
        </a:p>
      </dgm:t>
    </dgm:pt>
    <dgm:pt modelId="{C39404BA-BB08-48CB-9778-D1151B5C268A}">
      <dgm:prSet phldrT="[Text]"/>
      <dgm:spPr/>
      <dgm:t>
        <a:bodyPr/>
        <a:lstStyle/>
        <a:p>
          <a:r>
            <a:rPr lang="en-GB" dirty="0" smtClean="0"/>
            <a:t>Technical linking of systems</a:t>
          </a:r>
          <a:endParaRPr lang="en-GB" dirty="0"/>
        </a:p>
      </dgm:t>
    </dgm:pt>
    <dgm:pt modelId="{41E0A872-0EE4-40E5-BF60-0F4BE1231839}" type="parTrans" cxnId="{E4D95421-D5C2-4DDA-ABFA-ED0DA2B6D8AA}">
      <dgm:prSet/>
      <dgm:spPr/>
      <dgm:t>
        <a:bodyPr/>
        <a:lstStyle/>
        <a:p>
          <a:endParaRPr lang="en-GB"/>
        </a:p>
      </dgm:t>
    </dgm:pt>
    <dgm:pt modelId="{FEE39749-2424-470E-8EB6-AAF82FE72B29}" type="sibTrans" cxnId="{E4D95421-D5C2-4DDA-ABFA-ED0DA2B6D8AA}">
      <dgm:prSet/>
      <dgm:spPr/>
      <dgm:t>
        <a:bodyPr/>
        <a:lstStyle/>
        <a:p>
          <a:endParaRPr lang="en-GB"/>
        </a:p>
      </dgm:t>
    </dgm:pt>
    <dgm:pt modelId="{BE883448-084A-49FC-BC36-FBD1291F2550}" type="pres">
      <dgm:prSet presAssocID="{24A878B7-DC49-4290-98BD-3A40B4477AE7}" presName="Name0" presStyleCnt="0">
        <dgm:presLayoutVars>
          <dgm:dir/>
          <dgm:animLvl val="lvl"/>
          <dgm:resizeHandles val="exact"/>
        </dgm:presLayoutVars>
      </dgm:prSet>
      <dgm:spPr/>
      <dgm:t>
        <a:bodyPr/>
        <a:lstStyle/>
        <a:p>
          <a:endParaRPr lang="en-GB"/>
        </a:p>
      </dgm:t>
    </dgm:pt>
    <dgm:pt modelId="{38DF4C2D-B0B5-408A-9438-F18FCC03E441}" type="pres">
      <dgm:prSet presAssocID="{792B10BB-3E31-4009-A78B-FB29015EF092}" presName="linNode" presStyleCnt="0"/>
      <dgm:spPr/>
    </dgm:pt>
    <dgm:pt modelId="{95AF281C-FB56-4CD9-A3C1-2221245B39CA}" type="pres">
      <dgm:prSet presAssocID="{792B10BB-3E31-4009-A78B-FB29015EF092}" presName="parentText" presStyleLbl="node1" presStyleIdx="0" presStyleCnt="4">
        <dgm:presLayoutVars>
          <dgm:chMax val="1"/>
          <dgm:bulletEnabled val="1"/>
        </dgm:presLayoutVars>
      </dgm:prSet>
      <dgm:spPr/>
      <dgm:t>
        <a:bodyPr/>
        <a:lstStyle/>
        <a:p>
          <a:endParaRPr lang="en-GB"/>
        </a:p>
      </dgm:t>
    </dgm:pt>
    <dgm:pt modelId="{19BA980C-6020-49FA-A0D4-A78C7EEBCB39}" type="pres">
      <dgm:prSet presAssocID="{792B10BB-3E31-4009-A78B-FB29015EF092}" presName="descendantText" presStyleLbl="alignAccFollowNode1" presStyleIdx="0" presStyleCnt="4">
        <dgm:presLayoutVars>
          <dgm:bulletEnabled val="1"/>
        </dgm:presLayoutVars>
      </dgm:prSet>
      <dgm:spPr/>
      <dgm:t>
        <a:bodyPr/>
        <a:lstStyle/>
        <a:p>
          <a:endParaRPr lang="en-GB"/>
        </a:p>
      </dgm:t>
    </dgm:pt>
    <dgm:pt modelId="{C97719F5-D2D4-4FF1-B2A0-6861B45A0455}" type="pres">
      <dgm:prSet presAssocID="{268AE286-BBB0-439E-8B42-1E1ADF6DD418}" presName="sp" presStyleCnt="0"/>
      <dgm:spPr/>
    </dgm:pt>
    <dgm:pt modelId="{A2737C92-DA83-494B-955A-CBD9DBA0B43F}" type="pres">
      <dgm:prSet presAssocID="{0A43FF96-A33B-43B1-8672-05A1008C328A}" presName="linNode" presStyleCnt="0"/>
      <dgm:spPr/>
    </dgm:pt>
    <dgm:pt modelId="{0B9ECB16-1AF1-41FC-B89F-0396F9CB095E}" type="pres">
      <dgm:prSet presAssocID="{0A43FF96-A33B-43B1-8672-05A1008C328A}" presName="parentText" presStyleLbl="node1" presStyleIdx="1" presStyleCnt="4">
        <dgm:presLayoutVars>
          <dgm:chMax val="1"/>
          <dgm:bulletEnabled val="1"/>
        </dgm:presLayoutVars>
      </dgm:prSet>
      <dgm:spPr/>
      <dgm:t>
        <a:bodyPr/>
        <a:lstStyle/>
        <a:p>
          <a:endParaRPr lang="en-GB"/>
        </a:p>
      </dgm:t>
    </dgm:pt>
    <dgm:pt modelId="{A2B8BBB0-3F0B-4A80-B4C7-92E11404392B}" type="pres">
      <dgm:prSet presAssocID="{0A43FF96-A33B-43B1-8672-05A1008C328A}" presName="descendantText" presStyleLbl="alignAccFollowNode1" presStyleIdx="1" presStyleCnt="4">
        <dgm:presLayoutVars>
          <dgm:bulletEnabled val="1"/>
        </dgm:presLayoutVars>
      </dgm:prSet>
      <dgm:spPr/>
      <dgm:t>
        <a:bodyPr/>
        <a:lstStyle/>
        <a:p>
          <a:endParaRPr lang="en-GB"/>
        </a:p>
      </dgm:t>
    </dgm:pt>
    <dgm:pt modelId="{AEA71303-02AB-4758-9AE7-70727EDB413C}" type="pres">
      <dgm:prSet presAssocID="{AD417E73-69DD-4149-8794-1EE089A1B5B6}" presName="sp" presStyleCnt="0"/>
      <dgm:spPr/>
    </dgm:pt>
    <dgm:pt modelId="{3EAA353F-8582-483D-9FB0-6B254955CD5C}" type="pres">
      <dgm:prSet presAssocID="{D0F499A9-731C-4105-A71F-0E6BC81E9E65}" presName="linNode" presStyleCnt="0"/>
      <dgm:spPr/>
    </dgm:pt>
    <dgm:pt modelId="{138DE0CD-B705-40F6-A3F5-2E75AC081DC6}" type="pres">
      <dgm:prSet presAssocID="{D0F499A9-731C-4105-A71F-0E6BC81E9E65}" presName="parentText" presStyleLbl="node1" presStyleIdx="2" presStyleCnt="4">
        <dgm:presLayoutVars>
          <dgm:chMax val="1"/>
          <dgm:bulletEnabled val="1"/>
        </dgm:presLayoutVars>
      </dgm:prSet>
      <dgm:spPr/>
      <dgm:t>
        <a:bodyPr/>
        <a:lstStyle/>
        <a:p>
          <a:endParaRPr lang="en-GB"/>
        </a:p>
      </dgm:t>
    </dgm:pt>
    <dgm:pt modelId="{B1513E31-A3B3-45FD-B6BD-38DEBD6F1E3A}" type="pres">
      <dgm:prSet presAssocID="{D0F499A9-731C-4105-A71F-0E6BC81E9E65}" presName="descendantText" presStyleLbl="alignAccFollowNode1" presStyleIdx="2" presStyleCnt="4">
        <dgm:presLayoutVars>
          <dgm:bulletEnabled val="1"/>
        </dgm:presLayoutVars>
      </dgm:prSet>
      <dgm:spPr/>
      <dgm:t>
        <a:bodyPr/>
        <a:lstStyle/>
        <a:p>
          <a:endParaRPr lang="en-GB"/>
        </a:p>
      </dgm:t>
    </dgm:pt>
    <dgm:pt modelId="{D013EF8F-F668-4FA4-9E5B-941132B55ED0}" type="pres">
      <dgm:prSet presAssocID="{F7A61033-ABA9-42A7-AE73-FF4C6FB916F8}" presName="sp" presStyleCnt="0"/>
      <dgm:spPr/>
    </dgm:pt>
    <dgm:pt modelId="{A901EFDB-24C6-4ABD-9766-21AC12E9B46A}" type="pres">
      <dgm:prSet presAssocID="{442B5EE3-3620-47CB-872D-5B63B9104542}" presName="linNode" presStyleCnt="0"/>
      <dgm:spPr/>
    </dgm:pt>
    <dgm:pt modelId="{D31FBB4C-9158-4C62-9299-11ACBE5F74AB}" type="pres">
      <dgm:prSet presAssocID="{442B5EE3-3620-47CB-872D-5B63B9104542}" presName="parentText" presStyleLbl="node1" presStyleIdx="3" presStyleCnt="4">
        <dgm:presLayoutVars>
          <dgm:chMax val="1"/>
          <dgm:bulletEnabled val="1"/>
        </dgm:presLayoutVars>
      </dgm:prSet>
      <dgm:spPr/>
      <dgm:t>
        <a:bodyPr/>
        <a:lstStyle/>
        <a:p>
          <a:endParaRPr lang="en-GB"/>
        </a:p>
      </dgm:t>
    </dgm:pt>
    <dgm:pt modelId="{57013FAC-F65C-49C7-882E-907EA1DF75FC}" type="pres">
      <dgm:prSet presAssocID="{442B5EE3-3620-47CB-872D-5B63B9104542}" presName="descendantText" presStyleLbl="alignAccFollowNode1" presStyleIdx="3" presStyleCnt="4">
        <dgm:presLayoutVars>
          <dgm:bulletEnabled val="1"/>
        </dgm:presLayoutVars>
      </dgm:prSet>
      <dgm:spPr/>
      <dgm:t>
        <a:bodyPr/>
        <a:lstStyle/>
        <a:p>
          <a:endParaRPr lang="en-GB"/>
        </a:p>
      </dgm:t>
    </dgm:pt>
  </dgm:ptLst>
  <dgm:cxnLst>
    <dgm:cxn modelId="{41016101-5F41-4D05-A68E-13A371634F4A}" srcId="{792B10BB-3E31-4009-A78B-FB29015EF092}" destId="{17A1C023-3519-4B06-9B96-07B74B477C24}" srcOrd="0" destOrd="0" parTransId="{2E08E06F-FF53-4BEA-93BC-22C41EC27EDA}" sibTransId="{2E334595-C1CE-4CE7-8075-6F8FE27E403E}"/>
    <dgm:cxn modelId="{62100A16-F69C-40C6-81C6-CC0B05682791}" srcId="{24A878B7-DC49-4290-98BD-3A40B4477AE7}" destId="{0A43FF96-A33B-43B1-8672-05A1008C328A}" srcOrd="1" destOrd="0" parTransId="{7139F82C-06E9-4060-B6ED-C6BB30BF838E}" sibTransId="{AD417E73-69DD-4149-8794-1EE089A1B5B6}"/>
    <dgm:cxn modelId="{504E83C1-FF04-4BFD-8419-3AF5D94FBC51}" type="presOf" srcId="{24A878B7-DC49-4290-98BD-3A40B4477AE7}" destId="{BE883448-084A-49FC-BC36-FBD1291F2550}" srcOrd="0" destOrd="0" presId="urn:microsoft.com/office/officeart/2005/8/layout/vList5"/>
    <dgm:cxn modelId="{CE422822-D95B-44F8-999E-06CA52777D57}" type="presOf" srcId="{17A1C023-3519-4B06-9B96-07B74B477C24}" destId="{19BA980C-6020-49FA-A0D4-A78C7EEBCB39}" srcOrd="0" destOrd="0" presId="urn:microsoft.com/office/officeart/2005/8/layout/vList5"/>
    <dgm:cxn modelId="{317394F5-1F0D-4D19-911D-0FFA187BFAF6}" type="presOf" srcId="{37109C03-9099-4305-A6AE-0CA7542307FC}" destId="{B1513E31-A3B3-45FD-B6BD-38DEBD6F1E3A}" srcOrd="0" destOrd="0" presId="urn:microsoft.com/office/officeart/2005/8/layout/vList5"/>
    <dgm:cxn modelId="{21FE8F15-60B8-4897-8BC4-0BB2CDDB1E43}" srcId="{D0F499A9-731C-4105-A71F-0E6BC81E9E65}" destId="{37109C03-9099-4305-A6AE-0CA7542307FC}" srcOrd="0" destOrd="0" parTransId="{F39187E1-8235-4B22-B10B-85E209864400}" sibTransId="{B82569C7-FA9B-4CE6-B755-1EC28E44065E}"/>
    <dgm:cxn modelId="{C6281583-67F6-415B-B224-6F8B820E463B}" srcId="{24A878B7-DC49-4290-98BD-3A40B4477AE7}" destId="{792B10BB-3E31-4009-A78B-FB29015EF092}" srcOrd="0" destOrd="0" parTransId="{9AD5EBB2-1672-4CBE-88E1-72149A035AA0}" sibTransId="{268AE286-BBB0-439E-8B42-1E1ADF6DD418}"/>
    <dgm:cxn modelId="{88EAB22F-2DF6-495D-8B6E-CAC0B9414686}" type="presOf" srcId="{C39404BA-BB08-48CB-9778-D1151B5C268A}" destId="{57013FAC-F65C-49C7-882E-907EA1DF75FC}" srcOrd="0" destOrd="0" presId="urn:microsoft.com/office/officeart/2005/8/layout/vList5"/>
    <dgm:cxn modelId="{BDDABD40-7D17-40ED-BEDC-4F7E5B91DE16}" srcId="{24A878B7-DC49-4290-98BD-3A40B4477AE7}" destId="{442B5EE3-3620-47CB-872D-5B63B9104542}" srcOrd="3" destOrd="0" parTransId="{60199FE7-ACDA-4B51-B80E-625E2CCFE86C}" sibTransId="{D27FB3B5-F419-47FC-8289-BE28A53CC1D0}"/>
    <dgm:cxn modelId="{6728990D-1732-4D9C-BBC5-4B9EC7377C22}" srcId="{0A43FF96-A33B-43B1-8672-05A1008C328A}" destId="{F01FA02A-3FA1-4B8F-8CF5-344415A67150}" srcOrd="0" destOrd="0" parTransId="{14B5B11E-84C5-4B81-9ECA-1A880AFB0795}" sibTransId="{05B8E15B-2163-4D57-97F4-6412540782E0}"/>
    <dgm:cxn modelId="{8D67D924-4F80-45F0-9DD0-D949A3943D66}" type="presOf" srcId="{442B5EE3-3620-47CB-872D-5B63B9104542}" destId="{D31FBB4C-9158-4C62-9299-11ACBE5F74AB}" srcOrd="0" destOrd="0" presId="urn:microsoft.com/office/officeart/2005/8/layout/vList5"/>
    <dgm:cxn modelId="{4EAF7C11-5084-4E8B-A105-8A8BAF852025}" type="presOf" srcId="{F01FA02A-3FA1-4B8F-8CF5-344415A67150}" destId="{A2B8BBB0-3F0B-4A80-B4C7-92E11404392B}" srcOrd="0" destOrd="0" presId="urn:microsoft.com/office/officeart/2005/8/layout/vList5"/>
    <dgm:cxn modelId="{F2F633DF-B426-4EF0-830C-C38F1735F508}" type="presOf" srcId="{D0F499A9-731C-4105-A71F-0E6BC81E9E65}" destId="{138DE0CD-B705-40F6-A3F5-2E75AC081DC6}" srcOrd="0" destOrd="0" presId="urn:microsoft.com/office/officeart/2005/8/layout/vList5"/>
    <dgm:cxn modelId="{716FB2FD-F353-4962-AA31-ADE4BAD8A4FE}" srcId="{24A878B7-DC49-4290-98BD-3A40B4477AE7}" destId="{D0F499A9-731C-4105-A71F-0E6BC81E9E65}" srcOrd="2" destOrd="0" parTransId="{751DF906-C311-47C5-A724-B03AC65FA82C}" sibTransId="{F7A61033-ABA9-42A7-AE73-FF4C6FB916F8}"/>
    <dgm:cxn modelId="{CB6DA30C-1DE6-440C-9DE3-F8E59FAD7276}" type="presOf" srcId="{792B10BB-3E31-4009-A78B-FB29015EF092}" destId="{95AF281C-FB56-4CD9-A3C1-2221245B39CA}" srcOrd="0" destOrd="0" presId="urn:microsoft.com/office/officeart/2005/8/layout/vList5"/>
    <dgm:cxn modelId="{E4D95421-D5C2-4DDA-ABFA-ED0DA2B6D8AA}" srcId="{442B5EE3-3620-47CB-872D-5B63B9104542}" destId="{C39404BA-BB08-48CB-9778-D1151B5C268A}" srcOrd="0" destOrd="0" parTransId="{41E0A872-0EE4-40E5-BF60-0F4BE1231839}" sibTransId="{FEE39749-2424-470E-8EB6-AAF82FE72B29}"/>
    <dgm:cxn modelId="{AF5AA6C3-BA90-4230-BA44-A76AF1CC7F45}" type="presOf" srcId="{0A43FF96-A33B-43B1-8672-05A1008C328A}" destId="{0B9ECB16-1AF1-41FC-B89F-0396F9CB095E}" srcOrd="0" destOrd="0" presId="urn:microsoft.com/office/officeart/2005/8/layout/vList5"/>
    <dgm:cxn modelId="{D6DC81C9-61C1-43E1-BE0F-AE43D1085FDB}" type="presParOf" srcId="{BE883448-084A-49FC-BC36-FBD1291F2550}" destId="{38DF4C2D-B0B5-408A-9438-F18FCC03E441}" srcOrd="0" destOrd="0" presId="urn:microsoft.com/office/officeart/2005/8/layout/vList5"/>
    <dgm:cxn modelId="{D90F8E93-5216-4CA3-B28D-ACFCDCE43892}" type="presParOf" srcId="{38DF4C2D-B0B5-408A-9438-F18FCC03E441}" destId="{95AF281C-FB56-4CD9-A3C1-2221245B39CA}" srcOrd="0" destOrd="0" presId="urn:microsoft.com/office/officeart/2005/8/layout/vList5"/>
    <dgm:cxn modelId="{156609CC-3B35-45D1-9773-49C7DFFEF975}" type="presParOf" srcId="{38DF4C2D-B0B5-408A-9438-F18FCC03E441}" destId="{19BA980C-6020-49FA-A0D4-A78C7EEBCB39}" srcOrd="1" destOrd="0" presId="urn:microsoft.com/office/officeart/2005/8/layout/vList5"/>
    <dgm:cxn modelId="{D53A5F0E-A1F5-4668-8FB6-7B8BAFF8E094}" type="presParOf" srcId="{BE883448-084A-49FC-BC36-FBD1291F2550}" destId="{C97719F5-D2D4-4FF1-B2A0-6861B45A0455}" srcOrd="1" destOrd="0" presId="urn:microsoft.com/office/officeart/2005/8/layout/vList5"/>
    <dgm:cxn modelId="{6462B527-4CEE-4321-80F0-CB9629998C62}" type="presParOf" srcId="{BE883448-084A-49FC-BC36-FBD1291F2550}" destId="{A2737C92-DA83-494B-955A-CBD9DBA0B43F}" srcOrd="2" destOrd="0" presId="urn:microsoft.com/office/officeart/2005/8/layout/vList5"/>
    <dgm:cxn modelId="{61EFC5B2-7EEB-4E04-B6EF-C2B83613EC22}" type="presParOf" srcId="{A2737C92-DA83-494B-955A-CBD9DBA0B43F}" destId="{0B9ECB16-1AF1-41FC-B89F-0396F9CB095E}" srcOrd="0" destOrd="0" presId="urn:microsoft.com/office/officeart/2005/8/layout/vList5"/>
    <dgm:cxn modelId="{A3233FA7-92D1-4E76-BF7E-02251D1E9E16}" type="presParOf" srcId="{A2737C92-DA83-494B-955A-CBD9DBA0B43F}" destId="{A2B8BBB0-3F0B-4A80-B4C7-92E11404392B}" srcOrd="1" destOrd="0" presId="urn:microsoft.com/office/officeart/2005/8/layout/vList5"/>
    <dgm:cxn modelId="{E98B62F7-3AA3-442C-96C9-B1643AFC362A}" type="presParOf" srcId="{BE883448-084A-49FC-BC36-FBD1291F2550}" destId="{AEA71303-02AB-4758-9AE7-70727EDB413C}" srcOrd="3" destOrd="0" presId="urn:microsoft.com/office/officeart/2005/8/layout/vList5"/>
    <dgm:cxn modelId="{00DC9703-1259-443E-AA36-F192604F9CB7}" type="presParOf" srcId="{BE883448-084A-49FC-BC36-FBD1291F2550}" destId="{3EAA353F-8582-483D-9FB0-6B254955CD5C}" srcOrd="4" destOrd="0" presId="urn:microsoft.com/office/officeart/2005/8/layout/vList5"/>
    <dgm:cxn modelId="{9A18CC01-1BFF-4643-9D58-685483024746}" type="presParOf" srcId="{3EAA353F-8582-483D-9FB0-6B254955CD5C}" destId="{138DE0CD-B705-40F6-A3F5-2E75AC081DC6}" srcOrd="0" destOrd="0" presId="urn:microsoft.com/office/officeart/2005/8/layout/vList5"/>
    <dgm:cxn modelId="{FCF44141-E319-4451-8A11-918E2A54C732}" type="presParOf" srcId="{3EAA353F-8582-483D-9FB0-6B254955CD5C}" destId="{B1513E31-A3B3-45FD-B6BD-38DEBD6F1E3A}" srcOrd="1" destOrd="0" presId="urn:microsoft.com/office/officeart/2005/8/layout/vList5"/>
    <dgm:cxn modelId="{46C1FECB-D532-426D-A81A-ADEB9E6825E9}" type="presParOf" srcId="{BE883448-084A-49FC-BC36-FBD1291F2550}" destId="{D013EF8F-F668-4FA4-9E5B-941132B55ED0}" srcOrd="5" destOrd="0" presId="urn:microsoft.com/office/officeart/2005/8/layout/vList5"/>
    <dgm:cxn modelId="{BBE234AF-E513-4376-9154-4565C968AE72}" type="presParOf" srcId="{BE883448-084A-49FC-BC36-FBD1291F2550}" destId="{A901EFDB-24C6-4ABD-9766-21AC12E9B46A}" srcOrd="6" destOrd="0" presId="urn:microsoft.com/office/officeart/2005/8/layout/vList5"/>
    <dgm:cxn modelId="{328974E0-1811-4CD8-B868-549D0319A9F5}" type="presParOf" srcId="{A901EFDB-24C6-4ABD-9766-21AC12E9B46A}" destId="{D31FBB4C-9158-4C62-9299-11ACBE5F74AB}" srcOrd="0" destOrd="0" presId="urn:microsoft.com/office/officeart/2005/8/layout/vList5"/>
    <dgm:cxn modelId="{6F94A11D-D728-4C00-B3F4-19DD337546BA}" type="presParOf" srcId="{A901EFDB-24C6-4ABD-9766-21AC12E9B46A}" destId="{57013FAC-F65C-49C7-882E-907EA1DF75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F9953C-2B49-4DBC-BD80-49257FA590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B057DD7-6CA7-42DB-97E1-02A0DF7067D9}">
      <dgm:prSet phldrT="[Text]"/>
      <dgm:spPr/>
      <dgm:t>
        <a:bodyPr/>
        <a:lstStyle/>
        <a:p>
          <a:r>
            <a:rPr lang="en-GB" dirty="0" smtClean="0"/>
            <a:t>1. Definitions</a:t>
          </a:r>
          <a:endParaRPr lang="en-GB" dirty="0"/>
        </a:p>
      </dgm:t>
    </dgm:pt>
    <dgm:pt modelId="{019549D4-B674-41D1-AAB8-85338AB27E7E}" type="parTrans" cxnId="{2668C0A5-0323-4E90-8544-FFFE28153D66}">
      <dgm:prSet/>
      <dgm:spPr/>
      <dgm:t>
        <a:bodyPr/>
        <a:lstStyle/>
        <a:p>
          <a:endParaRPr lang="en-GB"/>
        </a:p>
      </dgm:t>
    </dgm:pt>
    <dgm:pt modelId="{B0B4C9DC-A7EB-42E6-9BEE-2E45EBC9A9EF}" type="sibTrans" cxnId="{2668C0A5-0323-4E90-8544-FFFE28153D66}">
      <dgm:prSet/>
      <dgm:spPr/>
      <dgm:t>
        <a:bodyPr/>
        <a:lstStyle/>
        <a:p>
          <a:endParaRPr lang="en-GB"/>
        </a:p>
      </dgm:t>
    </dgm:pt>
    <dgm:pt modelId="{5034CC9B-F653-4419-B89C-F24B8F07C21E}">
      <dgm:prSet phldrT="[Text]"/>
      <dgm:spPr/>
      <dgm:t>
        <a:bodyPr/>
        <a:lstStyle/>
        <a:p>
          <a:r>
            <a:rPr lang="en-GB" dirty="0" smtClean="0"/>
            <a:t>3. Examples of existing initiatives</a:t>
          </a:r>
          <a:endParaRPr lang="en-GB" dirty="0"/>
        </a:p>
      </dgm:t>
    </dgm:pt>
    <dgm:pt modelId="{8F4E6CFF-3154-4DA7-930C-79969A6961B8}" type="parTrans" cxnId="{3DAF0306-0603-4860-96EC-2AF22AC2721F}">
      <dgm:prSet/>
      <dgm:spPr/>
      <dgm:t>
        <a:bodyPr/>
        <a:lstStyle/>
        <a:p>
          <a:endParaRPr lang="en-GB"/>
        </a:p>
      </dgm:t>
    </dgm:pt>
    <dgm:pt modelId="{D6A82FA9-BE9C-45B4-A80A-AE6B74FC7D84}" type="sibTrans" cxnId="{3DAF0306-0603-4860-96EC-2AF22AC2721F}">
      <dgm:prSet/>
      <dgm:spPr/>
      <dgm:t>
        <a:bodyPr/>
        <a:lstStyle/>
        <a:p>
          <a:endParaRPr lang="en-GB"/>
        </a:p>
      </dgm:t>
    </dgm:pt>
    <dgm:pt modelId="{01EE3C56-5B38-4894-A338-F290F97DA8B2}">
      <dgm:prSet phldrT="[Text]"/>
      <dgm:spPr/>
      <dgm:t>
        <a:bodyPr/>
        <a:lstStyle/>
        <a:p>
          <a:r>
            <a:rPr lang="en-GB" dirty="0" smtClean="0"/>
            <a:t>Introductory definitions</a:t>
          </a:r>
          <a:endParaRPr lang="en-GB" dirty="0"/>
        </a:p>
      </dgm:t>
    </dgm:pt>
    <dgm:pt modelId="{783C2E22-BF4A-4C16-BD33-6B28BFA090F5}" type="parTrans" cxnId="{8DBF173A-5645-4FF2-888D-1BD8F0AC5DE7}">
      <dgm:prSet/>
      <dgm:spPr/>
      <dgm:t>
        <a:bodyPr/>
        <a:lstStyle/>
        <a:p>
          <a:endParaRPr lang="en-GB"/>
        </a:p>
      </dgm:t>
    </dgm:pt>
    <dgm:pt modelId="{44B61201-6B74-4E32-94A7-58458D72F99D}" type="sibTrans" cxnId="{8DBF173A-5645-4FF2-888D-1BD8F0AC5DE7}">
      <dgm:prSet/>
      <dgm:spPr/>
      <dgm:t>
        <a:bodyPr/>
        <a:lstStyle/>
        <a:p>
          <a:endParaRPr lang="en-GB"/>
        </a:p>
      </dgm:t>
    </dgm:pt>
    <dgm:pt modelId="{8F709323-62C6-4253-827F-714E17F709FD}">
      <dgm:prSet phldrT="[Text]"/>
      <dgm:spPr/>
      <dgm:t>
        <a:bodyPr/>
        <a:lstStyle/>
        <a:p>
          <a:r>
            <a:rPr lang="en-GB" dirty="0" smtClean="0"/>
            <a:t>ISA Programme Action 1.1</a:t>
          </a:r>
          <a:endParaRPr lang="en-GB" dirty="0"/>
        </a:p>
      </dgm:t>
    </dgm:pt>
    <dgm:pt modelId="{DF039C9E-B09E-46D9-AFF5-D47ED2AB5196}" type="parTrans" cxnId="{C6652C7F-901A-4D12-B5C5-A7BF1845A235}">
      <dgm:prSet/>
      <dgm:spPr/>
      <dgm:t>
        <a:bodyPr/>
        <a:lstStyle/>
        <a:p>
          <a:endParaRPr lang="en-GB"/>
        </a:p>
      </dgm:t>
    </dgm:pt>
    <dgm:pt modelId="{D3E8EE78-7F08-434F-98B0-7D7CCE6E9E2C}" type="sibTrans" cxnId="{C6652C7F-901A-4D12-B5C5-A7BF1845A235}">
      <dgm:prSet/>
      <dgm:spPr/>
      <dgm:t>
        <a:bodyPr/>
        <a:lstStyle/>
        <a:p>
          <a:endParaRPr lang="en-GB"/>
        </a:p>
      </dgm:t>
    </dgm:pt>
    <dgm:pt modelId="{E72F4692-7EE2-4724-BD0E-CEE1DABE0514}">
      <dgm:prSet phldrT="[Text]"/>
      <dgm:spPr>
        <a:ln>
          <a:solidFill>
            <a:srgbClr val="FF0000"/>
          </a:solidFill>
        </a:ln>
      </dgm:spPr>
      <dgm:t>
        <a:bodyPr/>
        <a:lstStyle/>
        <a:p>
          <a:r>
            <a:rPr lang="en-GB" dirty="0" smtClean="0"/>
            <a:t>2. Semantic interoperability conflicts</a:t>
          </a:r>
          <a:endParaRPr lang="en-GB" dirty="0"/>
        </a:p>
      </dgm:t>
    </dgm:pt>
    <dgm:pt modelId="{4104A0E4-B868-4A3D-8506-77A76363D233}" type="parTrans" cxnId="{F60C8F5C-A1A8-4F24-934B-D25B4B5B9904}">
      <dgm:prSet/>
      <dgm:spPr/>
      <dgm:t>
        <a:bodyPr/>
        <a:lstStyle/>
        <a:p>
          <a:endParaRPr lang="nl-BE"/>
        </a:p>
      </dgm:t>
    </dgm:pt>
    <dgm:pt modelId="{CD8C36E8-F2D9-46AE-92BC-CE0921124C5B}" type="sibTrans" cxnId="{F60C8F5C-A1A8-4F24-934B-D25B4B5B9904}">
      <dgm:prSet/>
      <dgm:spPr/>
      <dgm:t>
        <a:bodyPr/>
        <a:lstStyle/>
        <a:p>
          <a:endParaRPr lang="nl-BE"/>
        </a:p>
      </dgm:t>
    </dgm:pt>
    <dgm:pt modelId="{35D4B61C-A3B3-43E9-B2F9-B6DD41C3C39B}">
      <dgm:prSet phldrT="[Text]"/>
      <dgm:spPr/>
      <dgm:t>
        <a:bodyPr/>
        <a:lstStyle/>
        <a:p>
          <a:r>
            <a:rPr lang="en-GB" dirty="0" smtClean="0"/>
            <a:t>EU Large-scale pilots</a:t>
          </a:r>
          <a:endParaRPr lang="en-GB" dirty="0"/>
        </a:p>
      </dgm:t>
    </dgm:pt>
    <dgm:pt modelId="{8B2E6279-3EA6-4FCB-98CA-B9EF49F38FA6}" type="parTrans" cxnId="{C10EDE8A-D10F-4202-9F7A-9BDC922A7EC1}">
      <dgm:prSet/>
      <dgm:spPr/>
      <dgm:t>
        <a:bodyPr/>
        <a:lstStyle/>
        <a:p>
          <a:endParaRPr lang="nl-BE"/>
        </a:p>
      </dgm:t>
    </dgm:pt>
    <dgm:pt modelId="{882833BF-8603-4D8B-BB0A-6959B6E212C8}" type="sibTrans" cxnId="{C10EDE8A-D10F-4202-9F7A-9BDC922A7EC1}">
      <dgm:prSet/>
      <dgm:spPr/>
      <dgm:t>
        <a:bodyPr/>
        <a:lstStyle/>
        <a:p>
          <a:endParaRPr lang="nl-BE"/>
        </a:p>
      </dgm:t>
    </dgm:pt>
    <dgm:pt modelId="{4049DECD-4CCF-4411-9C27-ABF5A37EB860}">
      <dgm:prSet phldrT="[Text]"/>
      <dgm:spPr/>
      <dgm:t>
        <a:bodyPr/>
        <a:lstStyle/>
        <a:p>
          <a:r>
            <a:rPr lang="en-GB" dirty="0" smtClean="0"/>
            <a:t>US National Information Exchange Model</a:t>
          </a:r>
          <a:endParaRPr lang="en-GB" dirty="0"/>
        </a:p>
      </dgm:t>
    </dgm:pt>
    <dgm:pt modelId="{BC3C5E8B-94AB-42B5-ADBA-12B39A8705FE}" type="parTrans" cxnId="{1F5F90C2-8CC6-41CF-9746-D3A081B4CE42}">
      <dgm:prSet/>
      <dgm:spPr/>
      <dgm:t>
        <a:bodyPr/>
        <a:lstStyle/>
        <a:p>
          <a:endParaRPr lang="nl-BE"/>
        </a:p>
      </dgm:t>
    </dgm:pt>
    <dgm:pt modelId="{99283015-D4B3-4E96-9ED5-8EA94614054F}" type="sibTrans" cxnId="{1F5F90C2-8CC6-41CF-9746-D3A081B4CE42}">
      <dgm:prSet/>
      <dgm:spPr/>
      <dgm:t>
        <a:bodyPr/>
        <a:lstStyle/>
        <a:p>
          <a:endParaRPr lang="nl-BE"/>
        </a:p>
      </dgm:t>
    </dgm:pt>
    <dgm:pt modelId="{D82D32BB-38F6-4A42-AC24-5CBC6184BC11}">
      <dgm:prSet/>
      <dgm:spPr>
        <a:ln>
          <a:solidFill>
            <a:srgbClr val="FF0000"/>
          </a:solidFill>
        </a:ln>
      </dgm:spPr>
      <dgm:t>
        <a:bodyPr/>
        <a:lstStyle/>
        <a:p>
          <a:r>
            <a:rPr lang="en-GB" noProof="0" dirty="0" smtClean="0"/>
            <a:t>Data-level conflicts</a:t>
          </a:r>
          <a:endParaRPr lang="en-GB" noProof="0" dirty="0"/>
        </a:p>
      </dgm:t>
    </dgm:pt>
    <dgm:pt modelId="{3DEE8475-D827-48C2-9DB7-903FF21CE86E}" type="parTrans" cxnId="{7B765C15-7FC9-439F-BB6A-BBD0DC8F608B}">
      <dgm:prSet/>
      <dgm:spPr/>
      <dgm:t>
        <a:bodyPr/>
        <a:lstStyle/>
        <a:p>
          <a:endParaRPr lang="nl-BE"/>
        </a:p>
      </dgm:t>
    </dgm:pt>
    <dgm:pt modelId="{AC429129-618D-4B10-938D-9E78AD580D68}" type="sibTrans" cxnId="{7B765C15-7FC9-439F-BB6A-BBD0DC8F608B}">
      <dgm:prSet/>
      <dgm:spPr/>
      <dgm:t>
        <a:bodyPr/>
        <a:lstStyle/>
        <a:p>
          <a:endParaRPr lang="nl-BE"/>
        </a:p>
      </dgm:t>
    </dgm:pt>
    <dgm:pt modelId="{D2F83BEE-AE38-46AC-A52D-821F0ED4AC06}">
      <dgm:prSet/>
      <dgm:spPr>
        <a:ln>
          <a:solidFill>
            <a:srgbClr val="FF0000"/>
          </a:solidFill>
        </a:ln>
      </dgm:spPr>
      <dgm:t>
        <a:bodyPr/>
        <a:lstStyle/>
        <a:p>
          <a:r>
            <a:rPr lang="en-GB" noProof="0" dirty="0" smtClean="0"/>
            <a:t>Schema-level conflicts</a:t>
          </a:r>
          <a:endParaRPr lang="en-GB" noProof="0" dirty="0"/>
        </a:p>
      </dgm:t>
    </dgm:pt>
    <dgm:pt modelId="{304B9A61-2BE4-44CB-954F-2492C1335B8C}" type="parTrans" cxnId="{BAA020F4-E004-4FDD-8366-94D7511322C8}">
      <dgm:prSet/>
      <dgm:spPr/>
      <dgm:t>
        <a:bodyPr/>
        <a:lstStyle/>
        <a:p>
          <a:endParaRPr lang="nl-BE"/>
        </a:p>
      </dgm:t>
    </dgm:pt>
    <dgm:pt modelId="{3E14C1AF-13DA-4E02-BF05-39CBB3B5C60C}" type="sibTrans" cxnId="{BAA020F4-E004-4FDD-8366-94D7511322C8}">
      <dgm:prSet/>
      <dgm:spPr/>
      <dgm:t>
        <a:bodyPr/>
        <a:lstStyle/>
        <a:p>
          <a:endParaRPr lang="nl-BE"/>
        </a:p>
      </dgm:t>
    </dgm:pt>
    <dgm:pt modelId="{24102076-6033-4868-B179-D3DA26C81C5D}">
      <dgm:prSet/>
      <dgm:spPr>
        <a:ln>
          <a:solidFill>
            <a:srgbClr val="FF0000"/>
          </a:solidFill>
        </a:ln>
      </dgm:spPr>
      <dgm:t>
        <a:bodyPr/>
        <a:lstStyle/>
        <a:p>
          <a:r>
            <a:rPr lang="en-GB" dirty="0" smtClean="0"/>
            <a:t>What conflicts can arise without managing interoperability?</a:t>
          </a:r>
          <a:endParaRPr lang="en-GB" noProof="0" dirty="0"/>
        </a:p>
      </dgm:t>
    </dgm:pt>
    <dgm:pt modelId="{BA22CE91-935B-41B4-9259-E7903724E542}" type="parTrans" cxnId="{A66AD8A5-5847-4567-B153-7E99484BFD3A}">
      <dgm:prSet/>
      <dgm:spPr/>
      <dgm:t>
        <a:bodyPr/>
        <a:lstStyle/>
        <a:p>
          <a:endParaRPr lang="nl-BE"/>
        </a:p>
      </dgm:t>
    </dgm:pt>
    <dgm:pt modelId="{8528B514-01CE-4AF4-A042-F9CDF1FF2CD4}" type="sibTrans" cxnId="{A66AD8A5-5847-4567-B153-7E99484BFD3A}">
      <dgm:prSet/>
      <dgm:spPr/>
      <dgm:t>
        <a:bodyPr/>
        <a:lstStyle/>
        <a:p>
          <a:endParaRPr lang="nl-BE"/>
        </a:p>
      </dgm:t>
    </dgm:pt>
    <dgm:pt modelId="{0C642D47-23B1-46FC-9D16-F83BB2BE1F8B}">
      <dgm:prSet/>
      <dgm:spPr/>
      <dgm:t>
        <a:bodyPr/>
        <a:lstStyle/>
        <a:p>
          <a:r>
            <a:rPr lang="en-GB" dirty="0" smtClean="0"/>
            <a:t>UN/CEFACT</a:t>
          </a:r>
          <a:endParaRPr lang="nl-BE" dirty="0"/>
        </a:p>
      </dgm:t>
    </dgm:pt>
    <dgm:pt modelId="{3025603A-BDB3-44C3-B7E0-BCD29C42B175}" type="parTrans" cxnId="{D3E8A652-D3F7-4410-8CBA-F6C0C00AEC8E}">
      <dgm:prSet/>
      <dgm:spPr/>
      <dgm:t>
        <a:bodyPr/>
        <a:lstStyle/>
        <a:p>
          <a:endParaRPr lang="nl-BE"/>
        </a:p>
      </dgm:t>
    </dgm:pt>
    <dgm:pt modelId="{D1CA25AF-941F-487C-BF66-3632CFDA1FA1}" type="sibTrans" cxnId="{D3E8A652-D3F7-4410-8CBA-F6C0C00AEC8E}">
      <dgm:prSet/>
      <dgm:spPr/>
      <dgm:t>
        <a:bodyPr/>
        <a:lstStyle/>
        <a:p>
          <a:endParaRPr lang="nl-BE"/>
        </a:p>
      </dgm:t>
    </dgm:pt>
    <dgm:pt modelId="{E8C92060-3E70-4199-A3CB-E05993D5E498}">
      <dgm:prSet/>
      <dgm:spPr/>
      <dgm:t>
        <a:bodyPr/>
        <a:lstStyle/>
        <a:p>
          <a:r>
            <a:rPr lang="en-GB" smtClean="0"/>
            <a:t>Interoperability</a:t>
          </a:r>
          <a:endParaRPr lang="en-GB" dirty="0"/>
        </a:p>
      </dgm:t>
    </dgm:pt>
    <dgm:pt modelId="{F3C484E3-10EE-40DD-8CD6-DFB902F703AC}" type="parTrans" cxnId="{5DB508DC-AB5C-4744-AE49-7D01ECA1836E}">
      <dgm:prSet/>
      <dgm:spPr/>
      <dgm:t>
        <a:bodyPr/>
        <a:lstStyle/>
        <a:p>
          <a:endParaRPr lang="en-GB"/>
        </a:p>
      </dgm:t>
    </dgm:pt>
    <dgm:pt modelId="{CE5EF62C-799B-4472-B4A9-ED1F7640CA8E}" type="sibTrans" cxnId="{5DB508DC-AB5C-4744-AE49-7D01ECA1836E}">
      <dgm:prSet/>
      <dgm:spPr/>
      <dgm:t>
        <a:bodyPr/>
        <a:lstStyle/>
        <a:p>
          <a:endParaRPr lang="en-GB"/>
        </a:p>
      </dgm:t>
    </dgm:pt>
    <dgm:pt modelId="{A666C1C3-9601-49E9-B5E4-000198938A9D}">
      <dgm:prSet/>
      <dgm:spPr/>
      <dgm:t>
        <a:bodyPr/>
        <a:lstStyle/>
        <a:p>
          <a:r>
            <a:rPr lang="en-GB" smtClean="0"/>
            <a:t>Semantic interoperability</a:t>
          </a:r>
          <a:endParaRPr lang="en-GB" dirty="0"/>
        </a:p>
      </dgm:t>
    </dgm:pt>
    <dgm:pt modelId="{97DECD93-7B9A-483D-B2BD-752F2AAA8D32}" type="parTrans" cxnId="{1C9F15FD-26B3-4607-A33F-3878B9525FC6}">
      <dgm:prSet/>
      <dgm:spPr/>
      <dgm:t>
        <a:bodyPr/>
        <a:lstStyle/>
        <a:p>
          <a:endParaRPr lang="en-GB"/>
        </a:p>
      </dgm:t>
    </dgm:pt>
    <dgm:pt modelId="{198A26A3-F882-4B7A-BD7A-A4DC3CAAC1E8}" type="sibTrans" cxnId="{1C9F15FD-26B3-4607-A33F-3878B9525FC6}">
      <dgm:prSet/>
      <dgm:spPr/>
      <dgm:t>
        <a:bodyPr/>
        <a:lstStyle/>
        <a:p>
          <a:endParaRPr lang="en-GB"/>
        </a:p>
      </dgm:t>
    </dgm:pt>
    <dgm:pt modelId="{91CFF5B5-2A99-4D20-9813-6A8DF3414081}">
      <dgm:prSet/>
      <dgm:spPr/>
      <dgm:t>
        <a:bodyPr/>
        <a:lstStyle/>
        <a:p>
          <a:r>
            <a:rPr lang="en-GB" dirty="0" smtClean="0"/>
            <a:t>How to achieve semantic interoperability?</a:t>
          </a:r>
          <a:endParaRPr lang="en-GB" dirty="0"/>
        </a:p>
      </dgm:t>
    </dgm:pt>
    <dgm:pt modelId="{E11D069E-5C72-45C6-A264-AB00FB5742A5}" type="parTrans" cxnId="{8670CD2E-8285-43FC-A715-6EC1719FCC74}">
      <dgm:prSet/>
      <dgm:spPr/>
      <dgm:t>
        <a:bodyPr/>
        <a:lstStyle/>
        <a:p>
          <a:endParaRPr lang="en-GB"/>
        </a:p>
      </dgm:t>
    </dgm:pt>
    <dgm:pt modelId="{8B0568A3-26F5-4021-9884-0E538E3EE0C0}" type="sibTrans" cxnId="{8670CD2E-8285-43FC-A715-6EC1719FCC74}">
      <dgm:prSet/>
      <dgm:spPr/>
      <dgm:t>
        <a:bodyPr/>
        <a:lstStyle/>
        <a:p>
          <a:endParaRPr lang="en-GB"/>
        </a:p>
      </dgm:t>
    </dgm:pt>
    <dgm:pt modelId="{741155DF-FDF0-4273-8A0B-EE1B6A67441A}">
      <dgm:prSet phldrT="[Text]"/>
      <dgm:spPr/>
      <dgm:t>
        <a:bodyPr/>
        <a:lstStyle/>
        <a:p>
          <a:r>
            <a:rPr lang="en-GB" dirty="0" smtClean="0"/>
            <a:t>INSPIRE Data Models</a:t>
          </a:r>
          <a:endParaRPr lang="en-GB" dirty="0"/>
        </a:p>
      </dgm:t>
    </dgm:pt>
    <dgm:pt modelId="{719E62E1-AD41-4CF8-A309-905169D342A5}" type="parTrans" cxnId="{192205ED-94CF-4725-BF05-F8A770AE2843}">
      <dgm:prSet/>
      <dgm:spPr/>
      <dgm:t>
        <a:bodyPr/>
        <a:lstStyle/>
        <a:p>
          <a:endParaRPr lang="en-GB"/>
        </a:p>
      </dgm:t>
    </dgm:pt>
    <dgm:pt modelId="{92565C1A-716E-458D-8E49-A158929BE23B}" type="sibTrans" cxnId="{192205ED-94CF-4725-BF05-F8A770AE2843}">
      <dgm:prSet/>
      <dgm:spPr/>
      <dgm:t>
        <a:bodyPr/>
        <a:lstStyle/>
        <a:p>
          <a:endParaRPr lang="en-GB"/>
        </a:p>
      </dgm:t>
    </dgm:pt>
    <dgm:pt modelId="{C4ACC072-270F-43E6-9B22-BFB968B5AF89}" type="pres">
      <dgm:prSet presAssocID="{E5F9953C-2B49-4DBC-BD80-49257FA59055}" presName="linear" presStyleCnt="0">
        <dgm:presLayoutVars>
          <dgm:dir/>
          <dgm:animLvl val="lvl"/>
          <dgm:resizeHandles val="exact"/>
        </dgm:presLayoutVars>
      </dgm:prSet>
      <dgm:spPr/>
      <dgm:t>
        <a:bodyPr/>
        <a:lstStyle/>
        <a:p>
          <a:endParaRPr lang="nl-BE"/>
        </a:p>
      </dgm:t>
    </dgm:pt>
    <dgm:pt modelId="{1EBCFA4A-CD2B-4097-90C9-84A5F3C46D38}" type="pres">
      <dgm:prSet presAssocID="{EB057DD7-6CA7-42DB-97E1-02A0DF7067D9}" presName="parentLin" presStyleCnt="0"/>
      <dgm:spPr/>
      <dgm:t>
        <a:bodyPr/>
        <a:lstStyle/>
        <a:p>
          <a:endParaRPr lang="nl-BE"/>
        </a:p>
      </dgm:t>
    </dgm:pt>
    <dgm:pt modelId="{F32849ED-13C0-4EBF-8B17-1298DBB4891A}" type="pres">
      <dgm:prSet presAssocID="{EB057DD7-6CA7-42DB-97E1-02A0DF7067D9}" presName="parentLeftMargin" presStyleLbl="node1" presStyleIdx="0" presStyleCnt="3"/>
      <dgm:spPr/>
      <dgm:t>
        <a:bodyPr/>
        <a:lstStyle/>
        <a:p>
          <a:endParaRPr lang="nl-BE"/>
        </a:p>
      </dgm:t>
    </dgm:pt>
    <dgm:pt modelId="{11EB138A-BA98-49BB-9525-99123F72957C}" type="pres">
      <dgm:prSet presAssocID="{EB057DD7-6CA7-42DB-97E1-02A0DF7067D9}" presName="parentText" presStyleLbl="node1" presStyleIdx="0" presStyleCnt="3">
        <dgm:presLayoutVars>
          <dgm:chMax val="0"/>
          <dgm:bulletEnabled val="1"/>
        </dgm:presLayoutVars>
      </dgm:prSet>
      <dgm:spPr/>
      <dgm:t>
        <a:bodyPr/>
        <a:lstStyle/>
        <a:p>
          <a:endParaRPr lang="nl-BE"/>
        </a:p>
      </dgm:t>
    </dgm:pt>
    <dgm:pt modelId="{261A4854-411D-4D7A-91AF-A0F81E46D1E6}" type="pres">
      <dgm:prSet presAssocID="{EB057DD7-6CA7-42DB-97E1-02A0DF7067D9}" presName="negativeSpace" presStyleCnt="0"/>
      <dgm:spPr/>
      <dgm:t>
        <a:bodyPr/>
        <a:lstStyle/>
        <a:p>
          <a:endParaRPr lang="nl-BE"/>
        </a:p>
      </dgm:t>
    </dgm:pt>
    <dgm:pt modelId="{87B23C81-C255-4AC5-9F20-A774B4F86F7F}" type="pres">
      <dgm:prSet presAssocID="{EB057DD7-6CA7-42DB-97E1-02A0DF7067D9}" presName="childText" presStyleLbl="conFgAcc1" presStyleIdx="0" presStyleCnt="3">
        <dgm:presLayoutVars>
          <dgm:bulletEnabled val="1"/>
        </dgm:presLayoutVars>
      </dgm:prSet>
      <dgm:spPr/>
      <dgm:t>
        <a:bodyPr/>
        <a:lstStyle/>
        <a:p>
          <a:endParaRPr lang="nl-BE"/>
        </a:p>
      </dgm:t>
    </dgm:pt>
    <dgm:pt modelId="{362E8F6C-41E9-4236-B2F0-704BDF55B09C}" type="pres">
      <dgm:prSet presAssocID="{B0B4C9DC-A7EB-42E6-9BEE-2E45EBC9A9EF}" presName="spaceBetweenRectangles" presStyleCnt="0"/>
      <dgm:spPr/>
      <dgm:t>
        <a:bodyPr/>
        <a:lstStyle/>
        <a:p>
          <a:endParaRPr lang="nl-BE"/>
        </a:p>
      </dgm:t>
    </dgm:pt>
    <dgm:pt modelId="{0C4C9B75-8E5E-4F1D-85BA-76F286135F61}" type="pres">
      <dgm:prSet presAssocID="{E72F4692-7EE2-4724-BD0E-CEE1DABE0514}" presName="parentLin" presStyleCnt="0"/>
      <dgm:spPr/>
    </dgm:pt>
    <dgm:pt modelId="{313DCCCC-D990-4283-80D1-605B7A5627BE}" type="pres">
      <dgm:prSet presAssocID="{E72F4692-7EE2-4724-BD0E-CEE1DABE0514}" presName="parentLeftMargin" presStyleLbl="node1" presStyleIdx="0" presStyleCnt="3"/>
      <dgm:spPr/>
      <dgm:t>
        <a:bodyPr/>
        <a:lstStyle/>
        <a:p>
          <a:endParaRPr lang="nl-BE"/>
        </a:p>
      </dgm:t>
    </dgm:pt>
    <dgm:pt modelId="{0959CE1E-2814-4BB0-A99C-2DB694F5D82C}" type="pres">
      <dgm:prSet presAssocID="{E72F4692-7EE2-4724-BD0E-CEE1DABE0514}" presName="parentText" presStyleLbl="node1" presStyleIdx="1" presStyleCnt="3">
        <dgm:presLayoutVars>
          <dgm:chMax val="0"/>
          <dgm:bulletEnabled val="1"/>
        </dgm:presLayoutVars>
      </dgm:prSet>
      <dgm:spPr/>
      <dgm:t>
        <a:bodyPr/>
        <a:lstStyle/>
        <a:p>
          <a:endParaRPr lang="nl-BE"/>
        </a:p>
      </dgm:t>
    </dgm:pt>
    <dgm:pt modelId="{0FA8BB6E-7452-438C-916C-5925A85547E3}" type="pres">
      <dgm:prSet presAssocID="{E72F4692-7EE2-4724-BD0E-CEE1DABE0514}" presName="negativeSpace" presStyleCnt="0"/>
      <dgm:spPr/>
    </dgm:pt>
    <dgm:pt modelId="{8B1B174C-6F2C-4562-9FF7-D4B92891C4C6}" type="pres">
      <dgm:prSet presAssocID="{E72F4692-7EE2-4724-BD0E-CEE1DABE0514}" presName="childText" presStyleLbl="conFgAcc1" presStyleIdx="1" presStyleCnt="3">
        <dgm:presLayoutVars>
          <dgm:bulletEnabled val="1"/>
        </dgm:presLayoutVars>
      </dgm:prSet>
      <dgm:spPr/>
      <dgm:t>
        <a:bodyPr/>
        <a:lstStyle/>
        <a:p>
          <a:endParaRPr lang="nl-BE"/>
        </a:p>
      </dgm:t>
    </dgm:pt>
    <dgm:pt modelId="{756FFA63-4BC2-4BCF-8609-2C104B5C4716}" type="pres">
      <dgm:prSet presAssocID="{CD8C36E8-F2D9-46AE-92BC-CE0921124C5B}" presName="spaceBetweenRectangles" presStyleCnt="0"/>
      <dgm:spPr/>
    </dgm:pt>
    <dgm:pt modelId="{D019D44F-1F35-4D5B-9E0D-DCA09A32C336}" type="pres">
      <dgm:prSet presAssocID="{5034CC9B-F653-4419-B89C-F24B8F07C21E}" presName="parentLin" presStyleCnt="0"/>
      <dgm:spPr/>
      <dgm:t>
        <a:bodyPr/>
        <a:lstStyle/>
        <a:p>
          <a:endParaRPr lang="nl-BE"/>
        </a:p>
      </dgm:t>
    </dgm:pt>
    <dgm:pt modelId="{66F056DD-5598-4285-A2D9-F329F9635F68}" type="pres">
      <dgm:prSet presAssocID="{5034CC9B-F653-4419-B89C-F24B8F07C21E}" presName="parentLeftMargin" presStyleLbl="node1" presStyleIdx="1" presStyleCnt="3"/>
      <dgm:spPr/>
      <dgm:t>
        <a:bodyPr/>
        <a:lstStyle/>
        <a:p>
          <a:endParaRPr lang="nl-BE"/>
        </a:p>
      </dgm:t>
    </dgm:pt>
    <dgm:pt modelId="{87AA87FE-E5D4-4F90-B6B3-BCD6BB413837}" type="pres">
      <dgm:prSet presAssocID="{5034CC9B-F653-4419-B89C-F24B8F07C21E}" presName="parentText" presStyleLbl="node1" presStyleIdx="2" presStyleCnt="3">
        <dgm:presLayoutVars>
          <dgm:chMax val="0"/>
          <dgm:bulletEnabled val="1"/>
        </dgm:presLayoutVars>
      </dgm:prSet>
      <dgm:spPr/>
      <dgm:t>
        <a:bodyPr/>
        <a:lstStyle/>
        <a:p>
          <a:endParaRPr lang="nl-BE"/>
        </a:p>
      </dgm:t>
    </dgm:pt>
    <dgm:pt modelId="{D8C1D0F6-D62C-45F2-8A3B-E2BFF03C2AFA}" type="pres">
      <dgm:prSet presAssocID="{5034CC9B-F653-4419-B89C-F24B8F07C21E}" presName="negativeSpace" presStyleCnt="0"/>
      <dgm:spPr/>
      <dgm:t>
        <a:bodyPr/>
        <a:lstStyle/>
        <a:p>
          <a:endParaRPr lang="nl-BE"/>
        </a:p>
      </dgm:t>
    </dgm:pt>
    <dgm:pt modelId="{CA9E8599-C20D-4D9F-AA76-862DAF9847F7}" type="pres">
      <dgm:prSet presAssocID="{5034CC9B-F653-4419-B89C-F24B8F07C21E}" presName="childText" presStyleLbl="conFgAcc1" presStyleIdx="2" presStyleCnt="3">
        <dgm:presLayoutVars>
          <dgm:bulletEnabled val="1"/>
        </dgm:presLayoutVars>
      </dgm:prSet>
      <dgm:spPr/>
      <dgm:t>
        <a:bodyPr/>
        <a:lstStyle/>
        <a:p>
          <a:endParaRPr lang="nl-BE"/>
        </a:p>
      </dgm:t>
    </dgm:pt>
  </dgm:ptLst>
  <dgm:cxnLst>
    <dgm:cxn modelId="{8670CD2E-8285-43FC-A715-6EC1719FCC74}" srcId="{01EE3C56-5B38-4894-A338-F290F97DA8B2}" destId="{91CFF5B5-2A99-4D20-9813-6A8DF3414081}" srcOrd="2" destOrd="0" parTransId="{E11D069E-5C72-45C6-A264-AB00FB5742A5}" sibTransId="{8B0568A3-26F5-4021-9884-0E538E3EE0C0}"/>
    <dgm:cxn modelId="{8DBF173A-5645-4FF2-888D-1BD8F0AC5DE7}" srcId="{EB057DD7-6CA7-42DB-97E1-02A0DF7067D9}" destId="{01EE3C56-5B38-4894-A338-F290F97DA8B2}" srcOrd="0" destOrd="0" parTransId="{783C2E22-BF4A-4C16-BD33-6B28BFA090F5}" sibTransId="{44B61201-6B74-4E32-94A7-58458D72F99D}"/>
    <dgm:cxn modelId="{33DE3ACC-0E10-4E5B-AEAC-EC5375DC2806}" type="presOf" srcId="{8F709323-62C6-4253-827F-714E17F709FD}" destId="{CA9E8599-C20D-4D9F-AA76-862DAF9847F7}" srcOrd="0" destOrd="0" presId="urn:microsoft.com/office/officeart/2005/8/layout/list1"/>
    <dgm:cxn modelId="{2668C0A5-0323-4E90-8544-FFFE28153D66}" srcId="{E5F9953C-2B49-4DBC-BD80-49257FA59055}" destId="{EB057DD7-6CA7-42DB-97E1-02A0DF7067D9}" srcOrd="0" destOrd="0" parTransId="{019549D4-B674-41D1-AAB8-85338AB27E7E}" sibTransId="{B0B4C9DC-A7EB-42E6-9BEE-2E45EBC9A9EF}"/>
    <dgm:cxn modelId="{3DAF0306-0603-4860-96EC-2AF22AC2721F}" srcId="{E5F9953C-2B49-4DBC-BD80-49257FA59055}" destId="{5034CC9B-F653-4419-B89C-F24B8F07C21E}" srcOrd="2" destOrd="0" parTransId="{8F4E6CFF-3154-4DA7-930C-79969A6961B8}" sibTransId="{D6A82FA9-BE9C-45B4-A80A-AE6B74FC7D84}"/>
    <dgm:cxn modelId="{98467629-1D25-42F8-BF6A-19EB6503F7E8}" type="presOf" srcId="{EB057DD7-6CA7-42DB-97E1-02A0DF7067D9}" destId="{F32849ED-13C0-4EBF-8B17-1298DBB4891A}" srcOrd="0" destOrd="0" presId="urn:microsoft.com/office/officeart/2005/8/layout/list1"/>
    <dgm:cxn modelId="{6102F5B1-7E68-43F8-9DF9-A9ABC59639DE}" type="presOf" srcId="{35D4B61C-A3B3-43E9-B2F9-B6DD41C3C39B}" destId="{CA9E8599-C20D-4D9F-AA76-862DAF9847F7}" srcOrd="0" destOrd="2" presId="urn:microsoft.com/office/officeart/2005/8/layout/list1"/>
    <dgm:cxn modelId="{A66AD8A5-5847-4567-B153-7E99484BFD3A}" srcId="{E72F4692-7EE2-4724-BD0E-CEE1DABE0514}" destId="{24102076-6033-4868-B179-D3DA26C81C5D}" srcOrd="0" destOrd="0" parTransId="{BA22CE91-935B-41B4-9259-E7903724E542}" sibTransId="{8528B514-01CE-4AF4-A042-F9CDF1FF2CD4}"/>
    <dgm:cxn modelId="{192205ED-94CF-4725-BF05-F8A770AE2843}" srcId="{5034CC9B-F653-4419-B89C-F24B8F07C21E}" destId="{741155DF-FDF0-4273-8A0B-EE1B6A67441A}" srcOrd="1" destOrd="0" parTransId="{719E62E1-AD41-4CF8-A309-905169D342A5}" sibTransId="{92565C1A-716E-458D-8E49-A158929BE23B}"/>
    <dgm:cxn modelId="{1F5F90C2-8CC6-41CF-9746-D3A081B4CE42}" srcId="{5034CC9B-F653-4419-B89C-F24B8F07C21E}" destId="{4049DECD-4CCF-4411-9C27-ABF5A37EB860}" srcOrd="4" destOrd="0" parTransId="{BC3C5E8B-94AB-42B5-ADBA-12B39A8705FE}" sibTransId="{99283015-D4B3-4E96-9ED5-8EA94614054F}"/>
    <dgm:cxn modelId="{E5510CFF-F093-4CDD-BEAF-546F456F93F7}" type="presOf" srcId="{EB057DD7-6CA7-42DB-97E1-02A0DF7067D9}" destId="{11EB138A-BA98-49BB-9525-99123F72957C}" srcOrd="1" destOrd="0" presId="urn:microsoft.com/office/officeart/2005/8/layout/list1"/>
    <dgm:cxn modelId="{579F0A25-0AB4-43C3-BD4E-7D0F0779ADD9}" type="presOf" srcId="{01EE3C56-5B38-4894-A338-F290F97DA8B2}" destId="{87B23C81-C255-4AC5-9F20-A774B4F86F7F}" srcOrd="0" destOrd="0" presId="urn:microsoft.com/office/officeart/2005/8/layout/list1"/>
    <dgm:cxn modelId="{F60C8F5C-A1A8-4F24-934B-D25B4B5B9904}" srcId="{E5F9953C-2B49-4DBC-BD80-49257FA59055}" destId="{E72F4692-7EE2-4724-BD0E-CEE1DABE0514}" srcOrd="1" destOrd="0" parTransId="{4104A0E4-B868-4A3D-8506-77A76363D233}" sibTransId="{CD8C36E8-F2D9-46AE-92BC-CE0921124C5B}"/>
    <dgm:cxn modelId="{7F496638-782D-4BF2-9FCA-062464151311}" type="presOf" srcId="{0C642D47-23B1-46FC-9D16-F83BB2BE1F8B}" destId="{CA9E8599-C20D-4D9F-AA76-862DAF9847F7}" srcOrd="0" destOrd="3" presId="urn:microsoft.com/office/officeart/2005/8/layout/list1"/>
    <dgm:cxn modelId="{F20CA55B-618D-491D-8BC6-0B075BF83036}" type="presOf" srcId="{4049DECD-4CCF-4411-9C27-ABF5A37EB860}" destId="{CA9E8599-C20D-4D9F-AA76-862DAF9847F7}" srcOrd="0" destOrd="4" presId="urn:microsoft.com/office/officeart/2005/8/layout/list1"/>
    <dgm:cxn modelId="{C6652C7F-901A-4D12-B5C5-A7BF1845A235}" srcId="{5034CC9B-F653-4419-B89C-F24B8F07C21E}" destId="{8F709323-62C6-4253-827F-714E17F709FD}" srcOrd="0" destOrd="0" parTransId="{DF039C9E-B09E-46D9-AFF5-D47ED2AB5196}" sibTransId="{D3E8EE78-7F08-434F-98B0-7D7CCE6E9E2C}"/>
    <dgm:cxn modelId="{7B765C15-7FC9-439F-BB6A-BBD0DC8F608B}" srcId="{E72F4692-7EE2-4724-BD0E-CEE1DABE0514}" destId="{D82D32BB-38F6-4A42-AC24-5CBC6184BC11}" srcOrd="1" destOrd="0" parTransId="{3DEE8475-D827-48C2-9DB7-903FF21CE86E}" sibTransId="{AC429129-618D-4B10-938D-9E78AD580D68}"/>
    <dgm:cxn modelId="{BAA020F4-E004-4FDD-8366-94D7511322C8}" srcId="{E72F4692-7EE2-4724-BD0E-CEE1DABE0514}" destId="{D2F83BEE-AE38-46AC-A52D-821F0ED4AC06}" srcOrd="2" destOrd="0" parTransId="{304B9A61-2BE4-44CB-954F-2492C1335B8C}" sibTransId="{3E14C1AF-13DA-4E02-BF05-39CBB3B5C60C}"/>
    <dgm:cxn modelId="{625A9C0F-9DBA-4B23-B8D0-A106CC321806}" type="presOf" srcId="{24102076-6033-4868-B179-D3DA26C81C5D}" destId="{8B1B174C-6F2C-4562-9FF7-D4B92891C4C6}" srcOrd="0" destOrd="0" presId="urn:microsoft.com/office/officeart/2005/8/layout/list1"/>
    <dgm:cxn modelId="{CC378284-DA87-4446-9F46-28CEC9550B83}" type="presOf" srcId="{D2F83BEE-AE38-46AC-A52D-821F0ED4AC06}" destId="{8B1B174C-6F2C-4562-9FF7-D4B92891C4C6}" srcOrd="0" destOrd="2" presId="urn:microsoft.com/office/officeart/2005/8/layout/list1"/>
    <dgm:cxn modelId="{5DB508DC-AB5C-4744-AE49-7D01ECA1836E}" srcId="{01EE3C56-5B38-4894-A338-F290F97DA8B2}" destId="{E8C92060-3E70-4199-A3CB-E05993D5E498}" srcOrd="0" destOrd="0" parTransId="{F3C484E3-10EE-40DD-8CD6-DFB902F703AC}" sibTransId="{CE5EF62C-799B-4472-B4A9-ED1F7640CA8E}"/>
    <dgm:cxn modelId="{420C432A-EE04-4043-8233-793638C711A6}" type="presOf" srcId="{741155DF-FDF0-4273-8A0B-EE1B6A67441A}" destId="{CA9E8599-C20D-4D9F-AA76-862DAF9847F7}" srcOrd="0" destOrd="1" presId="urn:microsoft.com/office/officeart/2005/8/layout/list1"/>
    <dgm:cxn modelId="{C10EDE8A-D10F-4202-9F7A-9BDC922A7EC1}" srcId="{5034CC9B-F653-4419-B89C-F24B8F07C21E}" destId="{35D4B61C-A3B3-43E9-B2F9-B6DD41C3C39B}" srcOrd="2" destOrd="0" parTransId="{8B2E6279-3EA6-4FCB-98CA-B9EF49F38FA6}" sibTransId="{882833BF-8603-4D8B-BB0A-6959B6E212C8}"/>
    <dgm:cxn modelId="{7A28BD3E-25A5-4F0E-8F44-B0EFBBDCCE8C}" type="presOf" srcId="{E72F4692-7EE2-4724-BD0E-CEE1DABE0514}" destId="{313DCCCC-D990-4283-80D1-605B7A5627BE}" srcOrd="0" destOrd="0" presId="urn:microsoft.com/office/officeart/2005/8/layout/list1"/>
    <dgm:cxn modelId="{6965C36F-B6C2-4DE1-925C-405EADC88EF5}" type="presOf" srcId="{E72F4692-7EE2-4724-BD0E-CEE1DABE0514}" destId="{0959CE1E-2814-4BB0-A99C-2DB694F5D82C}" srcOrd="1" destOrd="0" presId="urn:microsoft.com/office/officeart/2005/8/layout/list1"/>
    <dgm:cxn modelId="{D6AF4E13-5F23-4AB1-A6BB-E993486DEF54}" type="presOf" srcId="{E8C92060-3E70-4199-A3CB-E05993D5E498}" destId="{87B23C81-C255-4AC5-9F20-A774B4F86F7F}" srcOrd="0" destOrd="1" presId="urn:microsoft.com/office/officeart/2005/8/layout/list1"/>
    <dgm:cxn modelId="{08706E84-9F75-496C-8022-4A56A5B17426}" type="presOf" srcId="{E5F9953C-2B49-4DBC-BD80-49257FA59055}" destId="{C4ACC072-270F-43E6-9B22-BFB968B5AF89}" srcOrd="0" destOrd="0" presId="urn:microsoft.com/office/officeart/2005/8/layout/list1"/>
    <dgm:cxn modelId="{1E7F73EC-AC05-48C4-8E3D-55DF11ED7225}" type="presOf" srcId="{5034CC9B-F653-4419-B89C-F24B8F07C21E}" destId="{87AA87FE-E5D4-4F90-B6B3-BCD6BB413837}" srcOrd="1" destOrd="0" presId="urn:microsoft.com/office/officeart/2005/8/layout/list1"/>
    <dgm:cxn modelId="{83154ADF-9358-441C-AB12-1CFB7292B133}" type="presOf" srcId="{91CFF5B5-2A99-4D20-9813-6A8DF3414081}" destId="{87B23C81-C255-4AC5-9F20-A774B4F86F7F}" srcOrd="0" destOrd="3" presId="urn:microsoft.com/office/officeart/2005/8/layout/list1"/>
    <dgm:cxn modelId="{D3E8A652-D3F7-4410-8CBA-F6C0C00AEC8E}" srcId="{5034CC9B-F653-4419-B89C-F24B8F07C21E}" destId="{0C642D47-23B1-46FC-9D16-F83BB2BE1F8B}" srcOrd="3" destOrd="0" parTransId="{3025603A-BDB3-44C3-B7E0-BCD29C42B175}" sibTransId="{D1CA25AF-941F-487C-BF66-3632CFDA1FA1}"/>
    <dgm:cxn modelId="{1C9F15FD-26B3-4607-A33F-3878B9525FC6}" srcId="{01EE3C56-5B38-4894-A338-F290F97DA8B2}" destId="{A666C1C3-9601-49E9-B5E4-000198938A9D}" srcOrd="1" destOrd="0" parTransId="{97DECD93-7B9A-483D-B2BD-752F2AAA8D32}" sibTransId="{198A26A3-F882-4B7A-BD7A-A4DC3CAAC1E8}"/>
    <dgm:cxn modelId="{3B55C962-C270-42B8-9D91-00BCF94B0D17}" type="presOf" srcId="{5034CC9B-F653-4419-B89C-F24B8F07C21E}" destId="{66F056DD-5598-4285-A2D9-F329F9635F68}" srcOrd="0" destOrd="0" presId="urn:microsoft.com/office/officeart/2005/8/layout/list1"/>
    <dgm:cxn modelId="{AFF18486-71E4-4E78-9829-3C9A426C9B91}" type="presOf" srcId="{A666C1C3-9601-49E9-B5E4-000198938A9D}" destId="{87B23C81-C255-4AC5-9F20-A774B4F86F7F}" srcOrd="0" destOrd="2" presId="urn:microsoft.com/office/officeart/2005/8/layout/list1"/>
    <dgm:cxn modelId="{730F1F74-25D3-48F0-87C2-4A64F9FB16BF}" type="presOf" srcId="{D82D32BB-38F6-4A42-AC24-5CBC6184BC11}" destId="{8B1B174C-6F2C-4562-9FF7-D4B92891C4C6}" srcOrd="0" destOrd="1" presId="urn:microsoft.com/office/officeart/2005/8/layout/list1"/>
    <dgm:cxn modelId="{E793DA62-12CA-4D97-A903-3348C9F52BDC}" type="presParOf" srcId="{C4ACC072-270F-43E6-9B22-BFB968B5AF89}" destId="{1EBCFA4A-CD2B-4097-90C9-84A5F3C46D38}" srcOrd="0" destOrd="0" presId="urn:microsoft.com/office/officeart/2005/8/layout/list1"/>
    <dgm:cxn modelId="{CC870631-AC5E-4AB5-B90C-1215E5BC0AC1}" type="presParOf" srcId="{1EBCFA4A-CD2B-4097-90C9-84A5F3C46D38}" destId="{F32849ED-13C0-4EBF-8B17-1298DBB4891A}" srcOrd="0" destOrd="0" presId="urn:microsoft.com/office/officeart/2005/8/layout/list1"/>
    <dgm:cxn modelId="{2DDAD9F5-7F64-46DC-914A-C1B4F5EA6941}" type="presParOf" srcId="{1EBCFA4A-CD2B-4097-90C9-84A5F3C46D38}" destId="{11EB138A-BA98-49BB-9525-99123F72957C}" srcOrd="1" destOrd="0" presId="urn:microsoft.com/office/officeart/2005/8/layout/list1"/>
    <dgm:cxn modelId="{63FF41DB-0E5C-4CD2-BBE6-22F4DE2BDA4D}" type="presParOf" srcId="{C4ACC072-270F-43E6-9B22-BFB968B5AF89}" destId="{261A4854-411D-4D7A-91AF-A0F81E46D1E6}" srcOrd="1" destOrd="0" presId="urn:microsoft.com/office/officeart/2005/8/layout/list1"/>
    <dgm:cxn modelId="{4E3C916B-80D8-46A4-BF32-E76C7A8C703E}" type="presParOf" srcId="{C4ACC072-270F-43E6-9B22-BFB968B5AF89}" destId="{87B23C81-C255-4AC5-9F20-A774B4F86F7F}" srcOrd="2" destOrd="0" presId="urn:microsoft.com/office/officeart/2005/8/layout/list1"/>
    <dgm:cxn modelId="{53E42304-E3AB-4F4C-92E8-D34BF1C7A310}" type="presParOf" srcId="{C4ACC072-270F-43E6-9B22-BFB968B5AF89}" destId="{362E8F6C-41E9-4236-B2F0-704BDF55B09C}" srcOrd="3" destOrd="0" presId="urn:microsoft.com/office/officeart/2005/8/layout/list1"/>
    <dgm:cxn modelId="{64B1DA7E-E92D-423B-9FD8-A53646C4C13A}" type="presParOf" srcId="{C4ACC072-270F-43E6-9B22-BFB968B5AF89}" destId="{0C4C9B75-8E5E-4F1D-85BA-76F286135F61}" srcOrd="4" destOrd="0" presId="urn:microsoft.com/office/officeart/2005/8/layout/list1"/>
    <dgm:cxn modelId="{62915FA0-3479-44FC-BD22-968BECC09960}" type="presParOf" srcId="{0C4C9B75-8E5E-4F1D-85BA-76F286135F61}" destId="{313DCCCC-D990-4283-80D1-605B7A5627BE}" srcOrd="0" destOrd="0" presId="urn:microsoft.com/office/officeart/2005/8/layout/list1"/>
    <dgm:cxn modelId="{4E8687D6-0FB7-4A5D-9B6A-C9C4DEF3293A}" type="presParOf" srcId="{0C4C9B75-8E5E-4F1D-85BA-76F286135F61}" destId="{0959CE1E-2814-4BB0-A99C-2DB694F5D82C}" srcOrd="1" destOrd="0" presId="urn:microsoft.com/office/officeart/2005/8/layout/list1"/>
    <dgm:cxn modelId="{DE91E850-0425-43DB-8E37-7E6E67CED4B1}" type="presParOf" srcId="{C4ACC072-270F-43E6-9B22-BFB968B5AF89}" destId="{0FA8BB6E-7452-438C-916C-5925A85547E3}" srcOrd="5" destOrd="0" presId="urn:microsoft.com/office/officeart/2005/8/layout/list1"/>
    <dgm:cxn modelId="{DEFB8EEA-C7C8-49F7-9709-CFC13388F2E2}" type="presParOf" srcId="{C4ACC072-270F-43E6-9B22-BFB968B5AF89}" destId="{8B1B174C-6F2C-4562-9FF7-D4B92891C4C6}" srcOrd="6" destOrd="0" presId="urn:microsoft.com/office/officeart/2005/8/layout/list1"/>
    <dgm:cxn modelId="{FFF937D9-DF6C-4DC7-A00D-F238523C9548}" type="presParOf" srcId="{C4ACC072-270F-43E6-9B22-BFB968B5AF89}" destId="{756FFA63-4BC2-4BCF-8609-2C104B5C4716}" srcOrd="7" destOrd="0" presId="urn:microsoft.com/office/officeart/2005/8/layout/list1"/>
    <dgm:cxn modelId="{20FC3BBE-0C30-4965-BFBE-34620C4768B7}" type="presParOf" srcId="{C4ACC072-270F-43E6-9B22-BFB968B5AF89}" destId="{D019D44F-1F35-4D5B-9E0D-DCA09A32C336}" srcOrd="8" destOrd="0" presId="urn:microsoft.com/office/officeart/2005/8/layout/list1"/>
    <dgm:cxn modelId="{CB014218-FF5E-4D85-8EC3-FB8CBE7758B1}" type="presParOf" srcId="{D019D44F-1F35-4D5B-9E0D-DCA09A32C336}" destId="{66F056DD-5598-4285-A2D9-F329F9635F68}" srcOrd="0" destOrd="0" presId="urn:microsoft.com/office/officeart/2005/8/layout/list1"/>
    <dgm:cxn modelId="{29299881-55E8-4B3C-9D4A-09322782EC5E}" type="presParOf" srcId="{D019D44F-1F35-4D5B-9E0D-DCA09A32C336}" destId="{87AA87FE-E5D4-4F90-B6B3-BCD6BB413837}" srcOrd="1" destOrd="0" presId="urn:microsoft.com/office/officeart/2005/8/layout/list1"/>
    <dgm:cxn modelId="{9A909F18-85CF-4CA4-8E65-9EB88D298F0B}" type="presParOf" srcId="{C4ACC072-270F-43E6-9B22-BFB968B5AF89}" destId="{D8C1D0F6-D62C-45F2-8A3B-E2BFF03C2AFA}" srcOrd="9" destOrd="0" presId="urn:microsoft.com/office/officeart/2005/8/layout/list1"/>
    <dgm:cxn modelId="{92FA4ECF-D10B-417A-A8CA-0B0F7B083584}" type="presParOf" srcId="{C4ACC072-270F-43E6-9B22-BFB968B5AF89}" destId="{CA9E8599-C20D-4D9F-AA76-862DAF9847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0F910E-1268-4791-A164-7577AE204B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B752A77-9ABC-427A-849A-190FFDBF599F}">
      <dgm:prSet phldrT="[Text]" custT="1"/>
      <dgm:spPr/>
      <dgm:t>
        <a:bodyPr/>
        <a:lstStyle/>
        <a:p>
          <a:r>
            <a:rPr lang="en-GB" sz="2000" dirty="0" smtClean="0"/>
            <a:t>Data value</a:t>
          </a:r>
          <a:endParaRPr lang="en-GB" sz="2000" dirty="0"/>
        </a:p>
      </dgm:t>
    </dgm:pt>
    <dgm:pt modelId="{4965034F-31F5-430B-A282-2181D26CB7E6}" type="parTrans" cxnId="{BC1023F8-AC98-4E54-B240-554F490FA415}">
      <dgm:prSet/>
      <dgm:spPr/>
      <dgm:t>
        <a:bodyPr/>
        <a:lstStyle/>
        <a:p>
          <a:endParaRPr lang="en-GB"/>
        </a:p>
      </dgm:t>
    </dgm:pt>
    <dgm:pt modelId="{4C9BA49F-7F24-40B8-9AEB-51D7F1799C4D}" type="sibTrans" cxnId="{BC1023F8-AC98-4E54-B240-554F490FA415}">
      <dgm:prSet/>
      <dgm:spPr/>
      <dgm:t>
        <a:bodyPr/>
        <a:lstStyle/>
        <a:p>
          <a:endParaRPr lang="en-GB"/>
        </a:p>
      </dgm:t>
    </dgm:pt>
    <dgm:pt modelId="{AFA1B01C-666A-4F38-8C12-50E80CA75AA0}">
      <dgm:prSet phldrT="[Text]" custT="1"/>
      <dgm:spPr/>
      <dgm:t>
        <a:bodyPr/>
        <a:lstStyle/>
        <a:p>
          <a:r>
            <a:rPr lang="en-GB" sz="1400" dirty="0" smtClean="0"/>
            <a:t>“adult” = 17 or 18 years old?</a:t>
          </a:r>
          <a:endParaRPr lang="en-GB" sz="1400" dirty="0"/>
        </a:p>
      </dgm:t>
    </dgm:pt>
    <dgm:pt modelId="{922BDADB-7FA9-4840-ACB9-3E0610BD231C}" type="parTrans" cxnId="{1C8D6C7B-F6ED-48C3-97CC-EE2CDDC89DF2}">
      <dgm:prSet/>
      <dgm:spPr/>
      <dgm:t>
        <a:bodyPr/>
        <a:lstStyle/>
        <a:p>
          <a:endParaRPr lang="en-GB"/>
        </a:p>
      </dgm:t>
    </dgm:pt>
    <dgm:pt modelId="{8872BD90-DA72-425E-A137-25B8D6E1EB2E}" type="sibTrans" cxnId="{1C8D6C7B-F6ED-48C3-97CC-EE2CDDC89DF2}">
      <dgm:prSet/>
      <dgm:spPr/>
      <dgm:t>
        <a:bodyPr/>
        <a:lstStyle/>
        <a:p>
          <a:endParaRPr lang="en-GB"/>
        </a:p>
      </dgm:t>
    </dgm:pt>
    <dgm:pt modelId="{07A35A1D-A661-493B-9658-E4D53547ADF1}">
      <dgm:prSet phldrT="[Text]" custT="1"/>
      <dgm:spPr/>
      <dgm:t>
        <a:bodyPr/>
        <a:lstStyle/>
        <a:p>
          <a:r>
            <a:rPr lang="en-GB" sz="2000" dirty="0" smtClean="0"/>
            <a:t>Data representation</a:t>
          </a:r>
          <a:endParaRPr lang="en-GB" sz="2000" dirty="0"/>
        </a:p>
      </dgm:t>
    </dgm:pt>
    <dgm:pt modelId="{F9265CD8-C137-4D52-8326-6A2050FE7461}" type="parTrans" cxnId="{EDCA53E3-CDF1-4CE0-953D-DA87BF707B41}">
      <dgm:prSet/>
      <dgm:spPr/>
      <dgm:t>
        <a:bodyPr/>
        <a:lstStyle/>
        <a:p>
          <a:endParaRPr lang="en-GB"/>
        </a:p>
      </dgm:t>
    </dgm:pt>
    <dgm:pt modelId="{CE61616F-E721-4245-8FCD-959B22E813B6}" type="sibTrans" cxnId="{EDCA53E3-CDF1-4CE0-953D-DA87BF707B41}">
      <dgm:prSet/>
      <dgm:spPr/>
      <dgm:t>
        <a:bodyPr/>
        <a:lstStyle/>
        <a:p>
          <a:endParaRPr lang="en-GB"/>
        </a:p>
      </dgm:t>
    </dgm:pt>
    <dgm:pt modelId="{CB904F16-42C6-466D-A0C7-7D422D44455C}">
      <dgm:prSet phldrT="[Text]" custT="1"/>
      <dgm:spPr/>
      <dgm:t>
        <a:bodyPr/>
        <a:lstStyle/>
        <a:p>
          <a:r>
            <a:rPr lang="en-GB" sz="1400" dirty="0" smtClean="0"/>
            <a:t>Date formats: DMY, MDY, YMD?</a:t>
          </a:r>
          <a:endParaRPr lang="en-GB" sz="1400" dirty="0"/>
        </a:p>
      </dgm:t>
    </dgm:pt>
    <dgm:pt modelId="{3A9F4DAB-9D20-4478-A85B-DC41AA762F7F}" type="parTrans" cxnId="{F1198B11-9659-4C6F-9B94-F0739E1C751D}">
      <dgm:prSet/>
      <dgm:spPr/>
      <dgm:t>
        <a:bodyPr/>
        <a:lstStyle/>
        <a:p>
          <a:endParaRPr lang="en-GB"/>
        </a:p>
      </dgm:t>
    </dgm:pt>
    <dgm:pt modelId="{F27C08A6-0EF4-43BC-9455-B7981259E15B}" type="sibTrans" cxnId="{F1198B11-9659-4C6F-9B94-F0739E1C751D}">
      <dgm:prSet/>
      <dgm:spPr/>
      <dgm:t>
        <a:bodyPr/>
        <a:lstStyle/>
        <a:p>
          <a:endParaRPr lang="en-GB"/>
        </a:p>
      </dgm:t>
    </dgm:pt>
    <dgm:pt modelId="{0D8C5EBA-A0C1-4148-9958-40072FA47863}">
      <dgm:prSet phldrT="[Text]" custT="1"/>
      <dgm:spPr/>
      <dgm:t>
        <a:bodyPr/>
        <a:lstStyle/>
        <a:p>
          <a:r>
            <a:rPr lang="en-GB" sz="2000" dirty="0" smtClean="0"/>
            <a:t>Data units</a:t>
          </a:r>
          <a:endParaRPr lang="en-GB" sz="2000" dirty="0"/>
        </a:p>
      </dgm:t>
    </dgm:pt>
    <dgm:pt modelId="{8C52761B-4503-4F98-98AB-83A292B11AC9}" type="parTrans" cxnId="{790CBE2B-897F-491F-951B-CD4ABE460746}">
      <dgm:prSet/>
      <dgm:spPr/>
      <dgm:t>
        <a:bodyPr/>
        <a:lstStyle/>
        <a:p>
          <a:endParaRPr lang="en-GB"/>
        </a:p>
      </dgm:t>
    </dgm:pt>
    <dgm:pt modelId="{D7C1A425-D751-4778-8B9E-9CB8D9C17C74}" type="sibTrans" cxnId="{790CBE2B-897F-491F-951B-CD4ABE460746}">
      <dgm:prSet/>
      <dgm:spPr/>
      <dgm:t>
        <a:bodyPr/>
        <a:lstStyle/>
        <a:p>
          <a:endParaRPr lang="en-GB"/>
        </a:p>
      </dgm:t>
    </dgm:pt>
    <dgm:pt modelId="{7FDF56FC-B790-4DC3-9A08-4E5DE48BC1D7}">
      <dgm:prSet phldrT="[Text]" custT="1"/>
      <dgm:spPr/>
      <dgm:t>
        <a:bodyPr/>
        <a:lstStyle/>
        <a:p>
          <a:r>
            <a:rPr lang="en-GB" sz="1400" dirty="0" smtClean="0"/>
            <a:t>lbs or kg?</a:t>
          </a:r>
          <a:endParaRPr lang="en-GB" sz="1400" dirty="0"/>
        </a:p>
      </dgm:t>
    </dgm:pt>
    <dgm:pt modelId="{A95C1522-C82A-4616-9610-3308D48F13D2}" type="parTrans" cxnId="{CE896B37-559C-49A3-8E30-587C0B58C446}">
      <dgm:prSet/>
      <dgm:spPr/>
      <dgm:t>
        <a:bodyPr/>
        <a:lstStyle/>
        <a:p>
          <a:endParaRPr lang="en-GB"/>
        </a:p>
      </dgm:t>
    </dgm:pt>
    <dgm:pt modelId="{B63E9351-B8AE-4B87-A97E-CBD395E35DE2}" type="sibTrans" cxnId="{CE896B37-559C-49A3-8E30-587C0B58C446}">
      <dgm:prSet/>
      <dgm:spPr/>
      <dgm:t>
        <a:bodyPr/>
        <a:lstStyle/>
        <a:p>
          <a:endParaRPr lang="en-GB"/>
        </a:p>
      </dgm:t>
    </dgm:pt>
    <dgm:pt modelId="{17D1AFEB-DF67-4B5B-92BE-811C8F3B8CA4}">
      <dgm:prSet phldrT="[Text]" custT="1"/>
      <dgm:spPr/>
      <dgm:t>
        <a:bodyPr/>
        <a:lstStyle/>
        <a:p>
          <a:r>
            <a:rPr lang="en-GB" sz="2000" dirty="0" smtClean="0"/>
            <a:t>Data precision</a:t>
          </a:r>
          <a:endParaRPr lang="en-GB" sz="2000" dirty="0"/>
        </a:p>
      </dgm:t>
    </dgm:pt>
    <dgm:pt modelId="{7C82AF0C-71D9-408F-B1CC-EA6D82A388DC}" type="parTrans" cxnId="{CC06CC56-E494-4684-B2DB-1A78E72A6D32}">
      <dgm:prSet/>
      <dgm:spPr/>
      <dgm:t>
        <a:bodyPr/>
        <a:lstStyle/>
        <a:p>
          <a:endParaRPr lang="en-GB"/>
        </a:p>
      </dgm:t>
    </dgm:pt>
    <dgm:pt modelId="{C23FCF7A-3F7D-4D39-A08C-A6D1D2BD780D}" type="sibTrans" cxnId="{CC06CC56-E494-4684-B2DB-1A78E72A6D32}">
      <dgm:prSet/>
      <dgm:spPr/>
      <dgm:t>
        <a:bodyPr/>
        <a:lstStyle/>
        <a:p>
          <a:endParaRPr lang="en-GB"/>
        </a:p>
      </dgm:t>
    </dgm:pt>
    <dgm:pt modelId="{354B5F4D-06CF-42EA-9BC8-92E940113AEC}">
      <dgm:prSet phldrT="[Text]" custT="1"/>
      <dgm:spPr/>
      <dgm:t>
        <a:bodyPr/>
        <a:lstStyle/>
        <a:p>
          <a:r>
            <a:rPr lang="en-GB" sz="1400" dirty="0" smtClean="0"/>
            <a:t>Miles or kilometres</a:t>
          </a:r>
          <a:endParaRPr lang="en-GB" sz="1400" dirty="0"/>
        </a:p>
      </dgm:t>
    </dgm:pt>
    <dgm:pt modelId="{FACEA15A-8A5B-4BC9-815E-0494733CFF24}" type="parTrans" cxnId="{CB2C0866-65CD-4C5B-A72A-861F736B60EC}">
      <dgm:prSet/>
      <dgm:spPr/>
      <dgm:t>
        <a:bodyPr/>
        <a:lstStyle/>
        <a:p>
          <a:endParaRPr lang="en-GB"/>
        </a:p>
      </dgm:t>
    </dgm:pt>
    <dgm:pt modelId="{797E78C1-2E61-4FEA-A5C7-068A5BC6B7A7}" type="sibTrans" cxnId="{CB2C0866-65CD-4C5B-A72A-861F736B60EC}">
      <dgm:prSet/>
      <dgm:spPr/>
      <dgm:t>
        <a:bodyPr/>
        <a:lstStyle/>
        <a:p>
          <a:endParaRPr lang="en-GB"/>
        </a:p>
      </dgm:t>
    </dgm:pt>
    <dgm:pt modelId="{E42E8D05-D455-4D91-B60F-96951CA5436B}">
      <dgm:prSet phldrT="[Text]" custT="1"/>
      <dgm:spPr/>
      <dgm:t>
        <a:bodyPr/>
        <a:lstStyle/>
        <a:p>
          <a:r>
            <a:rPr lang="en-GB" sz="2000" dirty="0" smtClean="0"/>
            <a:t>Granularity</a:t>
          </a:r>
          <a:endParaRPr lang="en-GB" sz="2000" dirty="0"/>
        </a:p>
      </dgm:t>
    </dgm:pt>
    <dgm:pt modelId="{2879D45D-C48F-4E6B-B0EE-26285FEE70BF}" type="parTrans" cxnId="{4CBD8075-FAA0-41D7-9D61-0F74A95294F5}">
      <dgm:prSet/>
      <dgm:spPr/>
      <dgm:t>
        <a:bodyPr/>
        <a:lstStyle/>
        <a:p>
          <a:endParaRPr lang="en-GB"/>
        </a:p>
      </dgm:t>
    </dgm:pt>
    <dgm:pt modelId="{2A500014-D414-426C-A17F-955FA6616B28}" type="sibTrans" cxnId="{4CBD8075-FAA0-41D7-9D61-0F74A95294F5}">
      <dgm:prSet/>
      <dgm:spPr/>
      <dgm:t>
        <a:bodyPr/>
        <a:lstStyle/>
        <a:p>
          <a:endParaRPr lang="en-GB"/>
        </a:p>
      </dgm:t>
    </dgm:pt>
    <dgm:pt modelId="{AC604F54-AFC1-4CCF-B354-04EED0FE58F5}">
      <dgm:prSet phldrT="[Text]" custT="1"/>
      <dgm:spPr/>
      <dgm:t>
        <a:bodyPr/>
        <a:lstStyle/>
        <a:p>
          <a:r>
            <a:rPr lang="en-GB" sz="1400" dirty="0" smtClean="0"/>
            <a:t>School grade scales</a:t>
          </a:r>
          <a:endParaRPr lang="en-GB" sz="1400" dirty="0"/>
        </a:p>
      </dgm:t>
    </dgm:pt>
    <dgm:pt modelId="{47935B5F-9CD4-4045-9509-140AD32AD644}" type="parTrans" cxnId="{A6610A72-4F3E-444F-9897-8DF7C06CDE65}">
      <dgm:prSet/>
      <dgm:spPr/>
      <dgm:t>
        <a:bodyPr/>
        <a:lstStyle/>
        <a:p>
          <a:endParaRPr lang="en-GB"/>
        </a:p>
      </dgm:t>
    </dgm:pt>
    <dgm:pt modelId="{1E380347-4D7C-4E9C-8352-BBD3D5197049}" type="sibTrans" cxnId="{A6610A72-4F3E-444F-9897-8DF7C06CDE65}">
      <dgm:prSet/>
      <dgm:spPr/>
      <dgm:t>
        <a:bodyPr/>
        <a:lstStyle/>
        <a:p>
          <a:endParaRPr lang="en-GB"/>
        </a:p>
      </dgm:t>
    </dgm:pt>
    <dgm:pt modelId="{BA4ABDD1-08F0-4E42-9B4C-EBDC918ACA71}">
      <dgm:prSet phldrT="[Text]" custT="1"/>
      <dgm:spPr/>
      <dgm:t>
        <a:bodyPr/>
        <a:lstStyle/>
        <a:p>
          <a:r>
            <a:rPr lang="en-GB" sz="1400" dirty="0" smtClean="0"/>
            <a:t>“name” = full name or only surname?</a:t>
          </a:r>
          <a:endParaRPr lang="en-GB" sz="1400" dirty="0"/>
        </a:p>
      </dgm:t>
    </dgm:pt>
    <dgm:pt modelId="{0AAEE7C0-79F8-4560-A594-A4701C604284}" type="parTrans" cxnId="{F6758AD3-BC67-4494-87B8-ABF26FC97616}">
      <dgm:prSet/>
      <dgm:spPr/>
      <dgm:t>
        <a:bodyPr/>
        <a:lstStyle/>
        <a:p>
          <a:endParaRPr lang="en-GB"/>
        </a:p>
      </dgm:t>
    </dgm:pt>
    <dgm:pt modelId="{47C138EF-40A1-490B-A176-DFB1F857D649}" type="sibTrans" cxnId="{F6758AD3-BC67-4494-87B8-ABF26FC97616}">
      <dgm:prSet/>
      <dgm:spPr/>
      <dgm:t>
        <a:bodyPr/>
        <a:lstStyle/>
        <a:p>
          <a:endParaRPr lang="en-GB"/>
        </a:p>
      </dgm:t>
    </dgm:pt>
    <dgm:pt modelId="{3C330CC2-4989-4B16-ACE4-6F38DBBF5B60}" type="pres">
      <dgm:prSet presAssocID="{170F910E-1268-4791-A164-7577AE204B43}" presName="Name0" presStyleCnt="0">
        <dgm:presLayoutVars>
          <dgm:dir/>
          <dgm:animLvl val="lvl"/>
          <dgm:resizeHandles val="exact"/>
        </dgm:presLayoutVars>
      </dgm:prSet>
      <dgm:spPr/>
      <dgm:t>
        <a:bodyPr/>
        <a:lstStyle/>
        <a:p>
          <a:endParaRPr lang="en-GB"/>
        </a:p>
      </dgm:t>
    </dgm:pt>
    <dgm:pt modelId="{7CEDBDB7-CDD0-46FE-8E58-2F4C6CBE630F}" type="pres">
      <dgm:prSet presAssocID="{3B752A77-9ABC-427A-849A-190FFDBF599F}" presName="linNode" presStyleCnt="0"/>
      <dgm:spPr/>
    </dgm:pt>
    <dgm:pt modelId="{088F1F2B-2418-43F9-AEBF-286F4639211A}" type="pres">
      <dgm:prSet presAssocID="{3B752A77-9ABC-427A-849A-190FFDBF599F}" presName="parentText" presStyleLbl="node1" presStyleIdx="0" presStyleCnt="5">
        <dgm:presLayoutVars>
          <dgm:chMax val="1"/>
          <dgm:bulletEnabled val="1"/>
        </dgm:presLayoutVars>
      </dgm:prSet>
      <dgm:spPr/>
      <dgm:t>
        <a:bodyPr/>
        <a:lstStyle/>
        <a:p>
          <a:endParaRPr lang="en-GB"/>
        </a:p>
      </dgm:t>
    </dgm:pt>
    <dgm:pt modelId="{64241C81-3671-4171-84BD-7746CDB79905}" type="pres">
      <dgm:prSet presAssocID="{3B752A77-9ABC-427A-849A-190FFDBF599F}" presName="descendantText" presStyleLbl="alignAccFollowNode1" presStyleIdx="0" presStyleCnt="5">
        <dgm:presLayoutVars>
          <dgm:bulletEnabled val="1"/>
        </dgm:presLayoutVars>
      </dgm:prSet>
      <dgm:spPr/>
      <dgm:t>
        <a:bodyPr/>
        <a:lstStyle/>
        <a:p>
          <a:endParaRPr lang="en-GB"/>
        </a:p>
      </dgm:t>
    </dgm:pt>
    <dgm:pt modelId="{003F31EA-3D41-48AE-8CA7-29DBBA8197A8}" type="pres">
      <dgm:prSet presAssocID="{4C9BA49F-7F24-40B8-9AEB-51D7F1799C4D}" presName="sp" presStyleCnt="0"/>
      <dgm:spPr/>
    </dgm:pt>
    <dgm:pt modelId="{4BE4B7F4-25C6-48C5-B03F-35E6C0CAB7D9}" type="pres">
      <dgm:prSet presAssocID="{07A35A1D-A661-493B-9658-E4D53547ADF1}" presName="linNode" presStyleCnt="0"/>
      <dgm:spPr/>
    </dgm:pt>
    <dgm:pt modelId="{7DAB7C4E-AF47-46CD-A97B-E1C4837AE134}" type="pres">
      <dgm:prSet presAssocID="{07A35A1D-A661-493B-9658-E4D53547ADF1}" presName="parentText" presStyleLbl="node1" presStyleIdx="1" presStyleCnt="5">
        <dgm:presLayoutVars>
          <dgm:chMax val="1"/>
          <dgm:bulletEnabled val="1"/>
        </dgm:presLayoutVars>
      </dgm:prSet>
      <dgm:spPr/>
      <dgm:t>
        <a:bodyPr/>
        <a:lstStyle/>
        <a:p>
          <a:endParaRPr lang="en-GB"/>
        </a:p>
      </dgm:t>
    </dgm:pt>
    <dgm:pt modelId="{BB1DBB7D-E611-4695-A025-AE0052CAA07D}" type="pres">
      <dgm:prSet presAssocID="{07A35A1D-A661-493B-9658-E4D53547ADF1}" presName="descendantText" presStyleLbl="alignAccFollowNode1" presStyleIdx="1" presStyleCnt="5">
        <dgm:presLayoutVars>
          <dgm:bulletEnabled val="1"/>
        </dgm:presLayoutVars>
      </dgm:prSet>
      <dgm:spPr/>
      <dgm:t>
        <a:bodyPr/>
        <a:lstStyle/>
        <a:p>
          <a:endParaRPr lang="en-GB"/>
        </a:p>
      </dgm:t>
    </dgm:pt>
    <dgm:pt modelId="{34280B8B-4F3C-4886-B0E8-1AF65667A311}" type="pres">
      <dgm:prSet presAssocID="{CE61616F-E721-4245-8FCD-959B22E813B6}" presName="sp" presStyleCnt="0"/>
      <dgm:spPr/>
    </dgm:pt>
    <dgm:pt modelId="{200C08AA-A40A-478F-91B2-6C97EB00B7C7}" type="pres">
      <dgm:prSet presAssocID="{0D8C5EBA-A0C1-4148-9958-40072FA47863}" presName="linNode" presStyleCnt="0"/>
      <dgm:spPr/>
    </dgm:pt>
    <dgm:pt modelId="{40A3FB6E-A26F-4181-94E2-C8DDA2389B5A}" type="pres">
      <dgm:prSet presAssocID="{0D8C5EBA-A0C1-4148-9958-40072FA47863}" presName="parentText" presStyleLbl="node1" presStyleIdx="2" presStyleCnt="5">
        <dgm:presLayoutVars>
          <dgm:chMax val="1"/>
          <dgm:bulletEnabled val="1"/>
        </dgm:presLayoutVars>
      </dgm:prSet>
      <dgm:spPr/>
      <dgm:t>
        <a:bodyPr/>
        <a:lstStyle/>
        <a:p>
          <a:endParaRPr lang="en-GB"/>
        </a:p>
      </dgm:t>
    </dgm:pt>
    <dgm:pt modelId="{0B250545-EDE4-4C91-AD43-56424D404C63}" type="pres">
      <dgm:prSet presAssocID="{0D8C5EBA-A0C1-4148-9958-40072FA47863}" presName="descendantText" presStyleLbl="alignAccFollowNode1" presStyleIdx="2" presStyleCnt="5">
        <dgm:presLayoutVars>
          <dgm:bulletEnabled val="1"/>
        </dgm:presLayoutVars>
      </dgm:prSet>
      <dgm:spPr/>
      <dgm:t>
        <a:bodyPr/>
        <a:lstStyle/>
        <a:p>
          <a:endParaRPr lang="en-GB"/>
        </a:p>
      </dgm:t>
    </dgm:pt>
    <dgm:pt modelId="{473065BC-AE30-406D-B1B2-FA7E06ED9EE7}" type="pres">
      <dgm:prSet presAssocID="{D7C1A425-D751-4778-8B9E-9CB8D9C17C74}" presName="sp" presStyleCnt="0"/>
      <dgm:spPr/>
    </dgm:pt>
    <dgm:pt modelId="{6A557274-E164-466A-8819-9A66F4B5121C}" type="pres">
      <dgm:prSet presAssocID="{17D1AFEB-DF67-4B5B-92BE-811C8F3B8CA4}" presName="linNode" presStyleCnt="0"/>
      <dgm:spPr/>
    </dgm:pt>
    <dgm:pt modelId="{87F6ECE6-55B5-4616-8C09-F3B15873A4D4}" type="pres">
      <dgm:prSet presAssocID="{17D1AFEB-DF67-4B5B-92BE-811C8F3B8CA4}" presName="parentText" presStyleLbl="node1" presStyleIdx="3" presStyleCnt="5">
        <dgm:presLayoutVars>
          <dgm:chMax val="1"/>
          <dgm:bulletEnabled val="1"/>
        </dgm:presLayoutVars>
      </dgm:prSet>
      <dgm:spPr/>
      <dgm:t>
        <a:bodyPr/>
        <a:lstStyle/>
        <a:p>
          <a:endParaRPr lang="en-GB"/>
        </a:p>
      </dgm:t>
    </dgm:pt>
    <dgm:pt modelId="{11A9A4F3-3332-4D7B-9EF5-997D80A0BDF8}" type="pres">
      <dgm:prSet presAssocID="{17D1AFEB-DF67-4B5B-92BE-811C8F3B8CA4}" presName="descendantText" presStyleLbl="alignAccFollowNode1" presStyleIdx="3" presStyleCnt="5">
        <dgm:presLayoutVars>
          <dgm:bulletEnabled val="1"/>
        </dgm:presLayoutVars>
      </dgm:prSet>
      <dgm:spPr/>
      <dgm:t>
        <a:bodyPr/>
        <a:lstStyle/>
        <a:p>
          <a:endParaRPr lang="en-GB"/>
        </a:p>
      </dgm:t>
    </dgm:pt>
    <dgm:pt modelId="{D0C2345C-FC7C-4558-875E-6F432958204B}" type="pres">
      <dgm:prSet presAssocID="{C23FCF7A-3F7D-4D39-A08C-A6D1D2BD780D}" presName="sp" presStyleCnt="0"/>
      <dgm:spPr/>
    </dgm:pt>
    <dgm:pt modelId="{02ED4666-F432-4689-A7EE-B81621BAE07C}" type="pres">
      <dgm:prSet presAssocID="{E42E8D05-D455-4D91-B60F-96951CA5436B}" presName="linNode" presStyleCnt="0"/>
      <dgm:spPr/>
    </dgm:pt>
    <dgm:pt modelId="{B8B2C6FD-3DBF-44C5-9BC6-40B47A69DB4D}" type="pres">
      <dgm:prSet presAssocID="{E42E8D05-D455-4D91-B60F-96951CA5436B}" presName="parentText" presStyleLbl="node1" presStyleIdx="4" presStyleCnt="5">
        <dgm:presLayoutVars>
          <dgm:chMax val="1"/>
          <dgm:bulletEnabled val="1"/>
        </dgm:presLayoutVars>
      </dgm:prSet>
      <dgm:spPr/>
      <dgm:t>
        <a:bodyPr/>
        <a:lstStyle/>
        <a:p>
          <a:endParaRPr lang="en-GB"/>
        </a:p>
      </dgm:t>
    </dgm:pt>
    <dgm:pt modelId="{5D661E7B-7401-4EE7-8F31-51F714F08F30}" type="pres">
      <dgm:prSet presAssocID="{E42E8D05-D455-4D91-B60F-96951CA5436B}" presName="descendantText" presStyleLbl="alignAccFollowNode1" presStyleIdx="4" presStyleCnt="5">
        <dgm:presLayoutVars>
          <dgm:bulletEnabled val="1"/>
        </dgm:presLayoutVars>
      </dgm:prSet>
      <dgm:spPr/>
      <dgm:t>
        <a:bodyPr/>
        <a:lstStyle/>
        <a:p>
          <a:endParaRPr lang="en-GB"/>
        </a:p>
      </dgm:t>
    </dgm:pt>
  </dgm:ptLst>
  <dgm:cxnLst>
    <dgm:cxn modelId="{668B0B9A-D653-4311-BDDA-A2D413A59575}" type="presOf" srcId="{354B5F4D-06CF-42EA-9BC8-92E940113AEC}" destId="{0B250545-EDE4-4C91-AD43-56424D404C63}" srcOrd="0" destOrd="1" presId="urn:microsoft.com/office/officeart/2005/8/layout/vList5"/>
    <dgm:cxn modelId="{8EBF9CAB-023D-43B8-8807-26A6E4531F12}" type="presOf" srcId="{0D8C5EBA-A0C1-4148-9958-40072FA47863}" destId="{40A3FB6E-A26F-4181-94E2-C8DDA2389B5A}" srcOrd="0" destOrd="0" presId="urn:microsoft.com/office/officeart/2005/8/layout/vList5"/>
    <dgm:cxn modelId="{EDCA53E3-CDF1-4CE0-953D-DA87BF707B41}" srcId="{170F910E-1268-4791-A164-7577AE204B43}" destId="{07A35A1D-A661-493B-9658-E4D53547ADF1}" srcOrd="1" destOrd="0" parTransId="{F9265CD8-C137-4D52-8326-6A2050FE7461}" sibTransId="{CE61616F-E721-4245-8FCD-959B22E813B6}"/>
    <dgm:cxn modelId="{CC06CC56-E494-4684-B2DB-1A78E72A6D32}" srcId="{170F910E-1268-4791-A164-7577AE204B43}" destId="{17D1AFEB-DF67-4B5B-92BE-811C8F3B8CA4}" srcOrd="3" destOrd="0" parTransId="{7C82AF0C-71D9-408F-B1CC-EA6D82A388DC}" sibTransId="{C23FCF7A-3F7D-4D39-A08C-A6D1D2BD780D}"/>
    <dgm:cxn modelId="{4C7E72D0-46EC-46F7-A7C5-355DD28C8280}" type="presOf" srcId="{AC604F54-AFC1-4CCF-B354-04EED0FE58F5}" destId="{11A9A4F3-3332-4D7B-9EF5-997D80A0BDF8}" srcOrd="0" destOrd="0" presId="urn:microsoft.com/office/officeart/2005/8/layout/vList5"/>
    <dgm:cxn modelId="{F6C33E1E-2721-4388-8969-BB69A17E767D}" type="presOf" srcId="{AFA1B01C-666A-4F38-8C12-50E80CA75AA0}" destId="{64241C81-3671-4171-84BD-7746CDB79905}" srcOrd="0" destOrd="0" presId="urn:microsoft.com/office/officeart/2005/8/layout/vList5"/>
    <dgm:cxn modelId="{EB54127E-498E-449C-A577-A8DCD3AFAEE7}" type="presOf" srcId="{07A35A1D-A661-493B-9658-E4D53547ADF1}" destId="{7DAB7C4E-AF47-46CD-A97B-E1C4837AE134}" srcOrd="0" destOrd="0" presId="urn:microsoft.com/office/officeart/2005/8/layout/vList5"/>
    <dgm:cxn modelId="{4CBD8075-FAA0-41D7-9D61-0F74A95294F5}" srcId="{170F910E-1268-4791-A164-7577AE204B43}" destId="{E42E8D05-D455-4D91-B60F-96951CA5436B}" srcOrd="4" destOrd="0" parTransId="{2879D45D-C48F-4E6B-B0EE-26285FEE70BF}" sibTransId="{2A500014-D414-426C-A17F-955FA6616B28}"/>
    <dgm:cxn modelId="{81D96900-8220-4572-9F67-B65BD82F91C1}" type="presOf" srcId="{170F910E-1268-4791-A164-7577AE204B43}" destId="{3C330CC2-4989-4B16-ACE4-6F38DBBF5B60}" srcOrd="0" destOrd="0" presId="urn:microsoft.com/office/officeart/2005/8/layout/vList5"/>
    <dgm:cxn modelId="{CB2C0866-65CD-4C5B-A72A-861F736B60EC}" srcId="{0D8C5EBA-A0C1-4148-9958-40072FA47863}" destId="{354B5F4D-06CF-42EA-9BC8-92E940113AEC}" srcOrd="1" destOrd="0" parTransId="{FACEA15A-8A5B-4BC9-815E-0494733CFF24}" sibTransId="{797E78C1-2E61-4FEA-A5C7-068A5BC6B7A7}"/>
    <dgm:cxn modelId="{A6610A72-4F3E-444F-9897-8DF7C06CDE65}" srcId="{17D1AFEB-DF67-4B5B-92BE-811C8F3B8CA4}" destId="{AC604F54-AFC1-4CCF-B354-04EED0FE58F5}" srcOrd="0" destOrd="0" parTransId="{47935B5F-9CD4-4045-9509-140AD32AD644}" sibTransId="{1E380347-4D7C-4E9C-8352-BBD3D5197049}"/>
    <dgm:cxn modelId="{F1198B11-9659-4C6F-9B94-F0739E1C751D}" srcId="{07A35A1D-A661-493B-9658-E4D53547ADF1}" destId="{CB904F16-42C6-466D-A0C7-7D422D44455C}" srcOrd="0" destOrd="0" parTransId="{3A9F4DAB-9D20-4478-A85B-DC41AA762F7F}" sibTransId="{F27C08A6-0EF4-43BC-9455-B7981259E15B}"/>
    <dgm:cxn modelId="{18CA99E4-BD8F-49E4-9A3C-5C9C285F2CE7}" type="presOf" srcId="{7FDF56FC-B790-4DC3-9A08-4E5DE48BC1D7}" destId="{0B250545-EDE4-4C91-AD43-56424D404C63}" srcOrd="0" destOrd="0" presId="urn:microsoft.com/office/officeart/2005/8/layout/vList5"/>
    <dgm:cxn modelId="{7190E4A3-9138-43E0-A3BC-D58A96B90B23}" type="presOf" srcId="{3B752A77-9ABC-427A-849A-190FFDBF599F}" destId="{088F1F2B-2418-43F9-AEBF-286F4639211A}" srcOrd="0" destOrd="0" presId="urn:microsoft.com/office/officeart/2005/8/layout/vList5"/>
    <dgm:cxn modelId="{652A0AD3-DABE-463D-A53E-4C8285B1C026}" type="presOf" srcId="{17D1AFEB-DF67-4B5B-92BE-811C8F3B8CA4}" destId="{87F6ECE6-55B5-4616-8C09-F3B15873A4D4}" srcOrd="0" destOrd="0" presId="urn:microsoft.com/office/officeart/2005/8/layout/vList5"/>
    <dgm:cxn modelId="{F6758AD3-BC67-4494-87B8-ABF26FC97616}" srcId="{E42E8D05-D455-4D91-B60F-96951CA5436B}" destId="{BA4ABDD1-08F0-4E42-9B4C-EBDC918ACA71}" srcOrd="0" destOrd="0" parTransId="{0AAEE7C0-79F8-4560-A594-A4701C604284}" sibTransId="{47C138EF-40A1-490B-A176-DFB1F857D649}"/>
    <dgm:cxn modelId="{0C6CC932-57D6-4075-9BF8-D1E44016E057}" type="presOf" srcId="{CB904F16-42C6-466D-A0C7-7D422D44455C}" destId="{BB1DBB7D-E611-4695-A025-AE0052CAA07D}" srcOrd="0" destOrd="0" presId="urn:microsoft.com/office/officeart/2005/8/layout/vList5"/>
    <dgm:cxn modelId="{BC1023F8-AC98-4E54-B240-554F490FA415}" srcId="{170F910E-1268-4791-A164-7577AE204B43}" destId="{3B752A77-9ABC-427A-849A-190FFDBF599F}" srcOrd="0" destOrd="0" parTransId="{4965034F-31F5-430B-A282-2181D26CB7E6}" sibTransId="{4C9BA49F-7F24-40B8-9AEB-51D7F1799C4D}"/>
    <dgm:cxn modelId="{CE896B37-559C-49A3-8E30-587C0B58C446}" srcId="{0D8C5EBA-A0C1-4148-9958-40072FA47863}" destId="{7FDF56FC-B790-4DC3-9A08-4E5DE48BC1D7}" srcOrd="0" destOrd="0" parTransId="{A95C1522-C82A-4616-9610-3308D48F13D2}" sibTransId="{B63E9351-B8AE-4B87-A97E-CBD395E35DE2}"/>
    <dgm:cxn modelId="{C9EAC5ED-0388-4366-9F4D-9320D0FFC288}" type="presOf" srcId="{BA4ABDD1-08F0-4E42-9B4C-EBDC918ACA71}" destId="{5D661E7B-7401-4EE7-8F31-51F714F08F30}" srcOrd="0" destOrd="0" presId="urn:microsoft.com/office/officeart/2005/8/layout/vList5"/>
    <dgm:cxn modelId="{1C8D6C7B-F6ED-48C3-97CC-EE2CDDC89DF2}" srcId="{3B752A77-9ABC-427A-849A-190FFDBF599F}" destId="{AFA1B01C-666A-4F38-8C12-50E80CA75AA0}" srcOrd="0" destOrd="0" parTransId="{922BDADB-7FA9-4840-ACB9-3E0610BD231C}" sibTransId="{8872BD90-DA72-425E-A137-25B8D6E1EB2E}"/>
    <dgm:cxn modelId="{790CBE2B-897F-491F-951B-CD4ABE460746}" srcId="{170F910E-1268-4791-A164-7577AE204B43}" destId="{0D8C5EBA-A0C1-4148-9958-40072FA47863}" srcOrd="2" destOrd="0" parTransId="{8C52761B-4503-4F98-98AB-83A292B11AC9}" sibTransId="{D7C1A425-D751-4778-8B9E-9CB8D9C17C74}"/>
    <dgm:cxn modelId="{F9FFFFB6-15E1-4AD4-B9E8-C4DDBE6F2AE0}" type="presOf" srcId="{E42E8D05-D455-4D91-B60F-96951CA5436B}" destId="{B8B2C6FD-3DBF-44C5-9BC6-40B47A69DB4D}" srcOrd="0" destOrd="0" presId="urn:microsoft.com/office/officeart/2005/8/layout/vList5"/>
    <dgm:cxn modelId="{E00B4D6C-351F-464D-865D-19CD3893DEAA}" type="presParOf" srcId="{3C330CC2-4989-4B16-ACE4-6F38DBBF5B60}" destId="{7CEDBDB7-CDD0-46FE-8E58-2F4C6CBE630F}" srcOrd="0" destOrd="0" presId="urn:microsoft.com/office/officeart/2005/8/layout/vList5"/>
    <dgm:cxn modelId="{BD5AC33E-8CAD-4498-BF77-73C0A0BC2D00}" type="presParOf" srcId="{7CEDBDB7-CDD0-46FE-8E58-2F4C6CBE630F}" destId="{088F1F2B-2418-43F9-AEBF-286F4639211A}" srcOrd="0" destOrd="0" presId="urn:microsoft.com/office/officeart/2005/8/layout/vList5"/>
    <dgm:cxn modelId="{8994BDF7-B735-4160-A463-8D49F54DB0E1}" type="presParOf" srcId="{7CEDBDB7-CDD0-46FE-8E58-2F4C6CBE630F}" destId="{64241C81-3671-4171-84BD-7746CDB79905}" srcOrd="1" destOrd="0" presId="urn:microsoft.com/office/officeart/2005/8/layout/vList5"/>
    <dgm:cxn modelId="{92C95ABF-721C-4F3A-B4E7-1DE64E9B38EA}" type="presParOf" srcId="{3C330CC2-4989-4B16-ACE4-6F38DBBF5B60}" destId="{003F31EA-3D41-48AE-8CA7-29DBBA8197A8}" srcOrd="1" destOrd="0" presId="urn:microsoft.com/office/officeart/2005/8/layout/vList5"/>
    <dgm:cxn modelId="{F81A21EE-3958-4F62-8377-26C8B7323DD1}" type="presParOf" srcId="{3C330CC2-4989-4B16-ACE4-6F38DBBF5B60}" destId="{4BE4B7F4-25C6-48C5-B03F-35E6C0CAB7D9}" srcOrd="2" destOrd="0" presId="urn:microsoft.com/office/officeart/2005/8/layout/vList5"/>
    <dgm:cxn modelId="{8601852F-E32B-4725-AC80-E73F4E323F85}" type="presParOf" srcId="{4BE4B7F4-25C6-48C5-B03F-35E6C0CAB7D9}" destId="{7DAB7C4E-AF47-46CD-A97B-E1C4837AE134}" srcOrd="0" destOrd="0" presId="urn:microsoft.com/office/officeart/2005/8/layout/vList5"/>
    <dgm:cxn modelId="{85160AFD-B238-4E40-85FF-F54F2BBCB167}" type="presParOf" srcId="{4BE4B7F4-25C6-48C5-B03F-35E6C0CAB7D9}" destId="{BB1DBB7D-E611-4695-A025-AE0052CAA07D}" srcOrd="1" destOrd="0" presId="urn:microsoft.com/office/officeart/2005/8/layout/vList5"/>
    <dgm:cxn modelId="{B6171CB8-8E4F-44EF-974C-DB25EF6C19AC}" type="presParOf" srcId="{3C330CC2-4989-4B16-ACE4-6F38DBBF5B60}" destId="{34280B8B-4F3C-4886-B0E8-1AF65667A311}" srcOrd="3" destOrd="0" presId="urn:microsoft.com/office/officeart/2005/8/layout/vList5"/>
    <dgm:cxn modelId="{52629045-E468-4860-8FB1-8800F174FA7C}" type="presParOf" srcId="{3C330CC2-4989-4B16-ACE4-6F38DBBF5B60}" destId="{200C08AA-A40A-478F-91B2-6C97EB00B7C7}" srcOrd="4" destOrd="0" presId="urn:microsoft.com/office/officeart/2005/8/layout/vList5"/>
    <dgm:cxn modelId="{13E0241F-BB5F-4B12-80A2-1AAE3E47F26D}" type="presParOf" srcId="{200C08AA-A40A-478F-91B2-6C97EB00B7C7}" destId="{40A3FB6E-A26F-4181-94E2-C8DDA2389B5A}" srcOrd="0" destOrd="0" presId="urn:microsoft.com/office/officeart/2005/8/layout/vList5"/>
    <dgm:cxn modelId="{5A3B97D5-BEB5-42FD-A6F1-CE87A05660D4}" type="presParOf" srcId="{200C08AA-A40A-478F-91B2-6C97EB00B7C7}" destId="{0B250545-EDE4-4C91-AD43-56424D404C63}" srcOrd="1" destOrd="0" presId="urn:microsoft.com/office/officeart/2005/8/layout/vList5"/>
    <dgm:cxn modelId="{044EBC3B-0217-48FA-A2D6-FB3571532E1D}" type="presParOf" srcId="{3C330CC2-4989-4B16-ACE4-6F38DBBF5B60}" destId="{473065BC-AE30-406D-B1B2-FA7E06ED9EE7}" srcOrd="5" destOrd="0" presId="urn:microsoft.com/office/officeart/2005/8/layout/vList5"/>
    <dgm:cxn modelId="{B9996303-F04F-4BC4-9DB1-366AEBB24BD0}" type="presParOf" srcId="{3C330CC2-4989-4B16-ACE4-6F38DBBF5B60}" destId="{6A557274-E164-466A-8819-9A66F4B5121C}" srcOrd="6" destOrd="0" presId="urn:microsoft.com/office/officeart/2005/8/layout/vList5"/>
    <dgm:cxn modelId="{AC5FFBFA-CBE2-490F-B792-A161063C5603}" type="presParOf" srcId="{6A557274-E164-466A-8819-9A66F4B5121C}" destId="{87F6ECE6-55B5-4616-8C09-F3B15873A4D4}" srcOrd="0" destOrd="0" presId="urn:microsoft.com/office/officeart/2005/8/layout/vList5"/>
    <dgm:cxn modelId="{C6C0A345-C3BC-4E05-A205-AE8E3A8C53CD}" type="presParOf" srcId="{6A557274-E164-466A-8819-9A66F4B5121C}" destId="{11A9A4F3-3332-4D7B-9EF5-997D80A0BDF8}" srcOrd="1" destOrd="0" presId="urn:microsoft.com/office/officeart/2005/8/layout/vList5"/>
    <dgm:cxn modelId="{9F2D45C8-A75E-4FA5-87C3-6716CA16A146}" type="presParOf" srcId="{3C330CC2-4989-4B16-ACE4-6F38DBBF5B60}" destId="{D0C2345C-FC7C-4558-875E-6F432958204B}" srcOrd="7" destOrd="0" presId="urn:microsoft.com/office/officeart/2005/8/layout/vList5"/>
    <dgm:cxn modelId="{EB31783E-E70E-445F-A6CF-2D768432D38E}" type="presParOf" srcId="{3C330CC2-4989-4B16-ACE4-6F38DBBF5B60}" destId="{02ED4666-F432-4689-A7EE-B81621BAE07C}" srcOrd="8" destOrd="0" presId="urn:microsoft.com/office/officeart/2005/8/layout/vList5"/>
    <dgm:cxn modelId="{DDC02C02-0045-4BF2-A7B7-366DF3DC3984}" type="presParOf" srcId="{02ED4666-F432-4689-A7EE-B81621BAE07C}" destId="{B8B2C6FD-3DBF-44C5-9BC6-40B47A69DB4D}" srcOrd="0" destOrd="0" presId="urn:microsoft.com/office/officeart/2005/8/layout/vList5"/>
    <dgm:cxn modelId="{0D440A73-DC07-4385-BAB6-931D62611BAF}" type="presParOf" srcId="{02ED4666-F432-4689-A7EE-B81621BAE07C}" destId="{5D661E7B-7401-4EE7-8F31-51F714F08F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87B9CE-C1A2-441E-A203-FE587D367D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5588495-1F57-457E-96BB-DCF7A896A5F8}">
      <dgm:prSet phldrT="[Text]" custT="1"/>
      <dgm:spPr/>
      <dgm:t>
        <a:bodyPr/>
        <a:lstStyle/>
        <a:p>
          <a:r>
            <a:rPr lang="en-GB" sz="2000" dirty="0" smtClean="0"/>
            <a:t>Naming</a:t>
          </a:r>
          <a:endParaRPr lang="en-GB" sz="1700" dirty="0"/>
        </a:p>
      </dgm:t>
    </dgm:pt>
    <dgm:pt modelId="{D7C34C43-8577-4D5D-9988-E9D5C8052D6B}" type="parTrans" cxnId="{407BB00C-2B8A-447C-830F-CB646FCED927}">
      <dgm:prSet/>
      <dgm:spPr/>
      <dgm:t>
        <a:bodyPr/>
        <a:lstStyle/>
        <a:p>
          <a:endParaRPr lang="en-GB"/>
        </a:p>
      </dgm:t>
    </dgm:pt>
    <dgm:pt modelId="{7E8286DE-F0A4-4AC5-8AFF-D8FAA247A658}" type="sibTrans" cxnId="{407BB00C-2B8A-447C-830F-CB646FCED927}">
      <dgm:prSet/>
      <dgm:spPr/>
      <dgm:t>
        <a:bodyPr/>
        <a:lstStyle/>
        <a:p>
          <a:endParaRPr lang="en-GB"/>
        </a:p>
      </dgm:t>
    </dgm:pt>
    <dgm:pt modelId="{0ADBEA86-D820-4C73-8276-83FACC2D7DD0}">
      <dgm:prSet phldrT="[Text]" custT="1"/>
      <dgm:spPr/>
      <dgm:t>
        <a:bodyPr/>
        <a:lstStyle/>
        <a:p>
          <a:r>
            <a:rPr lang="en-GB" sz="1400" dirty="0" smtClean="0"/>
            <a:t>Citizen information is verified against the wrong source</a:t>
          </a:r>
          <a:r>
            <a:rPr lang="en-GB" sz="1100" dirty="0" smtClean="0"/>
            <a:t>*</a:t>
          </a:r>
          <a:endParaRPr lang="en-GB" sz="1400" dirty="0"/>
        </a:p>
      </dgm:t>
    </dgm:pt>
    <dgm:pt modelId="{D5D66977-ABAA-4665-A045-F2B596B68C3D}" type="parTrans" cxnId="{311FC8EF-3095-4790-9176-068B38AAC21F}">
      <dgm:prSet/>
      <dgm:spPr/>
      <dgm:t>
        <a:bodyPr/>
        <a:lstStyle/>
        <a:p>
          <a:endParaRPr lang="en-GB"/>
        </a:p>
      </dgm:t>
    </dgm:pt>
    <dgm:pt modelId="{D98CB2D7-CCD4-4AC4-A547-F116EC223020}" type="sibTrans" cxnId="{311FC8EF-3095-4790-9176-068B38AAC21F}">
      <dgm:prSet/>
      <dgm:spPr/>
      <dgm:t>
        <a:bodyPr/>
        <a:lstStyle/>
        <a:p>
          <a:endParaRPr lang="en-GB"/>
        </a:p>
      </dgm:t>
    </dgm:pt>
    <dgm:pt modelId="{C707A75A-7488-41FD-96B7-C65D0F8FC58C}">
      <dgm:prSet phldrT="[Text]" custT="1"/>
      <dgm:spPr/>
      <dgm:t>
        <a:bodyPr/>
        <a:lstStyle/>
        <a:p>
          <a:r>
            <a:rPr lang="en-GB" sz="2000" dirty="0" smtClean="0"/>
            <a:t>Entity identifier</a:t>
          </a:r>
          <a:endParaRPr lang="en-GB" sz="2000" dirty="0"/>
        </a:p>
      </dgm:t>
    </dgm:pt>
    <dgm:pt modelId="{B652DF45-A395-4771-9670-D2210BFA1BE6}" type="parTrans" cxnId="{778A75DF-F9C4-4B4D-943C-5053929C5170}">
      <dgm:prSet/>
      <dgm:spPr/>
      <dgm:t>
        <a:bodyPr/>
        <a:lstStyle/>
        <a:p>
          <a:endParaRPr lang="en-GB"/>
        </a:p>
      </dgm:t>
    </dgm:pt>
    <dgm:pt modelId="{A46E7CE2-FA85-43C3-9A6C-8678BD59F01F}" type="sibTrans" cxnId="{778A75DF-F9C4-4B4D-943C-5053929C5170}">
      <dgm:prSet/>
      <dgm:spPr/>
      <dgm:t>
        <a:bodyPr/>
        <a:lstStyle/>
        <a:p>
          <a:endParaRPr lang="en-GB"/>
        </a:p>
      </dgm:t>
    </dgm:pt>
    <dgm:pt modelId="{4F3422AD-8811-4F74-832F-A76137152837}">
      <dgm:prSet phldrT="[Text]" custT="1"/>
      <dgm:spPr/>
      <dgm:t>
        <a:bodyPr/>
        <a:lstStyle/>
        <a:p>
          <a:r>
            <a:rPr lang="en-GB" sz="1400" dirty="0" smtClean="0"/>
            <a:t>Citizens identified by ID card number or national number or none?</a:t>
          </a:r>
          <a:endParaRPr lang="en-GB" sz="1400" dirty="0"/>
        </a:p>
      </dgm:t>
    </dgm:pt>
    <dgm:pt modelId="{4C2D5A7E-CCE6-4A0D-ACB8-199620EC1E55}" type="parTrans" cxnId="{2F8CA46B-5B1E-48E5-8996-AB57B7D0BBA3}">
      <dgm:prSet/>
      <dgm:spPr/>
      <dgm:t>
        <a:bodyPr/>
        <a:lstStyle/>
        <a:p>
          <a:endParaRPr lang="en-GB"/>
        </a:p>
      </dgm:t>
    </dgm:pt>
    <dgm:pt modelId="{25348F61-FC44-41A6-BD93-FD09B61B9A05}" type="sibTrans" cxnId="{2F8CA46B-5B1E-48E5-8996-AB57B7D0BBA3}">
      <dgm:prSet/>
      <dgm:spPr/>
      <dgm:t>
        <a:bodyPr/>
        <a:lstStyle/>
        <a:p>
          <a:endParaRPr lang="en-GB"/>
        </a:p>
      </dgm:t>
    </dgm:pt>
    <dgm:pt modelId="{EB078576-C33F-445D-BE48-45109842BB52}">
      <dgm:prSet phldrT="[Text]" custT="1"/>
      <dgm:spPr/>
      <dgm:t>
        <a:bodyPr/>
        <a:lstStyle/>
        <a:p>
          <a:r>
            <a:rPr lang="en-GB" sz="2000" dirty="0" smtClean="0"/>
            <a:t>Schema isomorphism</a:t>
          </a:r>
          <a:endParaRPr lang="en-GB" sz="2000" dirty="0"/>
        </a:p>
      </dgm:t>
    </dgm:pt>
    <dgm:pt modelId="{318D7388-A37C-477F-8107-B83FCF2C8C27}" type="parTrans" cxnId="{41401915-9697-44C5-8AFB-0054326A0C77}">
      <dgm:prSet/>
      <dgm:spPr/>
      <dgm:t>
        <a:bodyPr/>
        <a:lstStyle/>
        <a:p>
          <a:endParaRPr lang="en-GB"/>
        </a:p>
      </dgm:t>
    </dgm:pt>
    <dgm:pt modelId="{F00CED3B-5932-4C3A-BBB0-34C8882289DD}" type="sibTrans" cxnId="{41401915-9697-44C5-8AFB-0054326A0C77}">
      <dgm:prSet/>
      <dgm:spPr/>
      <dgm:t>
        <a:bodyPr/>
        <a:lstStyle/>
        <a:p>
          <a:endParaRPr lang="en-GB"/>
        </a:p>
      </dgm:t>
    </dgm:pt>
    <dgm:pt modelId="{DBA76926-A5EE-45A3-84A3-9EAC9C833776}">
      <dgm:prSet phldrT="[Text]" custT="1"/>
      <dgm:spPr/>
      <dgm:t>
        <a:bodyPr/>
        <a:lstStyle/>
        <a:p>
          <a:r>
            <a:rPr lang="en-GB" sz="1400" dirty="0" smtClean="0"/>
            <a:t>Different attributes on ID cards in different states</a:t>
          </a:r>
          <a:endParaRPr lang="en-GB" sz="1400" dirty="0"/>
        </a:p>
      </dgm:t>
    </dgm:pt>
    <dgm:pt modelId="{AA503FA2-CFFF-48EF-94D1-BC4ED76D873D}" type="parTrans" cxnId="{6A531978-1665-4063-861A-3FB68B9BBBB7}">
      <dgm:prSet/>
      <dgm:spPr/>
      <dgm:t>
        <a:bodyPr/>
        <a:lstStyle/>
        <a:p>
          <a:endParaRPr lang="en-GB"/>
        </a:p>
      </dgm:t>
    </dgm:pt>
    <dgm:pt modelId="{2E940F3C-50DC-4780-A327-4013261617BF}" type="sibTrans" cxnId="{6A531978-1665-4063-861A-3FB68B9BBBB7}">
      <dgm:prSet/>
      <dgm:spPr/>
      <dgm:t>
        <a:bodyPr/>
        <a:lstStyle/>
        <a:p>
          <a:endParaRPr lang="en-GB"/>
        </a:p>
      </dgm:t>
    </dgm:pt>
    <dgm:pt modelId="{84D94494-5166-47E0-A8CE-BCE063B8650C}">
      <dgm:prSet phldrT="[Text]" custT="1"/>
      <dgm:spPr/>
      <dgm:t>
        <a:bodyPr/>
        <a:lstStyle/>
        <a:p>
          <a:r>
            <a:rPr lang="en-GB" sz="2000" dirty="0" smtClean="0"/>
            <a:t>Generalization</a:t>
          </a:r>
          <a:endParaRPr lang="en-GB" sz="2000" dirty="0"/>
        </a:p>
      </dgm:t>
    </dgm:pt>
    <dgm:pt modelId="{4DF8A1E3-7B70-415F-91D4-782374B69DB1}" type="parTrans" cxnId="{A4480705-6615-43B5-9C0A-9B739DF96C0B}">
      <dgm:prSet/>
      <dgm:spPr/>
      <dgm:t>
        <a:bodyPr/>
        <a:lstStyle/>
        <a:p>
          <a:endParaRPr lang="en-GB"/>
        </a:p>
      </dgm:t>
    </dgm:pt>
    <dgm:pt modelId="{DE1F67AE-34A5-442F-B2B2-6ECD40B8D3BF}" type="sibTrans" cxnId="{A4480705-6615-43B5-9C0A-9B739DF96C0B}">
      <dgm:prSet/>
      <dgm:spPr/>
      <dgm:t>
        <a:bodyPr/>
        <a:lstStyle/>
        <a:p>
          <a:endParaRPr lang="en-GB"/>
        </a:p>
      </dgm:t>
    </dgm:pt>
    <dgm:pt modelId="{9B8C5B11-66BE-445E-81A3-99FD71C6BBB1}">
      <dgm:prSet phldrT="[Text]" custT="1"/>
      <dgm:spPr/>
      <dgm:t>
        <a:bodyPr/>
        <a:lstStyle/>
        <a:p>
          <a:r>
            <a:rPr lang="en-GB" sz="2000" dirty="0" smtClean="0"/>
            <a:t>Aggregation</a:t>
          </a:r>
          <a:endParaRPr lang="en-GB" sz="2000" dirty="0"/>
        </a:p>
      </dgm:t>
    </dgm:pt>
    <dgm:pt modelId="{842764C8-D194-4A67-B84A-8A1FC7D0B097}" type="parTrans" cxnId="{73D67BFA-AADD-4D67-9E51-1A0E70C152BD}">
      <dgm:prSet/>
      <dgm:spPr/>
      <dgm:t>
        <a:bodyPr/>
        <a:lstStyle/>
        <a:p>
          <a:endParaRPr lang="en-GB"/>
        </a:p>
      </dgm:t>
    </dgm:pt>
    <dgm:pt modelId="{530DC7F2-38BD-44E0-8E4B-6F5CC4BCD180}" type="sibTrans" cxnId="{73D67BFA-AADD-4D67-9E51-1A0E70C152BD}">
      <dgm:prSet/>
      <dgm:spPr/>
      <dgm:t>
        <a:bodyPr/>
        <a:lstStyle/>
        <a:p>
          <a:endParaRPr lang="en-GB"/>
        </a:p>
      </dgm:t>
    </dgm:pt>
    <dgm:pt modelId="{4883735F-9F97-4DAE-9F06-374CF14AEFC1}">
      <dgm:prSet phldrT="[Text]" custT="1"/>
      <dgm:spPr/>
      <dgm:t>
        <a:bodyPr/>
        <a:lstStyle/>
        <a:p>
          <a:r>
            <a:rPr lang="en-GB" sz="1400" dirty="0" smtClean="0"/>
            <a:t>Birth certificate of one state can contain all info of birth and family certificates of another state</a:t>
          </a:r>
          <a:endParaRPr lang="en-GB" sz="1400" dirty="0"/>
        </a:p>
      </dgm:t>
    </dgm:pt>
    <dgm:pt modelId="{1490BE1B-52DA-441E-881C-C270400804B4}" type="parTrans" cxnId="{69CBB5FB-5954-4867-B896-A0BF1BF36FE3}">
      <dgm:prSet/>
      <dgm:spPr/>
      <dgm:t>
        <a:bodyPr/>
        <a:lstStyle/>
        <a:p>
          <a:endParaRPr lang="en-GB"/>
        </a:p>
      </dgm:t>
    </dgm:pt>
    <dgm:pt modelId="{156E1320-9767-4308-A621-4B2DFBBD1FC8}" type="sibTrans" cxnId="{69CBB5FB-5954-4867-B896-A0BF1BF36FE3}">
      <dgm:prSet/>
      <dgm:spPr/>
      <dgm:t>
        <a:bodyPr/>
        <a:lstStyle/>
        <a:p>
          <a:endParaRPr lang="en-GB"/>
        </a:p>
      </dgm:t>
    </dgm:pt>
    <dgm:pt modelId="{DE9FB600-8A02-44FD-B650-67BC54533CDD}">
      <dgm:prSet phldrT="[Text]" custT="1"/>
      <dgm:spPr/>
      <dgm:t>
        <a:bodyPr/>
        <a:lstStyle/>
        <a:p>
          <a:r>
            <a:rPr lang="en-GB" sz="2000" dirty="0" smtClean="0"/>
            <a:t>Schematic discrepancies</a:t>
          </a:r>
          <a:endParaRPr lang="en-GB" sz="2000" dirty="0"/>
        </a:p>
      </dgm:t>
    </dgm:pt>
    <dgm:pt modelId="{57DECDDB-957C-4AE9-8C1B-38BD2EE7467C}" type="parTrans" cxnId="{B7E0947A-57BA-4184-9E36-F3E8BCD7CFE1}">
      <dgm:prSet/>
      <dgm:spPr/>
      <dgm:t>
        <a:bodyPr/>
        <a:lstStyle/>
        <a:p>
          <a:endParaRPr lang="en-GB"/>
        </a:p>
      </dgm:t>
    </dgm:pt>
    <dgm:pt modelId="{846FC6D4-54D6-43B4-9952-C4DD849C8FD7}" type="sibTrans" cxnId="{B7E0947A-57BA-4184-9E36-F3E8BCD7CFE1}">
      <dgm:prSet/>
      <dgm:spPr/>
      <dgm:t>
        <a:bodyPr/>
        <a:lstStyle/>
        <a:p>
          <a:endParaRPr lang="en-GB"/>
        </a:p>
      </dgm:t>
    </dgm:pt>
    <dgm:pt modelId="{7F2C397D-CFD1-4342-A6FC-4855A3F7B390}">
      <dgm:prSet phldrT="[Text]" custT="1"/>
      <dgm:spPr/>
      <dgm:t>
        <a:bodyPr/>
        <a:lstStyle/>
        <a:p>
          <a:r>
            <a:rPr lang="en-GB" sz="1400" dirty="0" smtClean="0"/>
            <a:t>“full name” or “surname”, “middle name”, “first name”</a:t>
          </a:r>
          <a:endParaRPr lang="en-GB" sz="1400" dirty="0"/>
        </a:p>
      </dgm:t>
    </dgm:pt>
    <dgm:pt modelId="{7A46E2FB-B587-4A00-9291-2F4C58E9908F}" type="parTrans" cxnId="{7B455685-AF4F-423C-B5A3-113430FBBEBB}">
      <dgm:prSet/>
      <dgm:spPr/>
      <dgm:t>
        <a:bodyPr/>
        <a:lstStyle/>
        <a:p>
          <a:endParaRPr lang="en-GB"/>
        </a:p>
      </dgm:t>
    </dgm:pt>
    <dgm:pt modelId="{D6227493-F30B-4286-A9EA-3F76F5C856A8}" type="sibTrans" cxnId="{7B455685-AF4F-423C-B5A3-113430FBBEBB}">
      <dgm:prSet/>
      <dgm:spPr/>
      <dgm:t>
        <a:bodyPr/>
        <a:lstStyle/>
        <a:p>
          <a:endParaRPr lang="en-GB"/>
        </a:p>
      </dgm:t>
    </dgm:pt>
    <dgm:pt modelId="{A6F34D4A-C153-4FDD-8CBA-559A10BE78E0}">
      <dgm:prSet phldrT="[Text]" custT="1"/>
      <dgm:spPr/>
      <dgm:t>
        <a:bodyPr/>
        <a:lstStyle/>
        <a:p>
          <a:r>
            <a:rPr lang="en-GB" sz="1400" dirty="0" smtClean="0"/>
            <a:t>Detailed Information cannot be exchanged due to schematic differences </a:t>
          </a:r>
          <a:r>
            <a:rPr lang="en-GB" sz="1100" dirty="0" smtClean="0"/>
            <a:t>(ex. different xml schemas)</a:t>
          </a:r>
          <a:endParaRPr lang="en-GB" sz="1100" dirty="0"/>
        </a:p>
      </dgm:t>
    </dgm:pt>
    <dgm:pt modelId="{3BF79F8B-9110-477F-AF4B-FF2FF05187D3}" type="parTrans" cxnId="{6729F452-4D8F-4824-BCEA-7DC3FF8C6776}">
      <dgm:prSet/>
      <dgm:spPr/>
      <dgm:t>
        <a:bodyPr/>
        <a:lstStyle/>
        <a:p>
          <a:endParaRPr lang="en-GB"/>
        </a:p>
      </dgm:t>
    </dgm:pt>
    <dgm:pt modelId="{AD7EC6E4-9598-4C97-AF2E-78E0C39B12EA}" type="sibTrans" cxnId="{6729F452-4D8F-4824-BCEA-7DC3FF8C6776}">
      <dgm:prSet/>
      <dgm:spPr/>
      <dgm:t>
        <a:bodyPr/>
        <a:lstStyle/>
        <a:p>
          <a:endParaRPr lang="en-GB"/>
        </a:p>
      </dgm:t>
    </dgm:pt>
    <dgm:pt modelId="{CC3753F1-6C1D-451D-95DB-4FF86E02935D}" type="pres">
      <dgm:prSet presAssocID="{1387B9CE-C1A2-441E-A203-FE587D367DB6}" presName="Name0" presStyleCnt="0">
        <dgm:presLayoutVars>
          <dgm:dir/>
          <dgm:animLvl val="lvl"/>
          <dgm:resizeHandles val="exact"/>
        </dgm:presLayoutVars>
      </dgm:prSet>
      <dgm:spPr/>
      <dgm:t>
        <a:bodyPr/>
        <a:lstStyle/>
        <a:p>
          <a:endParaRPr lang="en-GB"/>
        </a:p>
      </dgm:t>
    </dgm:pt>
    <dgm:pt modelId="{F9E139E1-3902-44A2-AAD0-F6DDE229AA20}" type="pres">
      <dgm:prSet presAssocID="{15588495-1F57-457E-96BB-DCF7A896A5F8}" presName="linNode" presStyleCnt="0"/>
      <dgm:spPr/>
    </dgm:pt>
    <dgm:pt modelId="{70BC31D6-B22E-4E77-8B41-54A161CC0789}" type="pres">
      <dgm:prSet presAssocID="{15588495-1F57-457E-96BB-DCF7A896A5F8}" presName="parentText" presStyleLbl="node1" presStyleIdx="0" presStyleCnt="6">
        <dgm:presLayoutVars>
          <dgm:chMax val="1"/>
          <dgm:bulletEnabled val="1"/>
        </dgm:presLayoutVars>
      </dgm:prSet>
      <dgm:spPr/>
      <dgm:t>
        <a:bodyPr/>
        <a:lstStyle/>
        <a:p>
          <a:endParaRPr lang="en-GB"/>
        </a:p>
      </dgm:t>
    </dgm:pt>
    <dgm:pt modelId="{A7610BA6-3F4A-4F3E-AA8F-955DDB5E3116}" type="pres">
      <dgm:prSet presAssocID="{15588495-1F57-457E-96BB-DCF7A896A5F8}" presName="descendantText" presStyleLbl="alignAccFollowNode1" presStyleIdx="0" presStyleCnt="6">
        <dgm:presLayoutVars>
          <dgm:bulletEnabled val="1"/>
        </dgm:presLayoutVars>
      </dgm:prSet>
      <dgm:spPr/>
      <dgm:t>
        <a:bodyPr/>
        <a:lstStyle/>
        <a:p>
          <a:endParaRPr lang="en-GB"/>
        </a:p>
      </dgm:t>
    </dgm:pt>
    <dgm:pt modelId="{612A8DFC-2429-498E-BFC6-7207DE1B3617}" type="pres">
      <dgm:prSet presAssocID="{7E8286DE-F0A4-4AC5-8AFF-D8FAA247A658}" presName="sp" presStyleCnt="0"/>
      <dgm:spPr/>
    </dgm:pt>
    <dgm:pt modelId="{66633C88-BE45-458F-959C-48D2AE518F7F}" type="pres">
      <dgm:prSet presAssocID="{C707A75A-7488-41FD-96B7-C65D0F8FC58C}" presName="linNode" presStyleCnt="0"/>
      <dgm:spPr/>
    </dgm:pt>
    <dgm:pt modelId="{4AFF70DE-87EF-437C-B6F3-4324D5E3F9AC}" type="pres">
      <dgm:prSet presAssocID="{C707A75A-7488-41FD-96B7-C65D0F8FC58C}" presName="parentText" presStyleLbl="node1" presStyleIdx="1" presStyleCnt="6">
        <dgm:presLayoutVars>
          <dgm:chMax val="1"/>
          <dgm:bulletEnabled val="1"/>
        </dgm:presLayoutVars>
      </dgm:prSet>
      <dgm:spPr/>
      <dgm:t>
        <a:bodyPr/>
        <a:lstStyle/>
        <a:p>
          <a:endParaRPr lang="en-GB"/>
        </a:p>
      </dgm:t>
    </dgm:pt>
    <dgm:pt modelId="{60EEC687-0AEC-4BAC-A037-70323B3034B5}" type="pres">
      <dgm:prSet presAssocID="{C707A75A-7488-41FD-96B7-C65D0F8FC58C}" presName="descendantText" presStyleLbl="alignAccFollowNode1" presStyleIdx="1" presStyleCnt="6">
        <dgm:presLayoutVars>
          <dgm:bulletEnabled val="1"/>
        </dgm:presLayoutVars>
      </dgm:prSet>
      <dgm:spPr/>
      <dgm:t>
        <a:bodyPr/>
        <a:lstStyle/>
        <a:p>
          <a:endParaRPr lang="en-GB"/>
        </a:p>
      </dgm:t>
    </dgm:pt>
    <dgm:pt modelId="{0CFFF4D8-E026-4A9C-8C2B-B8FBBD3B647B}" type="pres">
      <dgm:prSet presAssocID="{A46E7CE2-FA85-43C3-9A6C-8678BD59F01F}" presName="sp" presStyleCnt="0"/>
      <dgm:spPr/>
    </dgm:pt>
    <dgm:pt modelId="{D7AB7914-AD5A-4B2F-A910-EE380D823D02}" type="pres">
      <dgm:prSet presAssocID="{EB078576-C33F-445D-BE48-45109842BB52}" presName="linNode" presStyleCnt="0"/>
      <dgm:spPr/>
    </dgm:pt>
    <dgm:pt modelId="{0C715502-D5E6-41B5-90E4-7424BCF0A205}" type="pres">
      <dgm:prSet presAssocID="{EB078576-C33F-445D-BE48-45109842BB52}" presName="parentText" presStyleLbl="node1" presStyleIdx="2" presStyleCnt="6">
        <dgm:presLayoutVars>
          <dgm:chMax val="1"/>
          <dgm:bulletEnabled val="1"/>
        </dgm:presLayoutVars>
      </dgm:prSet>
      <dgm:spPr/>
      <dgm:t>
        <a:bodyPr/>
        <a:lstStyle/>
        <a:p>
          <a:endParaRPr lang="en-GB"/>
        </a:p>
      </dgm:t>
    </dgm:pt>
    <dgm:pt modelId="{2501D20B-5DEF-44B1-A88B-D176E8229FE4}" type="pres">
      <dgm:prSet presAssocID="{EB078576-C33F-445D-BE48-45109842BB52}" presName="descendantText" presStyleLbl="alignAccFollowNode1" presStyleIdx="2" presStyleCnt="6">
        <dgm:presLayoutVars>
          <dgm:bulletEnabled val="1"/>
        </dgm:presLayoutVars>
      </dgm:prSet>
      <dgm:spPr/>
      <dgm:t>
        <a:bodyPr/>
        <a:lstStyle/>
        <a:p>
          <a:endParaRPr lang="en-GB"/>
        </a:p>
      </dgm:t>
    </dgm:pt>
    <dgm:pt modelId="{278C226D-1937-472E-A4F0-9250C4946C82}" type="pres">
      <dgm:prSet presAssocID="{F00CED3B-5932-4C3A-BBB0-34C8882289DD}" presName="sp" presStyleCnt="0"/>
      <dgm:spPr/>
    </dgm:pt>
    <dgm:pt modelId="{67B893AC-9696-4FB0-AEBE-2B0B6F6E2BEF}" type="pres">
      <dgm:prSet presAssocID="{84D94494-5166-47E0-A8CE-BCE063B8650C}" presName="linNode" presStyleCnt="0"/>
      <dgm:spPr/>
    </dgm:pt>
    <dgm:pt modelId="{49B7875E-E3DD-48BC-97C9-49D7CDA413CD}" type="pres">
      <dgm:prSet presAssocID="{84D94494-5166-47E0-A8CE-BCE063B8650C}" presName="parentText" presStyleLbl="node1" presStyleIdx="3" presStyleCnt="6">
        <dgm:presLayoutVars>
          <dgm:chMax val="1"/>
          <dgm:bulletEnabled val="1"/>
        </dgm:presLayoutVars>
      </dgm:prSet>
      <dgm:spPr/>
      <dgm:t>
        <a:bodyPr/>
        <a:lstStyle/>
        <a:p>
          <a:endParaRPr lang="en-GB"/>
        </a:p>
      </dgm:t>
    </dgm:pt>
    <dgm:pt modelId="{48286634-FC44-42B2-9C5F-0776E1062FA6}" type="pres">
      <dgm:prSet presAssocID="{84D94494-5166-47E0-A8CE-BCE063B8650C}" presName="descendantText" presStyleLbl="alignAccFollowNode1" presStyleIdx="3" presStyleCnt="6">
        <dgm:presLayoutVars>
          <dgm:bulletEnabled val="1"/>
        </dgm:presLayoutVars>
      </dgm:prSet>
      <dgm:spPr/>
      <dgm:t>
        <a:bodyPr/>
        <a:lstStyle/>
        <a:p>
          <a:endParaRPr lang="en-GB"/>
        </a:p>
      </dgm:t>
    </dgm:pt>
    <dgm:pt modelId="{7AD30BF0-4F0A-434E-9DDB-DAA6F6102A68}" type="pres">
      <dgm:prSet presAssocID="{DE1F67AE-34A5-442F-B2B2-6ECD40B8D3BF}" presName="sp" presStyleCnt="0"/>
      <dgm:spPr/>
    </dgm:pt>
    <dgm:pt modelId="{8630B528-8599-4F5D-AA7E-6A576994A9E3}" type="pres">
      <dgm:prSet presAssocID="{9B8C5B11-66BE-445E-81A3-99FD71C6BBB1}" presName="linNode" presStyleCnt="0"/>
      <dgm:spPr/>
    </dgm:pt>
    <dgm:pt modelId="{0C946209-B75E-4623-B7D7-420D6FA4F66A}" type="pres">
      <dgm:prSet presAssocID="{9B8C5B11-66BE-445E-81A3-99FD71C6BBB1}" presName="parentText" presStyleLbl="node1" presStyleIdx="4" presStyleCnt="6">
        <dgm:presLayoutVars>
          <dgm:chMax val="1"/>
          <dgm:bulletEnabled val="1"/>
        </dgm:presLayoutVars>
      </dgm:prSet>
      <dgm:spPr/>
      <dgm:t>
        <a:bodyPr/>
        <a:lstStyle/>
        <a:p>
          <a:endParaRPr lang="en-GB"/>
        </a:p>
      </dgm:t>
    </dgm:pt>
    <dgm:pt modelId="{0418C04C-081F-4679-8BC3-3C0588897D04}" type="pres">
      <dgm:prSet presAssocID="{9B8C5B11-66BE-445E-81A3-99FD71C6BBB1}" presName="descendantText" presStyleLbl="alignAccFollowNode1" presStyleIdx="4" presStyleCnt="6">
        <dgm:presLayoutVars>
          <dgm:bulletEnabled val="1"/>
        </dgm:presLayoutVars>
      </dgm:prSet>
      <dgm:spPr/>
      <dgm:t>
        <a:bodyPr/>
        <a:lstStyle/>
        <a:p>
          <a:endParaRPr lang="en-GB"/>
        </a:p>
      </dgm:t>
    </dgm:pt>
    <dgm:pt modelId="{22993F96-2D5E-4BDB-B117-0951F6CDB78E}" type="pres">
      <dgm:prSet presAssocID="{530DC7F2-38BD-44E0-8E4B-6F5CC4BCD180}" presName="sp" presStyleCnt="0"/>
      <dgm:spPr/>
    </dgm:pt>
    <dgm:pt modelId="{7ECE63C9-178F-4CD1-B4FD-5302BE3A54E8}" type="pres">
      <dgm:prSet presAssocID="{DE9FB600-8A02-44FD-B650-67BC54533CDD}" presName="linNode" presStyleCnt="0"/>
      <dgm:spPr/>
    </dgm:pt>
    <dgm:pt modelId="{887BC5CC-524A-43E7-AAEB-7808D73AB0F0}" type="pres">
      <dgm:prSet presAssocID="{DE9FB600-8A02-44FD-B650-67BC54533CDD}" presName="parentText" presStyleLbl="node1" presStyleIdx="5" presStyleCnt="6">
        <dgm:presLayoutVars>
          <dgm:chMax val="1"/>
          <dgm:bulletEnabled val="1"/>
        </dgm:presLayoutVars>
      </dgm:prSet>
      <dgm:spPr/>
      <dgm:t>
        <a:bodyPr/>
        <a:lstStyle/>
        <a:p>
          <a:endParaRPr lang="en-GB"/>
        </a:p>
      </dgm:t>
    </dgm:pt>
    <dgm:pt modelId="{3ADC1CDA-60B4-4636-8DE5-FDF81915DC4C}" type="pres">
      <dgm:prSet presAssocID="{DE9FB600-8A02-44FD-B650-67BC54533CDD}" presName="descendantText" presStyleLbl="alignAccFollowNode1" presStyleIdx="5" presStyleCnt="6">
        <dgm:presLayoutVars>
          <dgm:bulletEnabled val="1"/>
        </dgm:presLayoutVars>
      </dgm:prSet>
      <dgm:spPr/>
      <dgm:t>
        <a:bodyPr/>
        <a:lstStyle/>
        <a:p>
          <a:endParaRPr lang="en-GB"/>
        </a:p>
      </dgm:t>
    </dgm:pt>
  </dgm:ptLst>
  <dgm:cxnLst>
    <dgm:cxn modelId="{73D67BFA-AADD-4D67-9E51-1A0E70C152BD}" srcId="{1387B9CE-C1A2-441E-A203-FE587D367DB6}" destId="{9B8C5B11-66BE-445E-81A3-99FD71C6BBB1}" srcOrd="4" destOrd="0" parTransId="{842764C8-D194-4A67-B84A-8A1FC7D0B097}" sibTransId="{530DC7F2-38BD-44E0-8E4B-6F5CC4BCD180}"/>
    <dgm:cxn modelId="{776FAD61-C877-446D-B26E-39C80A0B36DB}" type="presOf" srcId="{15588495-1F57-457E-96BB-DCF7A896A5F8}" destId="{70BC31D6-B22E-4E77-8B41-54A161CC0789}" srcOrd="0" destOrd="0" presId="urn:microsoft.com/office/officeart/2005/8/layout/vList5"/>
    <dgm:cxn modelId="{778A75DF-F9C4-4B4D-943C-5053929C5170}" srcId="{1387B9CE-C1A2-441E-A203-FE587D367DB6}" destId="{C707A75A-7488-41FD-96B7-C65D0F8FC58C}" srcOrd="1" destOrd="0" parTransId="{B652DF45-A395-4771-9670-D2210BFA1BE6}" sibTransId="{A46E7CE2-FA85-43C3-9A6C-8678BD59F01F}"/>
    <dgm:cxn modelId="{18DB2AC6-E8D4-4FBC-80C9-34F150A9D618}" type="presOf" srcId="{4F3422AD-8811-4F74-832F-A76137152837}" destId="{60EEC687-0AEC-4BAC-A037-70323B3034B5}" srcOrd="0" destOrd="0" presId="urn:microsoft.com/office/officeart/2005/8/layout/vList5"/>
    <dgm:cxn modelId="{348F23AB-BDE2-4A6D-BC28-E3502929C164}" type="presOf" srcId="{7F2C397D-CFD1-4342-A6FC-4855A3F7B390}" destId="{0418C04C-081F-4679-8BC3-3C0588897D04}" srcOrd="0" destOrd="0" presId="urn:microsoft.com/office/officeart/2005/8/layout/vList5"/>
    <dgm:cxn modelId="{2F8CA46B-5B1E-48E5-8996-AB57B7D0BBA3}" srcId="{C707A75A-7488-41FD-96B7-C65D0F8FC58C}" destId="{4F3422AD-8811-4F74-832F-A76137152837}" srcOrd="0" destOrd="0" parTransId="{4C2D5A7E-CCE6-4A0D-ACB8-199620EC1E55}" sibTransId="{25348F61-FC44-41A6-BD93-FD09B61B9A05}"/>
    <dgm:cxn modelId="{F0237B9B-D4A3-497C-835B-B4801C88EEE7}" type="presOf" srcId="{4883735F-9F97-4DAE-9F06-374CF14AEFC1}" destId="{48286634-FC44-42B2-9C5F-0776E1062FA6}" srcOrd="0" destOrd="0" presId="urn:microsoft.com/office/officeart/2005/8/layout/vList5"/>
    <dgm:cxn modelId="{41401915-9697-44C5-8AFB-0054326A0C77}" srcId="{1387B9CE-C1A2-441E-A203-FE587D367DB6}" destId="{EB078576-C33F-445D-BE48-45109842BB52}" srcOrd="2" destOrd="0" parTransId="{318D7388-A37C-477F-8107-B83FCF2C8C27}" sibTransId="{F00CED3B-5932-4C3A-BBB0-34C8882289DD}"/>
    <dgm:cxn modelId="{407BB00C-2B8A-447C-830F-CB646FCED927}" srcId="{1387B9CE-C1A2-441E-A203-FE587D367DB6}" destId="{15588495-1F57-457E-96BB-DCF7A896A5F8}" srcOrd="0" destOrd="0" parTransId="{D7C34C43-8577-4D5D-9988-E9D5C8052D6B}" sibTransId="{7E8286DE-F0A4-4AC5-8AFF-D8FAA247A658}"/>
    <dgm:cxn modelId="{A51F7940-AA14-49B7-89A8-1945E3713F1A}" type="presOf" srcId="{EB078576-C33F-445D-BE48-45109842BB52}" destId="{0C715502-D5E6-41B5-90E4-7424BCF0A205}" srcOrd="0" destOrd="0" presId="urn:microsoft.com/office/officeart/2005/8/layout/vList5"/>
    <dgm:cxn modelId="{B7E0947A-57BA-4184-9E36-F3E8BCD7CFE1}" srcId="{1387B9CE-C1A2-441E-A203-FE587D367DB6}" destId="{DE9FB600-8A02-44FD-B650-67BC54533CDD}" srcOrd="5" destOrd="0" parTransId="{57DECDDB-957C-4AE9-8C1B-38BD2EE7467C}" sibTransId="{846FC6D4-54D6-43B4-9952-C4DD849C8FD7}"/>
    <dgm:cxn modelId="{A4480705-6615-43B5-9C0A-9B739DF96C0B}" srcId="{1387B9CE-C1A2-441E-A203-FE587D367DB6}" destId="{84D94494-5166-47E0-A8CE-BCE063B8650C}" srcOrd="3" destOrd="0" parTransId="{4DF8A1E3-7B70-415F-91D4-782374B69DB1}" sibTransId="{DE1F67AE-34A5-442F-B2B2-6ECD40B8D3BF}"/>
    <dgm:cxn modelId="{C8620AC5-FD7C-44C5-A0E8-B2F7F82A7CB6}" type="presOf" srcId="{0ADBEA86-D820-4C73-8276-83FACC2D7DD0}" destId="{A7610BA6-3F4A-4F3E-AA8F-955DDB5E3116}" srcOrd="0" destOrd="0" presId="urn:microsoft.com/office/officeart/2005/8/layout/vList5"/>
    <dgm:cxn modelId="{7B455685-AF4F-423C-B5A3-113430FBBEBB}" srcId="{9B8C5B11-66BE-445E-81A3-99FD71C6BBB1}" destId="{7F2C397D-CFD1-4342-A6FC-4855A3F7B390}" srcOrd="0" destOrd="0" parTransId="{7A46E2FB-B587-4A00-9291-2F4C58E9908F}" sibTransId="{D6227493-F30B-4286-A9EA-3F76F5C856A8}"/>
    <dgm:cxn modelId="{69CBB5FB-5954-4867-B896-A0BF1BF36FE3}" srcId="{84D94494-5166-47E0-A8CE-BCE063B8650C}" destId="{4883735F-9F97-4DAE-9F06-374CF14AEFC1}" srcOrd="0" destOrd="0" parTransId="{1490BE1B-52DA-441E-881C-C270400804B4}" sibTransId="{156E1320-9767-4308-A621-4B2DFBBD1FC8}"/>
    <dgm:cxn modelId="{4AE078D3-C764-4A85-83BF-223499BE94D1}" type="presOf" srcId="{DE9FB600-8A02-44FD-B650-67BC54533CDD}" destId="{887BC5CC-524A-43E7-AAEB-7808D73AB0F0}" srcOrd="0" destOrd="0" presId="urn:microsoft.com/office/officeart/2005/8/layout/vList5"/>
    <dgm:cxn modelId="{E1928EB9-0CC3-4526-BC45-A4C60649DA00}" type="presOf" srcId="{9B8C5B11-66BE-445E-81A3-99FD71C6BBB1}" destId="{0C946209-B75E-4623-B7D7-420D6FA4F66A}" srcOrd="0" destOrd="0" presId="urn:microsoft.com/office/officeart/2005/8/layout/vList5"/>
    <dgm:cxn modelId="{7CD71D34-C2DF-4DD4-9AE8-1B4709BAF209}" type="presOf" srcId="{84D94494-5166-47E0-A8CE-BCE063B8650C}" destId="{49B7875E-E3DD-48BC-97C9-49D7CDA413CD}" srcOrd="0" destOrd="0" presId="urn:microsoft.com/office/officeart/2005/8/layout/vList5"/>
    <dgm:cxn modelId="{19C32B04-1EA0-4472-8872-E5D351D1C355}" type="presOf" srcId="{DBA76926-A5EE-45A3-84A3-9EAC9C833776}" destId="{2501D20B-5DEF-44B1-A88B-D176E8229FE4}" srcOrd="0" destOrd="0" presId="urn:microsoft.com/office/officeart/2005/8/layout/vList5"/>
    <dgm:cxn modelId="{6729F452-4D8F-4824-BCEA-7DC3FF8C6776}" srcId="{DE9FB600-8A02-44FD-B650-67BC54533CDD}" destId="{A6F34D4A-C153-4FDD-8CBA-559A10BE78E0}" srcOrd="0" destOrd="0" parTransId="{3BF79F8B-9110-477F-AF4B-FF2FF05187D3}" sibTransId="{AD7EC6E4-9598-4C97-AF2E-78E0C39B12EA}"/>
    <dgm:cxn modelId="{311FC8EF-3095-4790-9176-068B38AAC21F}" srcId="{15588495-1F57-457E-96BB-DCF7A896A5F8}" destId="{0ADBEA86-D820-4C73-8276-83FACC2D7DD0}" srcOrd="0" destOrd="0" parTransId="{D5D66977-ABAA-4665-A045-F2B596B68C3D}" sibTransId="{D98CB2D7-CCD4-4AC4-A547-F116EC223020}"/>
    <dgm:cxn modelId="{ABEF36EF-330C-486C-88C6-0274EA9B6AEA}" type="presOf" srcId="{1387B9CE-C1A2-441E-A203-FE587D367DB6}" destId="{CC3753F1-6C1D-451D-95DB-4FF86E02935D}" srcOrd="0" destOrd="0" presId="urn:microsoft.com/office/officeart/2005/8/layout/vList5"/>
    <dgm:cxn modelId="{4E49D7CB-4880-4B01-92A5-4C6E00A78CEE}" type="presOf" srcId="{A6F34D4A-C153-4FDD-8CBA-559A10BE78E0}" destId="{3ADC1CDA-60B4-4636-8DE5-FDF81915DC4C}" srcOrd="0" destOrd="0" presId="urn:microsoft.com/office/officeart/2005/8/layout/vList5"/>
    <dgm:cxn modelId="{4AD1DB45-7DBA-4E40-BA47-9AC82DE37F30}" type="presOf" srcId="{C707A75A-7488-41FD-96B7-C65D0F8FC58C}" destId="{4AFF70DE-87EF-437C-B6F3-4324D5E3F9AC}" srcOrd="0" destOrd="0" presId="urn:microsoft.com/office/officeart/2005/8/layout/vList5"/>
    <dgm:cxn modelId="{6A531978-1665-4063-861A-3FB68B9BBBB7}" srcId="{EB078576-C33F-445D-BE48-45109842BB52}" destId="{DBA76926-A5EE-45A3-84A3-9EAC9C833776}" srcOrd="0" destOrd="0" parTransId="{AA503FA2-CFFF-48EF-94D1-BC4ED76D873D}" sibTransId="{2E940F3C-50DC-4780-A327-4013261617BF}"/>
    <dgm:cxn modelId="{EA8A19AE-1472-468F-A350-7C218B51640B}" type="presParOf" srcId="{CC3753F1-6C1D-451D-95DB-4FF86E02935D}" destId="{F9E139E1-3902-44A2-AAD0-F6DDE229AA20}" srcOrd="0" destOrd="0" presId="urn:microsoft.com/office/officeart/2005/8/layout/vList5"/>
    <dgm:cxn modelId="{B9FE8EB5-CCF4-44A2-AC18-F383FE5B2905}" type="presParOf" srcId="{F9E139E1-3902-44A2-AAD0-F6DDE229AA20}" destId="{70BC31D6-B22E-4E77-8B41-54A161CC0789}" srcOrd="0" destOrd="0" presId="urn:microsoft.com/office/officeart/2005/8/layout/vList5"/>
    <dgm:cxn modelId="{1A693182-0695-4FE1-87F8-CE8754FC80D1}" type="presParOf" srcId="{F9E139E1-3902-44A2-AAD0-F6DDE229AA20}" destId="{A7610BA6-3F4A-4F3E-AA8F-955DDB5E3116}" srcOrd="1" destOrd="0" presId="urn:microsoft.com/office/officeart/2005/8/layout/vList5"/>
    <dgm:cxn modelId="{0CBE41D7-82EB-49B9-9ABE-873C503DB39E}" type="presParOf" srcId="{CC3753F1-6C1D-451D-95DB-4FF86E02935D}" destId="{612A8DFC-2429-498E-BFC6-7207DE1B3617}" srcOrd="1" destOrd="0" presId="urn:microsoft.com/office/officeart/2005/8/layout/vList5"/>
    <dgm:cxn modelId="{0EEAA808-ECB8-485A-84F2-BA9E21280B06}" type="presParOf" srcId="{CC3753F1-6C1D-451D-95DB-4FF86E02935D}" destId="{66633C88-BE45-458F-959C-48D2AE518F7F}" srcOrd="2" destOrd="0" presId="urn:microsoft.com/office/officeart/2005/8/layout/vList5"/>
    <dgm:cxn modelId="{D05DB242-6A66-401D-9585-25F497CF1D49}" type="presParOf" srcId="{66633C88-BE45-458F-959C-48D2AE518F7F}" destId="{4AFF70DE-87EF-437C-B6F3-4324D5E3F9AC}" srcOrd="0" destOrd="0" presId="urn:microsoft.com/office/officeart/2005/8/layout/vList5"/>
    <dgm:cxn modelId="{5F9C05EB-0DED-402A-9898-677D6F968AB5}" type="presParOf" srcId="{66633C88-BE45-458F-959C-48D2AE518F7F}" destId="{60EEC687-0AEC-4BAC-A037-70323B3034B5}" srcOrd="1" destOrd="0" presId="urn:microsoft.com/office/officeart/2005/8/layout/vList5"/>
    <dgm:cxn modelId="{D085A89E-ECB6-48CE-B7C6-A55EA45A2F48}" type="presParOf" srcId="{CC3753F1-6C1D-451D-95DB-4FF86E02935D}" destId="{0CFFF4D8-E026-4A9C-8C2B-B8FBBD3B647B}" srcOrd="3" destOrd="0" presId="urn:microsoft.com/office/officeart/2005/8/layout/vList5"/>
    <dgm:cxn modelId="{0B92F995-5483-451C-9441-923D96B82ED8}" type="presParOf" srcId="{CC3753F1-6C1D-451D-95DB-4FF86E02935D}" destId="{D7AB7914-AD5A-4B2F-A910-EE380D823D02}" srcOrd="4" destOrd="0" presId="urn:microsoft.com/office/officeart/2005/8/layout/vList5"/>
    <dgm:cxn modelId="{2F72B862-FA79-44FA-AE17-D51092780EDD}" type="presParOf" srcId="{D7AB7914-AD5A-4B2F-A910-EE380D823D02}" destId="{0C715502-D5E6-41B5-90E4-7424BCF0A205}" srcOrd="0" destOrd="0" presId="urn:microsoft.com/office/officeart/2005/8/layout/vList5"/>
    <dgm:cxn modelId="{4BF94D6F-FC4F-4520-99A8-8426542A5266}" type="presParOf" srcId="{D7AB7914-AD5A-4B2F-A910-EE380D823D02}" destId="{2501D20B-5DEF-44B1-A88B-D176E8229FE4}" srcOrd="1" destOrd="0" presId="urn:microsoft.com/office/officeart/2005/8/layout/vList5"/>
    <dgm:cxn modelId="{6B15228A-9655-44E1-845E-8468C17F5D1F}" type="presParOf" srcId="{CC3753F1-6C1D-451D-95DB-4FF86E02935D}" destId="{278C226D-1937-472E-A4F0-9250C4946C82}" srcOrd="5" destOrd="0" presId="urn:microsoft.com/office/officeart/2005/8/layout/vList5"/>
    <dgm:cxn modelId="{8C269CB9-2B5B-4ACF-95E0-436BDD7CCC4D}" type="presParOf" srcId="{CC3753F1-6C1D-451D-95DB-4FF86E02935D}" destId="{67B893AC-9696-4FB0-AEBE-2B0B6F6E2BEF}" srcOrd="6" destOrd="0" presId="urn:microsoft.com/office/officeart/2005/8/layout/vList5"/>
    <dgm:cxn modelId="{250C30A3-0E32-431B-B9B4-718BE45DB3B2}" type="presParOf" srcId="{67B893AC-9696-4FB0-AEBE-2B0B6F6E2BEF}" destId="{49B7875E-E3DD-48BC-97C9-49D7CDA413CD}" srcOrd="0" destOrd="0" presId="urn:microsoft.com/office/officeart/2005/8/layout/vList5"/>
    <dgm:cxn modelId="{B89B8F62-5126-436E-8840-E010664F0060}" type="presParOf" srcId="{67B893AC-9696-4FB0-AEBE-2B0B6F6E2BEF}" destId="{48286634-FC44-42B2-9C5F-0776E1062FA6}" srcOrd="1" destOrd="0" presId="urn:microsoft.com/office/officeart/2005/8/layout/vList5"/>
    <dgm:cxn modelId="{1EE04DC1-A6FC-4626-9C38-EBA8B3BE877C}" type="presParOf" srcId="{CC3753F1-6C1D-451D-95DB-4FF86E02935D}" destId="{7AD30BF0-4F0A-434E-9DDB-DAA6F6102A68}" srcOrd="7" destOrd="0" presId="urn:microsoft.com/office/officeart/2005/8/layout/vList5"/>
    <dgm:cxn modelId="{65845DA1-C388-4164-B77C-17AF78A5A747}" type="presParOf" srcId="{CC3753F1-6C1D-451D-95DB-4FF86E02935D}" destId="{8630B528-8599-4F5D-AA7E-6A576994A9E3}" srcOrd="8" destOrd="0" presId="urn:microsoft.com/office/officeart/2005/8/layout/vList5"/>
    <dgm:cxn modelId="{10D2F8FF-1406-4AA5-AE43-1FA9C966C55D}" type="presParOf" srcId="{8630B528-8599-4F5D-AA7E-6A576994A9E3}" destId="{0C946209-B75E-4623-B7D7-420D6FA4F66A}" srcOrd="0" destOrd="0" presId="urn:microsoft.com/office/officeart/2005/8/layout/vList5"/>
    <dgm:cxn modelId="{EB3B95D8-529D-48E0-AB9E-A5DCE71296C7}" type="presParOf" srcId="{8630B528-8599-4F5D-AA7E-6A576994A9E3}" destId="{0418C04C-081F-4679-8BC3-3C0588897D04}" srcOrd="1" destOrd="0" presId="urn:microsoft.com/office/officeart/2005/8/layout/vList5"/>
    <dgm:cxn modelId="{941EFD4F-585B-4A38-93B3-38D4F056EF35}" type="presParOf" srcId="{CC3753F1-6C1D-451D-95DB-4FF86E02935D}" destId="{22993F96-2D5E-4BDB-B117-0951F6CDB78E}" srcOrd="9" destOrd="0" presId="urn:microsoft.com/office/officeart/2005/8/layout/vList5"/>
    <dgm:cxn modelId="{30989BDF-D8A1-44EE-8616-B9414FF0A0F1}" type="presParOf" srcId="{CC3753F1-6C1D-451D-95DB-4FF86E02935D}" destId="{7ECE63C9-178F-4CD1-B4FD-5302BE3A54E8}" srcOrd="10" destOrd="0" presId="urn:microsoft.com/office/officeart/2005/8/layout/vList5"/>
    <dgm:cxn modelId="{93FFBBE9-449F-4F71-ADCD-2E0E2D58F616}" type="presParOf" srcId="{7ECE63C9-178F-4CD1-B4FD-5302BE3A54E8}" destId="{887BC5CC-524A-43E7-AAEB-7808D73AB0F0}" srcOrd="0" destOrd="0" presId="urn:microsoft.com/office/officeart/2005/8/layout/vList5"/>
    <dgm:cxn modelId="{392C768C-2043-4D95-BAA1-C05B5470564F}" type="presParOf" srcId="{7ECE63C9-178F-4CD1-B4FD-5302BE3A54E8}" destId="{3ADC1CDA-60B4-4636-8DE5-FDF81915DC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F9953C-2B49-4DBC-BD80-49257FA590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B057DD7-6CA7-42DB-97E1-02A0DF7067D9}">
      <dgm:prSet phldrT="[Text]"/>
      <dgm:spPr/>
      <dgm:t>
        <a:bodyPr/>
        <a:lstStyle/>
        <a:p>
          <a:r>
            <a:rPr lang="en-GB" dirty="0" smtClean="0"/>
            <a:t>1. Definitions</a:t>
          </a:r>
          <a:endParaRPr lang="en-GB" dirty="0"/>
        </a:p>
      </dgm:t>
    </dgm:pt>
    <dgm:pt modelId="{019549D4-B674-41D1-AAB8-85338AB27E7E}" type="parTrans" cxnId="{2668C0A5-0323-4E90-8544-FFFE28153D66}">
      <dgm:prSet/>
      <dgm:spPr/>
      <dgm:t>
        <a:bodyPr/>
        <a:lstStyle/>
        <a:p>
          <a:endParaRPr lang="en-GB"/>
        </a:p>
      </dgm:t>
    </dgm:pt>
    <dgm:pt modelId="{B0B4C9DC-A7EB-42E6-9BEE-2E45EBC9A9EF}" type="sibTrans" cxnId="{2668C0A5-0323-4E90-8544-FFFE28153D66}">
      <dgm:prSet/>
      <dgm:spPr/>
      <dgm:t>
        <a:bodyPr/>
        <a:lstStyle/>
        <a:p>
          <a:endParaRPr lang="en-GB"/>
        </a:p>
      </dgm:t>
    </dgm:pt>
    <dgm:pt modelId="{5034CC9B-F653-4419-B89C-F24B8F07C21E}">
      <dgm:prSet phldrT="[Text]"/>
      <dgm:spPr>
        <a:ln>
          <a:solidFill>
            <a:srgbClr val="FF0000"/>
          </a:solidFill>
        </a:ln>
      </dgm:spPr>
      <dgm:t>
        <a:bodyPr/>
        <a:lstStyle/>
        <a:p>
          <a:r>
            <a:rPr lang="en-GB" dirty="0" smtClean="0"/>
            <a:t>3. Examples of existing initiatives</a:t>
          </a:r>
          <a:endParaRPr lang="en-GB" dirty="0"/>
        </a:p>
      </dgm:t>
    </dgm:pt>
    <dgm:pt modelId="{8F4E6CFF-3154-4DA7-930C-79969A6961B8}" type="parTrans" cxnId="{3DAF0306-0603-4860-96EC-2AF22AC2721F}">
      <dgm:prSet/>
      <dgm:spPr/>
      <dgm:t>
        <a:bodyPr/>
        <a:lstStyle/>
        <a:p>
          <a:endParaRPr lang="en-GB"/>
        </a:p>
      </dgm:t>
    </dgm:pt>
    <dgm:pt modelId="{D6A82FA9-BE9C-45B4-A80A-AE6B74FC7D84}" type="sibTrans" cxnId="{3DAF0306-0603-4860-96EC-2AF22AC2721F}">
      <dgm:prSet/>
      <dgm:spPr/>
      <dgm:t>
        <a:bodyPr/>
        <a:lstStyle/>
        <a:p>
          <a:endParaRPr lang="en-GB"/>
        </a:p>
      </dgm:t>
    </dgm:pt>
    <dgm:pt modelId="{01EE3C56-5B38-4894-A338-F290F97DA8B2}">
      <dgm:prSet phldrT="[Text]"/>
      <dgm:spPr/>
      <dgm:t>
        <a:bodyPr/>
        <a:lstStyle/>
        <a:p>
          <a:r>
            <a:rPr lang="en-GB" dirty="0" smtClean="0"/>
            <a:t>Introductory definitions</a:t>
          </a:r>
          <a:endParaRPr lang="en-GB" dirty="0"/>
        </a:p>
      </dgm:t>
    </dgm:pt>
    <dgm:pt modelId="{783C2E22-BF4A-4C16-BD33-6B28BFA090F5}" type="parTrans" cxnId="{8DBF173A-5645-4FF2-888D-1BD8F0AC5DE7}">
      <dgm:prSet/>
      <dgm:spPr/>
      <dgm:t>
        <a:bodyPr/>
        <a:lstStyle/>
        <a:p>
          <a:endParaRPr lang="en-GB"/>
        </a:p>
      </dgm:t>
    </dgm:pt>
    <dgm:pt modelId="{44B61201-6B74-4E32-94A7-58458D72F99D}" type="sibTrans" cxnId="{8DBF173A-5645-4FF2-888D-1BD8F0AC5DE7}">
      <dgm:prSet/>
      <dgm:spPr/>
      <dgm:t>
        <a:bodyPr/>
        <a:lstStyle/>
        <a:p>
          <a:endParaRPr lang="en-GB"/>
        </a:p>
      </dgm:t>
    </dgm:pt>
    <dgm:pt modelId="{8F709323-62C6-4253-827F-714E17F709FD}">
      <dgm:prSet phldrT="[Text]"/>
      <dgm:spPr>
        <a:ln>
          <a:solidFill>
            <a:srgbClr val="FF0000"/>
          </a:solidFill>
        </a:ln>
      </dgm:spPr>
      <dgm:t>
        <a:bodyPr/>
        <a:lstStyle/>
        <a:p>
          <a:r>
            <a:rPr lang="en-GB" dirty="0" smtClean="0"/>
            <a:t>ISA Programme Action 1.1 – SEMIC</a:t>
          </a:r>
          <a:endParaRPr lang="en-GB" dirty="0"/>
        </a:p>
      </dgm:t>
    </dgm:pt>
    <dgm:pt modelId="{DF039C9E-B09E-46D9-AFF5-D47ED2AB5196}" type="parTrans" cxnId="{C6652C7F-901A-4D12-B5C5-A7BF1845A235}">
      <dgm:prSet/>
      <dgm:spPr/>
      <dgm:t>
        <a:bodyPr/>
        <a:lstStyle/>
        <a:p>
          <a:endParaRPr lang="en-GB"/>
        </a:p>
      </dgm:t>
    </dgm:pt>
    <dgm:pt modelId="{D3E8EE78-7F08-434F-98B0-7D7CCE6E9E2C}" type="sibTrans" cxnId="{C6652C7F-901A-4D12-B5C5-A7BF1845A235}">
      <dgm:prSet/>
      <dgm:spPr/>
      <dgm:t>
        <a:bodyPr/>
        <a:lstStyle/>
        <a:p>
          <a:endParaRPr lang="en-GB"/>
        </a:p>
      </dgm:t>
    </dgm:pt>
    <dgm:pt modelId="{E72F4692-7EE2-4724-BD0E-CEE1DABE0514}">
      <dgm:prSet phldrT="[Text]"/>
      <dgm:spPr/>
      <dgm:t>
        <a:bodyPr/>
        <a:lstStyle/>
        <a:p>
          <a:r>
            <a:rPr lang="en-GB" dirty="0" smtClean="0"/>
            <a:t>2. Semantic interoperability conflicts</a:t>
          </a:r>
          <a:endParaRPr lang="en-GB" dirty="0"/>
        </a:p>
      </dgm:t>
    </dgm:pt>
    <dgm:pt modelId="{4104A0E4-B868-4A3D-8506-77A76363D233}" type="parTrans" cxnId="{F60C8F5C-A1A8-4F24-934B-D25B4B5B9904}">
      <dgm:prSet/>
      <dgm:spPr/>
      <dgm:t>
        <a:bodyPr/>
        <a:lstStyle/>
        <a:p>
          <a:endParaRPr lang="nl-BE"/>
        </a:p>
      </dgm:t>
    </dgm:pt>
    <dgm:pt modelId="{CD8C36E8-F2D9-46AE-92BC-CE0921124C5B}" type="sibTrans" cxnId="{F60C8F5C-A1A8-4F24-934B-D25B4B5B9904}">
      <dgm:prSet/>
      <dgm:spPr/>
      <dgm:t>
        <a:bodyPr/>
        <a:lstStyle/>
        <a:p>
          <a:endParaRPr lang="nl-BE"/>
        </a:p>
      </dgm:t>
    </dgm:pt>
    <dgm:pt modelId="{35D4B61C-A3B3-43E9-B2F9-B6DD41C3C39B}">
      <dgm:prSet phldrT="[Text]"/>
      <dgm:spPr>
        <a:ln>
          <a:solidFill>
            <a:srgbClr val="FF0000"/>
          </a:solidFill>
        </a:ln>
      </dgm:spPr>
      <dgm:t>
        <a:bodyPr/>
        <a:lstStyle/>
        <a:p>
          <a:r>
            <a:rPr lang="en-GB" dirty="0" smtClean="0"/>
            <a:t>UN/CEFACT</a:t>
          </a:r>
          <a:endParaRPr lang="en-GB" dirty="0"/>
        </a:p>
      </dgm:t>
    </dgm:pt>
    <dgm:pt modelId="{8B2E6279-3EA6-4FCB-98CA-B9EF49F38FA6}" type="parTrans" cxnId="{C10EDE8A-D10F-4202-9F7A-9BDC922A7EC1}">
      <dgm:prSet/>
      <dgm:spPr/>
      <dgm:t>
        <a:bodyPr/>
        <a:lstStyle/>
        <a:p>
          <a:endParaRPr lang="nl-BE"/>
        </a:p>
      </dgm:t>
    </dgm:pt>
    <dgm:pt modelId="{882833BF-8603-4D8B-BB0A-6959B6E212C8}" type="sibTrans" cxnId="{C10EDE8A-D10F-4202-9F7A-9BDC922A7EC1}">
      <dgm:prSet/>
      <dgm:spPr/>
      <dgm:t>
        <a:bodyPr/>
        <a:lstStyle/>
        <a:p>
          <a:endParaRPr lang="nl-BE"/>
        </a:p>
      </dgm:t>
    </dgm:pt>
    <dgm:pt modelId="{4049DECD-4CCF-4411-9C27-ABF5A37EB860}">
      <dgm:prSet phldrT="[Text]"/>
      <dgm:spPr>
        <a:ln>
          <a:solidFill>
            <a:srgbClr val="FF0000"/>
          </a:solidFill>
        </a:ln>
      </dgm:spPr>
      <dgm:t>
        <a:bodyPr/>
        <a:lstStyle/>
        <a:p>
          <a:r>
            <a:rPr lang="en-GB" dirty="0" smtClean="0"/>
            <a:t>US National Information Exchange Model (NIEM)</a:t>
          </a:r>
          <a:endParaRPr lang="en-GB" dirty="0"/>
        </a:p>
      </dgm:t>
    </dgm:pt>
    <dgm:pt modelId="{BC3C5E8B-94AB-42B5-ADBA-12B39A8705FE}" type="parTrans" cxnId="{1F5F90C2-8CC6-41CF-9746-D3A081B4CE42}">
      <dgm:prSet/>
      <dgm:spPr/>
      <dgm:t>
        <a:bodyPr/>
        <a:lstStyle/>
        <a:p>
          <a:endParaRPr lang="nl-BE"/>
        </a:p>
      </dgm:t>
    </dgm:pt>
    <dgm:pt modelId="{99283015-D4B3-4E96-9ED5-8EA94614054F}" type="sibTrans" cxnId="{1F5F90C2-8CC6-41CF-9746-D3A081B4CE42}">
      <dgm:prSet/>
      <dgm:spPr/>
      <dgm:t>
        <a:bodyPr/>
        <a:lstStyle/>
        <a:p>
          <a:endParaRPr lang="nl-BE"/>
        </a:p>
      </dgm:t>
    </dgm:pt>
    <dgm:pt modelId="{D82D32BB-38F6-4A42-AC24-5CBC6184BC11}">
      <dgm:prSet/>
      <dgm:spPr/>
      <dgm:t>
        <a:bodyPr/>
        <a:lstStyle/>
        <a:p>
          <a:r>
            <a:rPr lang="en-GB" noProof="0" dirty="0" smtClean="0"/>
            <a:t>Data-level conflicts</a:t>
          </a:r>
          <a:endParaRPr lang="en-GB" noProof="0" dirty="0"/>
        </a:p>
      </dgm:t>
    </dgm:pt>
    <dgm:pt modelId="{3DEE8475-D827-48C2-9DB7-903FF21CE86E}" type="parTrans" cxnId="{7B765C15-7FC9-439F-BB6A-BBD0DC8F608B}">
      <dgm:prSet/>
      <dgm:spPr/>
      <dgm:t>
        <a:bodyPr/>
        <a:lstStyle/>
        <a:p>
          <a:endParaRPr lang="nl-BE"/>
        </a:p>
      </dgm:t>
    </dgm:pt>
    <dgm:pt modelId="{AC429129-618D-4B10-938D-9E78AD580D68}" type="sibTrans" cxnId="{7B765C15-7FC9-439F-BB6A-BBD0DC8F608B}">
      <dgm:prSet/>
      <dgm:spPr/>
      <dgm:t>
        <a:bodyPr/>
        <a:lstStyle/>
        <a:p>
          <a:endParaRPr lang="nl-BE"/>
        </a:p>
      </dgm:t>
    </dgm:pt>
    <dgm:pt modelId="{D2F83BEE-AE38-46AC-A52D-821F0ED4AC06}">
      <dgm:prSet/>
      <dgm:spPr/>
      <dgm:t>
        <a:bodyPr/>
        <a:lstStyle/>
        <a:p>
          <a:r>
            <a:rPr lang="en-GB" noProof="0" dirty="0" smtClean="0"/>
            <a:t>Schema-level conflicts</a:t>
          </a:r>
          <a:endParaRPr lang="en-GB" noProof="0" dirty="0"/>
        </a:p>
      </dgm:t>
    </dgm:pt>
    <dgm:pt modelId="{304B9A61-2BE4-44CB-954F-2492C1335B8C}" type="parTrans" cxnId="{BAA020F4-E004-4FDD-8366-94D7511322C8}">
      <dgm:prSet/>
      <dgm:spPr/>
      <dgm:t>
        <a:bodyPr/>
        <a:lstStyle/>
        <a:p>
          <a:endParaRPr lang="nl-BE"/>
        </a:p>
      </dgm:t>
    </dgm:pt>
    <dgm:pt modelId="{3E14C1AF-13DA-4E02-BF05-39CBB3B5C60C}" type="sibTrans" cxnId="{BAA020F4-E004-4FDD-8366-94D7511322C8}">
      <dgm:prSet/>
      <dgm:spPr/>
      <dgm:t>
        <a:bodyPr/>
        <a:lstStyle/>
        <a:p>
          <a:endParaRPr lang="nl-BE"/>
        </a:p>
      </dgm:t>
    </dgm:pt>
    <dgm:pt modelId="{24102076-6033-4868-B179-D3DA26C81C5D}">
      <dgm:prSet/>
      <dgm:spPr/>
      <dgm:t>
        <a:bodyPr/>
        <a:lstStyle/>
        <a:p>
          <a:r>
            <a:rPr lang="en-GB" dirty="0" smtClean="0"/>
            <a:t>What conflicts can arise without managing interoperability?</a:t>
          </a:r>
          <a:endParaRPr lang="en-GB" noProof="0" dirty="0"/>
        </a:p>
      </dgm:t>
    </dgm:pt>
    <dgm:pt modelId="{BA22CE91-935B-41B4-9259-E7903724E542}" type="parTrans" cxnId="{A66AD8A5-5847-4567-B153-7E99484BFD3A}">
      <dgm:prSet/>
      <dgm:spPr/>
      <dgm:t>
        <a:bodyPr/>
        <a:lstStyle/>
        <a:p>
          <a:endParaRPr lang="nl-BE"/>
        </a:p>
      </dgm:t>
    </dgm:pt>
    <dgm:pt modelId="{8528B514-01CE-4AF4-A042-F9CDF1FF2CD4}" type="sibTrans" cxnId="{A66AD8A5-5847-4567-B153-7E99484BFD3A}">
      <dgm:prSet/>
      <dgm:spPr/>
      <dgm:t>
        <a:bodyPr/>
        <a:lstStyle/>
        <a:p>
          <a:endParaRPr lang="nl-BE"/>
        </a:p>
      </dgm:t>
    </dgm:pt>
    <dgm:pt modelId="{E10135A9-5528-4F83-B7EA-413913F698AB}">
      <dgm:prSet phldrT="[Text]"/>
      <dgm:spPr>
        <a:ln>
          <a:solidFill>
            <a:srgbClr val="FF0000"/>
          </a:solidFill>
        </a:ln>
      </dgm:spPr>
      <dgm:t>
        <a:bodyPr/>
        <a:lstStyle/>
        <a:p>
          <a:r>
            <a:rPr lang="en-GB" dirty="0" smtClean="0"/>
            <a:t>Large-scale pilots</a:t>
          </a:r>
          <a:endParaRPr lang="en-GB" dirty="0"/>
        </a:p>
      </dgm:t>
    </dgm:pt>
    <dgm:pt modelId="{17EAD732-D97F-4464-B535-5DEF158C5A70}" type="parTrans" cxnId="{43146291-EF79-4867-B0C4-C90EDBA85A2F}">
      <dgm:prSet/>
      <dgm:spPr/>
      <dgm:t>
        <a:bodyPr/>
        <a:lstStyle/>
        <a:p>
          <a:endParaRPr lang="en-GB"/>
        </a:p>
      </dgm:t>
    </dgm:pt>
    <dgm:pt modelId="{2058F6A3-5810-46F4-8FC8-3FA8F4FA6BCD}" type="sibTrans" cxnId="{43146291-EF79-4867-B0C4-C90EDBA85A2F}">
      <dgm:prSet/>
      <dgm:spPr/>
      <dgm:t>
        <a:bodyPr/>
        <a:lstStyle/>
        <a:p>
          <a:endParaRPr lang="en-GB"/>
        </a:p>
      </dgm:t>
    </dgm:pt>
    <dgm:pt modelId="{FE584773-3640-48FF-8D11-9CBE7F5101F9}">
      <dgm:prSet/>
      <dgm:spPr/>
      <dgm:t>
        <a:bodyPr/>
        <a:lstStyle/>
        <a:p>
          <a:r>
            <a:rPr lang="en-GB" smtClean="0"/>
            <a:t>Interoperability</a:t>
          </a:r>
          <a:endParaRPr lang="en-GB" dirty="0"/>
        </a:p>
      </dgm:t>
    </dgm:pt>
    <dgm:pt modelId="{D0CE8B54-0796-40A3-B8CB-DD3FFB6DA20D}" type="parTrans" cxnId="{15C5650C-444D-4ACD-A18E-564A22243953}">
      <dgm:prSet/>
      <dgm:spPr/>
      <dgm:t>
        <a:bodyPr/>
        <a:lstStyle/>
        <a:p>
          <a:endParaRPr lang="en-GB"/>
        </a:p>
      </dgm:t>
    </dgm:pt>
    <dgm:pt modelId="{C516E5CD-1C7F-4C2C-8CAC-BA22A47FE834}" type="sibTrans" cxnId="{15C5650C-444D-4ACD-A18E-564A22243953}">
      <dgm:prSet/>
      <dgm:spPr/>
      <dgm:t>
        <a:bodyPr/>
        <a:lstStyle/>
        <a:p>
          <a:endParaRPr lang="en-GB"/>
        </a:p>
      </dgm:t>
    </dgm:pt>
    <dgm:pt modelId="{C4C54865-CA3F-4733-9A09-CF13B4E0FDAB}">
      <dgm:prSet/>
      <dgm:spPr/>
      <dgm:t>
        <a:bodyPr/>
        <a:lstStyle/>
        <a:p>
          <a:r>
            <a:rPr lang="en-GB" smtClean="0"/>
            <a:t>Semantic interoperability</a:t>
          </a:r>
          <a:endParaRPr lang="en-GB" dirty="0"/>
        </a:p>
      </dgm:t>
    </dgm:pt>
    <dgm:pt modelId="{CD8C6E61-69B9-44CB-B0E4-06648EBE6F85}" type="parTrans" cxnId="{5BD8B623-CFB8-4DF9-8179-8A633C494B15}">
      <dgm:prSet/>
      <dgm:spPr/>
      <dgm:t>
        <a:bodyPr/>
        <a:lstStyle/>
        <a:p>
          <a:endParaRPr lang="en-GB"/>
        </a:p>
      </dgm:t>
    </dgm:pt>
    <dgm:pt modelId="{A692F299-3E28-44C3-A8EC-F57F8E822500}" type="sibTrans" cxnId="{5BD8B623-CFB8-4DF9-8179-8A633C494B15}">
      <dgm:prSet/>
      <dgm:spPr/>
      <dgm:t>
        <a:bodyPr/>
        <a:lstStyle/>
        <a:p>
          <a:endParaRPr lang="en-GB"/>
        </a:p>
      </dgm:t>
    </dgm:pt>
    <dgm:pt modelId="{68986280-01C4-4453-A9D3-CA99C865107B}">
      <dgm:prSet/>
      <dgm:spPr/>
      <dgm:t>
        <a:bodyPr/>
        <a:lstStyle/>
        <a:p>
          <a:r>
            <a:rPr lang="en-GB" dirty="0" smtClean="0"/>
            <a:t>How to achieve semantic interoperability?</a:t>
          </a:r>
          <a:endParaRPr lang="en-GB" dirty="0"/>
        </a:p>
      </dgm:t>
    </dgm:pt>
    <dgm:pt modelId="{0A3EA085-4355-4C89-B4FE-A2038B6AAA1E}" type="parTrans" cxnId="{A486FEAA-4342-4661-97C5-DF61A66DD58B}">
      <dgm:prSet/>
      <dgm:spPr/>
      <dgm:t>
        <a:bodyPr/>
        <a:lstStyle/>
        <a:p>
          <a:endParaRPr lang="en-GB"/>
        </a:p>
      </dgm:t>
    </dgm:pt>
    <dgm:pt modelId="{8D33F87D-2A44-4133-8D0D-088DB180D140}" type="sibTrans" cxnId="{A486FEAA-4342-4661-97C5-DF61A66DD58B}">
      <dgm:prSet/>
      <dgm:spPr/>
      <dgm:t>
        <a:bodyPr/>
        <a:lstStyle/>
        <a:p>
          <a:endParaRPr lang="en-GB"/>
        </a:p>
      </dgm:t>
    </dgm:pt>
    <dgm:pt modelId="{196404CA-E15C-47C4-90D7-27E22792A09E}">
      <dgm:prSet phldrT="[Text]"/>
      <dgm:spPr>
        <a:ln>
          <a:solidFill>
            <a:srgbClr val="FF0000"/>
          </a:solidFill>
        </a:ln>
      </dgm:spPr>
      <dgm:t>
        <a:bodyPr/>
        <a:lstStyle/>
        <a:p>
          <a:r>
            <a:rPr lang="en-GB" dirty="0" smtClean="0"/>
            <a:t>INSPIRE Data Models</a:t>
          </a:r>
          <a:endParaRPr lang="en-GB" dirty="0"/>
        </a:p>
      </dgm:t>
    </dgm:pt>
    <dgm:pt modelId="{29017F27-7392-4B3C-82FF-A2F064985C0D}" type="parTrans" cxnId="{B151902F-1A51-4B22-9E4E-178993DA81B8}">
      <dgm:prSet/>
      <dgm:spPr/>
    </dgm:pt>
    <dgm:pt modelId="{AAEC2141-5123-40F1-AAF2-3361E65550C6}" type="sibTrans" cxnId="{B151902F-1A51-4B22-9E4E-178993DA81B8}">
      <dgm:prSet/>
      <dgm:spPr/>
    </dgm:pt>
    <dgm:pt modelId="{C4ACC072-270F-43E6-9B22-BFB968B5AF89}" type="pres">
      <dgm:prSet presAssocID="{E5F9953C-2B49-4DBC-BD80-49257FA59055}" presName="linear" presStyleCnt="0">
        <dgm:presLayoutVars>
          <dgm:dir/>
          <dgm:animLvl val="lvl"/>
          <dgm:resizeHandles val="exact"/>
        </dgm:presLayoutVars>
      </dgm:prSet>
      <dgm:spPr/>
      <dgm:t>
        <a:bodyPr/>
        <a:lstStyle/>
        <a:p>
          <a:endParaRPr lang="nl-BE"/>
        </a:p>
      </dgm:t>
    </dgm:pt>
    <dgm:pt modelId="{1EBCFA4A-CD2B-4097-90C9-84A5F3C46D38}" type="pres">
      <dgm:prSet presAssocID="{EB057DD7-6CA7-42DB-97E1-02A0DF7067D9}" presName="parentLin" presStyleCnt="0"/>
      <dgm:spPr/>
      <dgm:t>
        <a:bodyPr/>
        <a:lstStyle/>
        <a:p>
          <a:endParaRPr lang="nl-BE"/>
        </a:p>
      </dgm:t>
    </dgm:pt>
    <dgm:pt modelId="{F32849ED-13C0-4EBF-8B17-1298DBB4891A}" type="pres">
      <dgm:prSet presAssocID="{EB057DD7-6CA7-42DB-97E1-02A0DF7067D9}" presName="parentLeftMargin" presStyleLbl="node1" presStyleIdx="0" presStyleCnt="3"/>
      <dgm:spPr/>
      <dgm:t>
        <a:bodyPr/>
        <a:lstStyle/>
        <a:p>
          <a:endParaRPr lang="nl-BE"/>
        </a:p>
      </dgm:t>
    </dgm:pt>
    <dgm:pt modelId="{11EB138A-BA98-49BB-9525-99123F72957C}" type="pres">
      <dgm:prSet presAssocID="{EB057DD7-6CA7-42DB-97E1-02A0DF7067D9}" presName="parentText" presStyleLbl="node1" presStyleIdx="0" presStyleCnt="3">
        <dgm:presLayoutVars>
          <dgm:chMax val="0"/>
          <dgm:bulletEnabled val="1"/>
        </dgm:presLayoutVars>
      </dgm:prSet>
      <dgm:spPr/>
      <dgm:t>
        <a:bodyPr/>
        <a:lstStyle/>
        <a:p>
          <a:endParaRPr lang="nl-BE"/>
        </a:p>
      </dgm:t>
    </dgm:pt>
    <dgm:pt modelId="{261A4854-411D-4D7A-91AF-A0F81E46D1E6}" type="pres">
      <dgm:prSet presAssocID="{EB057DD7-6CA7-42DB-97E1-02A0DF7067D9}" presName="negativeSpace" presStyleCnt="0"/>
      <dgm:spPr/>
      <dgm:t>
        <a:bodyPr/>
        <a:lstStyle/>
        <a:p>
          <a:endParaRPr lang="nl-BE"/>
        </a:p>
      </dgm:t>
    </dgm:pt>
    <dgm:pt modelId="{87B23C81-C255-4AC5-9F20-A774B4F86F7F}" type="pres">
      <dgm:prSet presAssocID="{EB057DD7-6CA7-42DB-97E1-02A0DF7067D9}" presName="childText" presStyleLbl="conFgAcc1" presStyleIdx="0" presStyleCnt="3">
        <dgm:presLayoutVars>
          <dgm:bulletEnabled val="1"/>
        </dgm:presLayoutVars>
      </dgm:prSet>
      <dgm:spPr/>
      <dgm:t>
        <a:bodyPr/>
        <a:lstStyle/>
        <a:p>
          <a:endParaRPr lang="nl-BE"/>
        </a:p>
      </dgm:t>
    </dgm:pt>
    <dgm:pt modelId="{362E8F6C-41E9-4236-B2F0-704BDF55B09C}" type="pres">
      <dgm:prSet presAssocID="{B0B4C9DC-A7EB-42E6-9BEE-2E45EBC9A9EF}" presName="spaceBetweenRectangles" presStyleCnt="0"/>
      <dgm:spPr/>
      <dgm:t>
        <a:bodyPr/>
        <a:lstStyle/>
        <a:p>
          <a:endParaRPr lang="nl-BE"/>
        </a:p>
      </dgm:t>
    </dgm:pt>
    <dgm:pt modelId="{0C4C9B75-8E5E-4F1D-85BA-76F286135F61}" type="pres">
      <dgm:prSet presAssocID="{E72F4692-7EE2-4724-BD0E-CEE1DABE0514}" presName="parentLin" presStyleCnt="0"/>
      <dgm:spPr/>
    </dgm:pt>
    <dgm:pt modelId="{313DCCCC-D990-4283-80D1-605B7A5627BE}" type="pres">
      <dgm:prSet presAssocID="{E72F4692-7EE2-4724-BD0E-CEE1DABE0514}" presName="parentLeftMargin" presStyleLbl="node1" presStyleIdx="0" presStyleCnt="3"/>
      <dgm:spPr/>
      <dgm:t>
        <a:bodyPr/>
        <a:lstStyle/>
        <a:p>
          <a:endParaRPr lang="nl-BE"/>
        </a:p>
      </dgm:t>
    </dgm:pt>
    <dgm:pt modelId="{0959CE1E-2814-4BB0-A99C-2DB694F5D82C}" type="pres">
      <dgm:prSet presAssocID="{E72F4692-7EE2-4724-BD0E-CEE1DABE0514}" presName="parentText" presStyleLbl="node1" presStyleIdx="1" presStyleCnt="3">
        <dgm:presLayoutVars>
          <dgm:chMax val="0"/>
          <dgm:bulletEnabled val="1"/>
        </dgm:presLayoutVars>
      </dgm:prSet>
      <dgm:spPr/>
      <dgm:t>
        <a:bodyPr/>
        <a:lstStyle/>
        <a:p>
          <a:endParaRPr lang="nl-BE"/>
        </a:p>
      </dgm:t>
    </dgm:pt>
    <dgm:pt modelId="{0FA8BB6E-7452-438C-916C-5925A85547E3}" type="pres">
      <dgm:prSet presAssocID="{E72F4692-7EE2-4724-BD0E-CEE1DABE0514}" presName="negativeSpace" presStyleCnt="0"/>
      <dgm:spPr/>
    </dgm:pt>
    <dgm:pt modelId="{8B1B174C-6F2C-4562-9FF7-D4B92891C4C6}" type="pres">
      <dgm:prSet presAssocID="{E72F4692-7EE2-4724-BD0E-CEE1DABE0514}" presName="childText" presStyleLbl="conFgAcc1" presStyleIdx="1" presStyleCnt="3">
        <dgm:presLayoutVars>
          <dgm:bulletEnabled val="1"/>
        </dgm:presLayoutVars>
      </dgm:prSet>
      <dgm:spPr/>
      <dgm:t>
        <a:bodyPr/>
        <a:lstStyle/>
        <a:p>
          <a:endParaRPr lang="nl-BE"/>
        </a:p>
      </dgm:t>
    </dgm:pt>
    <dgm:pt modelId="{756FFA63-4BC2-4BCF-8609-2C104B5C4716}" type="pres">
      <dgm:prSet presAssocID="{CD8C36E8-F2D9-46AE-92BC-CE0921124C5B}" presName="spaceBetweenRectangles" presStyleCnt="0"/>
      <dgm:spPr/>
    </dgm:pt>
    <dgm:pt modelId="{D019D44F-1F35-4D5B-9E0D-DCA09A32C336}" type="pres">
      <dgm:prSet presAssocID="{5034CC9B-F653-4419-B89C-F24B8F07C21E}" presName="parentLin" presStyleCnt="0"/>
      <dgm:spPr/>
      <dgm:t>
        <a:bodyPr/>
        <a:lstStyle/>
        <a:p>
          <a:endParaRPr lang="nl-BE"/>
        </a:p>
      </dgm:t>
    </dgm:pt>
    <dgm:pt modelId="{66F056DD-5598-4285-A2D9-F329F9635F68}" type="pres">
      <dgm:prSet presAssocID="{5034CC9B-F653-4419-B89C-F24B8F07C21E}" presName="parentLeftMargin" presStyleLbl="node1" presStyleIdx="1" presStyleCnt="3"/>
      <dgm:spPr/>
      <dgm:t>
        <a:bodyPr/>
        <a:lstStyle/>
        <a:p>
          <a:endParaRPr lang="nl-BE"/>
        </a:p>
      </dgm:t>
    </dgm:pt>
    <dgm:pt modelId="{87AA87FE-E5D4-4F90-B6B3-BCD6BB413837}" type="pres">
      <dgm:prSet presAssocID="{5034CC9B-F653-4419-B89C-F24B8F07C21E}" presName="parentText" presStyleLbl="node1" presStyleIdx="2" presStyleCnt="3">
        <dgm:presLayoutVars>
          <dgm:chMax val="0"/>
          <dgm:bulletEnabled val="1"/>
        </dgm:presLayoutVars>
      </dgm:prSet>
      <dgm:spPr/>
      <dgm:t>
        <a:bodyPr/>
        <a:lstStyle/>
        <a:p>
          <a:endParaRPr lang="nl-BE"/>
        </a:p>
      </dgm:t>
    </dgm:pt>
    <dgm:pt modelId="{D8C1D0F6-D62C-45F2-8A3B-E2BFF03C2AFA}" type="pres">
      <dgm:prSet presAssocID="{5034CC9B-F653-4419-B89C-F24B8F07C21E}" presName="negativeSpace" presStyleCnt="0"/>
      <dgm:spPr/>
      <dgm:t>
        <a:bodyPr/>
        <a:lstStyle/>
        <a:p>
          <a:endParaRPr lang="nl-BE"/>
        </a:p>
      </dgm:t>
    </dgm:pt>
    <dgm:pt modelId="{CA9E8599-C20D-4D9F-AA76-862DAF9847F7}" type="pres">
      <dgm:prSet presAssocID="{5034CC9B-F653-4419-B89C-F24B8F07C21E}" presName="childText" presStyleLbl="conFgAcc1" presStyleIdx="2" presStyleCnt="3">
        <dgm:presLayoutVars>
          <dgm:bulletEnabled val="1"/>
        </dgm:presLayoutVars>
      </dgm:prSet>
      <dgm:spPr/>
      <dgm:t>
        <a:bodyPr/>
        <a:lstStyle/>
        <a:p>
          <a:endParaRPr lang="nl-BE"/>
        </a:p>
      </dgm:t>
    </dgm:pt>
  </dgm:ptLst>
  <dgm:cxnLst>
    <dgm:cxn modelId="{8DBF173A-5645-4FF2-888D-1BD8F0AC5DE7}" srcId="{EB057DD7-6CA7-42DB-97E1-02A0DF7067D9}" destId="{01EE3C56-5B38-4894-A338-F290F97DA8B2}" srcOrd="0" destOrd="0" parTransId="{783C2E22-BF4A-4C16-BD33-6B28BFA090F5}" sibTransId="{44B61201-6B74-4E32-94A7-58458D72F99D}"/>
    <dgm:cxn modelId="{07FBD95A-CF63-4952-A061-544ACB52631C}" type="presOf" srcId="{C4C54865-CA3F-4733-9A09-CF13B4E0FDAB}" destId="{87B23C81-C255-4AC5-9F20-A774B4F86F7F}" srcOrd="0" destOrd="2" presId="urn:microsoft.com/office/officeart/2005/8/layout/list1"/>
    <dgm:cxn modelId="{34A87B8B-57EE-447C-A25A-9105D23C01BD}" type="presOf" srcId="{EB057DD7-6CA7-42DB-97E1-02A0DF7067D9}" destId="{11EB138A-BA98-49BB-9525-99123F72957C}" srcOrd="1" destOrd="0" presId="urn:microsoft.com/office/officeart/2005/8/layout/list1"/>
    <dgm:cxn modelId="{2668C0A5-0323-4E90-8544-FFFE28153D66}" srcId="{E5F9953C-2B49-4DBC-BD80-49257FA59055}" destId="{EB057DD7-6CA7-42DB-97E1-02A0DF7067D9}" srcOrd="0" destOrd="0" parTransId="{019549D4-B674-41D1-AAB8-85338AB27E7E}" sibTransId="{B0B4C9DC-A7EB-42E6-9BEE-2E45EBC9A9EF}"/>
    <dgm:cxn modelId="{E3FA7A57-A5EB-47B5-9901-E0FD5C525D73}" type="presOf" srcId="{EB057DD7-6CA7-42DB-97E1-02A0DF7067D9}" destId="{F32849ED-13C0-4EBF-8B17-1298DBB4891A}" srcOrd="0" destOrd="0" presId="urn:microsoft.com/office/officeart/2005/8/layout/list1"/>
    <dgm:cxn modelId="{2E5214D3-B0D8-4DE6-A22A-B9B463D98368}" type="presOf" srcId="{5034CC9B-F653-4419-B89C-F24B8F07C21E}" destId="{66F056DD-5598-4285-A2D9-F329F9635F68}" srcOrd="0" destOrd="0" presId="urn:microsoft.com/office/officeart/2005/8/layout/list1"/>
    <dgm:cxn modelId="{3DAF0306-0603-4860-96EC-2AF22AC2721F}" srcId="{E5F9953C-2B49-4DBC-BD80-49257FA59055}" destId="{5034CC9B-F653-4419-B89C-F24B8F07C21E}" srcOrd="2" destOrd="0" parTransId="{8F4E6CFF-3154-4DA7-930C-79969A6961B8}" sibTransId="{D6A82FA9-BE9C-45B4-A80A-AE6B74FC7D84}"/>
    <dgm:cxn modelId="{C16AE134-E684-4C75-B0AF-5F9059DC0C76}" type="presOf" srcId="{35D4B61C-A3B3-43E9-B2F9-B6DD41C3C39B}" destId="{CA9E8599-C20D-4D9F-AA76-862DAF9847F7}" srcOrd="0" destOrd="3" presId="urn:microsoft.com/office/officeart/2005/8/layout/list1"/>
    <dgm:cxn modelId="{5BD8B623-CFB8-4DF9-8179-8A633C494B15}" srcId="{01EE3C56-5B38-4894-A338-F290F97DA8B2}" destId="{C4C54865-CA3F-4733-9A09-CF13B4E0FDAB}" srcOrd="1" destOrd="0" parTransId="{CD8C6E61-69B9-44CB-B0E4-06648EBE6F85}" sibTransId="{A692F299-3E28-44C3-A8EC-F57F8E822500}"/>
    <dgm:cxn modelId="{A66AD8A5-5847-4567-B153-7E99484BFD3A}" srcId="{E72F4692-7EE2-4724-BD0E-CEE1DABE0514}" destId="{24102076-6033-4868-B179-D3DA26C81C5D}" srcOrd="0" destOrd="0" parTransId="{BA22CE91-935B-41B4-9259-E7903724E542}" sibTransId="{8528B514-01CE-4AF4-A042-F9CDF1FF2CD4}"/>
    <dgm:cxn modelId="{D390683B-A69D-4779-86B3-81920C0FFFC5}" type="presOf" srcId="{D82D32BB-38F6-4A42-AC24-5CBC6184BC11}" destId="{8B1B174C-6F2C-4562-9FF7-D4B92891C4C6}" srcOrd="0" destOrd="1" presId="urn:microsoft.com/office/officeart/2005/8/layout/list1"/>
    <dgm:cxn modelId="{1F5F90C2-8CC6-41CF-9746-D3A081B4CE42}" srcId="{5034CC9B-F653-4419-B89C-F24B8F07C21E}" destId="{4049DECD-4CCF-4411-9C27-ABF5A37EB860}" srcOrd="4" destOrd="0" parTransId="{BC3C5E8B-94AB-42B5-ADBA-12B39A8705FE}" sibTransId="{99283015-D4B3-4E96-9ED5-8EA94614054F}"/>
    <dgm:cxn modelId="{8B1F799A-8A61-4C3C-AF28-C20189BB1C7E}" type="presOf" srcId="{5034CC9B-F653-4419-B89C-F24B8F07C21E}" destId="{87AA87FE-E5D4-4F90-B6B3-BCD6BB413837}" srcOrd="1" destOrd="0" presId="urn:microsoft.com/office/officeart/2005/8/layout/list1"/>
    <dgm:cxn modelId="{82217CBD-3A04-4E2E-B582-C4D20B593ACD}" type="presOf" srcId="{4049DECD-4CCF-4411-9C27-ABF5A37EB860}" destId="{CA9E8599-C20D-4D9F-AA76-862DAF9847F7}" srcOrd="0" destOrd="4" presId="urn:microsoft.com/office/officeart/2005/8/layout/list1"/>
    <dgm:cxn modelId="{7498E024-3CA2-42F6-B71D-3ED111E74C29}" type="presOf" srcId="{E5F9953C-2B49-4DBC-BD80-49257FA59055}" destId="{C4ACC072-270F-43E6-9B22-BFB968B5AF89}" srcOrd="0" destOrd="0" presId="urn:microsoft.com/office/officeart/2005/8/layout/list1"/>
    <dgm:cxn modelId="{F60C8F5C-A1A8-4F24-934B-D25B4B5B9904}" srcId="{E5F9953C-2B49-4DBC-BD80-49257FA59055}" destId="{E72F4692-7EE2-4724-BD0E-CEE1DABE0514}" srcOrd="1" destOrd="0" parTransId="{4104A0E4-B868-4A3D-8506-77A76363D233}" sibTransId="{CD8C36E8-F2D9-46AE-92BC-CE0921124C5B}"/>
    <dgm:cxn modelId="{4F510401-62A7-4A49-BA62-8326549C6D9A}" type="presOf" srcId="{01EE3C56-5B38-4894-A338-F290F97DA8B2}" destId="{87B23C81-C255-4AC5-9F20-A774B4F86F7F}" srcOrd="0" destOrd="0" presId="urn:microsoft.com/office/officeart/2005/8/layout/list1"/>
    <dgm:cxn modelId="{B5AB1572-079D-40D1-B845-5BD9077A5B31}" type="presOf" srcId="{D2F83BEE-AE38-46AC-A52D-821F0ED4AC06}" destId="{8B1B174C-6F2C-4562-9FF7-D4B92891C4C6}" srcOrd="0" destOrd="2" presId="urn:microsoft.com/office/officeart/2005/8/layout/list1"/>
    <dgm:cxn modelId="{9B427B6D-E010-45AF-8264-5DE652D04680}" type="presOf" srcId="{68986280-01C4-4453-A9D3-CA99C865107B}" destId="{87B23C81-C255-4AC5-9F20-A774B4F86F7F}" srcOrd="0" destOrd="3" presId="urn:microsoft.com/office/officeart/2005/8/layout/list1"/>
    <dgm:cxn modelId="{C6652C7F-901A-4D12-B5C5-A7BF1845A235}" srcId="{5034CC9B-F653-4419-B89C-F24B8F07C21E}" destId="{8F709323-62C6-4253-827F-714E17F709FD}" srcOrd="0" destOrd="0" parTransId="{DF039C9E-B09E-46D9-AFF5-D47ED2AB5196}" sibTransId="{D3E8EE78-7F08-434F-98B0-7D7CCE6E9E2C}"/>
    <dgm:cxn modelId="{7B765C15-7FC9-439F-BB6A-BBD0DC8F608B}" srcId="{24102076-6033-4868-B179-D3DA26C81C5D}" destId="{D82D32BB-38F6-4A42-AC24-5CBC6184BC11}" srcOrd="0" destOrd="0" parTransId="{3DEE8475-D827-48C2-9DB7-903FF21CE86E}" sibTransId="{AC429129-618D-4B10-938D-9E78AD580D68}"/>
    <dgm:cxn modelId="{4769299F-439C-4138-80F9-938FE5631B66}" type="presOf" srcId="{FE584773-3640-48FF-8D11-9CBE7F5101F9}" destId="{87B23C81-C255-4AC5-9F20-A774B4F86F7F}" srcOrd="0" destOrd="1" presId="urn:microsoft.com/office/officeart/2005/8/layout/list1"/>
    <dgm:cxn modelId="{BAA020F4-E004-4FDD-8366-94D7511322C8}" srcId="{24102076-6033-4868-B179-D3DA26C81C5D}" destId="{D2F83BEE-AE38-46AC-A52D-821F0ED4AC06}" srcOrd="1" destOrd="0" parTransId="{304B9A61-2BE4-44CB-954F-2492C1335B8C}" sibTransId="{3E14C1AF-13DA-4E02-BF05-39CBB3B5C60C}"/>
    <dgm:cxn modelId="{6B9BFAE6-2256-41C8-A866-49043144953B}" type="presOf" srcId="{E72F4692-7EE2-4724-BD0E-CEE1DABE0514}" destId="{313DCCCC-D990-4283-80D1-605B7A5627BE}" srcOrd="0" destOrd="0" presId="urn:microsoft.com/office/officeart/2005/8/layout/list1"/>
    <dgm:cxn modelId="{3DB7061E-49EE-405D-B594-D66E36AE32F7}" type="presOf" srcId="{196404CA-E15C-47C4-90D7-27E22792A09E}" destId="{CA9E8599-C20D-4D9F-AA76-862DAF9847F7}" srcOrd="0" destOrd="1" presId="urn:microsoft.com/office/officeart/2005/8/layout/list1"/>
    <dgm:cxn modelId="{C10EDE8A-D10F-4202-9F7A-9BDC922A7EC1}" srcId="{5034CC9B-F653-4419-B89C-F24B8F07C21E}" destId="{35D4B61C-A3B3-43E9-B2F9-B6DD41C3C39B}" srcOrd="3" destOrd="0" parTransId="{8B2E6279-3EA6-4FCB-98CA-B9EF49F38FA6}" sibTransId="{882833BF-8603-4D8B-BB0A-6959B6E212C8}"/>
    <dgm:cxn modelId="{1F701DD8-3551-4173-9634-3911FD23EAB7}" type="presOf" srcId="{E10135A9-5528-4F83-B7EA-413913F698AB}" destId="{CA9E8599-C20D-4D9F-AA76-862DAF9847F7}" srcOrd="0" destOrd="2" presId="urn:microsoft.com/office/officeart/2005/8/layout/list1"/>
    <dgm:cxn modelId="{2BD3A2B3-13B2-487C-8A9F-1E24CA6B9C59}" type="presOf" srcId="{8F709323-62C6-4253-827F-714E17F709FD}" destId="{CA9E8599-C20D-4D9F-AA76-862DAF9847F7}" srcOrd="0" destOrd="0" presId="urn:microsoft.com/office/officeart/2005/8/layout/list1"/>
    <dgm:cxn modelId="{B2BB9817-725B-4EEC-9B97-EFEBA3BB8DF6}" type="presOf" srcId="{24102076-6033-4868-B179-D3DA26C81C5D}" destId="{8B1B174C-6F2C-4562-9FF7-D4B92891C4C6}" srcOrd="0" destOrd="0" presId="urn:microsoft.com/office/officeart/2005/8/layout/list1"/>
    <dgm:cxn modelId="{15C5650C-444D-4ACD-A18E-564A22243953}" srcId="{01EE3C56-5B38-4894-A338-F290F97DA8B2}" destId="{FE584773-3640-48FF-8D11-9CBE7F5101F9}" srcOrd="0" destOrd="0" parTransId="{D0CE8B54-0796-40A3-B8CB-DD3FFB6DA20D}" sibTransId="{C516E5CD-1C7F-4C2C-8CAC-BA22A47FE834}"/>
    <dgm:cxn modelId="{A486FEAA-4342-4661-97C5-DF61A66DD58B}" srcId="{01EE3C56-5B38-4894-A338-F290F97DA8B2}" destId="{68986280-01C4-4453-A9D3-CA99C865107B}" srcOrd="2" destOrd="0" parTransId="{0A3EA085-4355-4C89-B4FE-A2038B6AAA1E}" sibTransId="{8D33F87D-2A44-4133-8D0D-088DB180D140}"/>
    <dgm:cxn modelId="{B151902F-1A51-4B22-9E4E-178993DA81B8}" srcId="{5034CC9B-F653-4419-B89C-F24B8F07C21E}" destId="{196404CA-E15C-47C4-90D7-27E22792A09E}" srcOrd="1" destOrd="0" parTransId="{29017F27-7392-4B3C-82FF-A2F064985C0D}" sibTransId="{AAEC2141-5123-40F1-AAF2-3361E65550C6}"/>
    <dgm:cxn modelId="{43146291-EF79-4867-B0C4-C90EDBA85A2F}" srcId="{5034CC9B-F653-4419-B89C-F24B8F07C21E}" destId="{E10135A9-5528-4F83-B7EA-413913F698AB}" srcOrd="2" destOrd="0" parTransId="{17EAD732-D97F-4464-B535-5DEF158C5A70}" sibTransId="{2058F6A3-5810-46F4-8FC8-3FA8F4FA6BCD}"/>
    <dgm:cxn modelId="{948BEC13-4845-48DE-91A5-3ECA7113D6E8}" type="presOf" srcId="{E72F4692-7EE2-4724-BD0E-CEE1DABE0514}" destId="{0959CE1E-2814-4BB0-A99C-2DB694F5D82C}" srcOrd="1" destOrd="0" presId="urn:microsoft.com/office/officeart/2005/8/layout/list1"/>
    <dgm:cxn modelId="{8F2D1F79-1D67-4882-9654-EDFCC6D0006A}" type="presParOf" srcId="{C4ACC072-270F-43E6-9B22-BFB968B5AF89}" destId="{1EBCFA4A-CD2B-4097-90C9-84A5F3C46D38}" srcOrd="0" destOrd="0" presId="urn:microsoft.com/office/officeart/2005/8/layout/list1"/>
    <dgm:cxn modelId="{84DA167C-D5CA-4C36-A291-D002D7C469E1}" type="presParOf" srcId="{1EBCFA4A-CD2B-4097-90C9-84A5F3C46D38}" destId="{F32849ED-13C0-4EBF-8B17-1298DBB4891A}" srcOrd="0" destOrd="0" presId="urn:microsoft.com/office/officeart/2005/8/layout/list1"/>
    <dgm:cxn modelId="{36F4996C-F047-434D-9912-C9A1583832F2}" type="presParOf" srcId="{1EBCFA4A-CD2B-4097-90C9-84A5F3C46D38}" destId="{11EB138A-BA98-49BB-9525-99123F72957C}" srcOrd="1" destOrd="0" presId="urn:microsoft.com/office/officeart/2005/8/layout/list1"/>
    <dgm:cxn modelId="{D86CCF29-FE11-416B-8B2C-8A9AE3B0F7BE}" type="presParOf" srcId="{C4ACC072-270F-43E6-9B22-BFB968B5AF89}" destId="{261A4854-411D-4D7A-91AF-A0F81E46D1E6}" srcOrd="1" destOrd="0" presId="urn:microsoft.com/office/officeart/2005/8/layout/list1"/>
    <dgm:cxn modelId="{668DFD68-3C38-43A5-85C3-E0D0BACA9627}" type="presParOf" srcId="{C4ACC072-270F-43E6-9B22-BFB968B5AF89}" destId="{87B23C81-C255-4AC5-9F20-A774B4F86F7F}" srcOrd="2" destOrd="0" presId="urn:microsoft.com/office/officeart/2005/8/layout/list1"/>
    <dgm:cxn modelId="{B8A53DB8-8BBD-4338-B291-37F577A4F6F8}" type="presParOf" srcId="{C4ACC072-270F-43E6-9B22-BFB968B5AF89}" destId="{362E8F6C-41E9-4236-B2F0-704BDF55B09C}" srcOrd="3" destOrd="0" presId="urn:microsoft.com/office/officeart/2005/8/layout/list1"/>
    <dgm:cxn modelId="{AA074340-3BC7-4A68-AAAE-83CD49D1C3C2}" type="presParOf" srcId="{C4ACC072-270F-43E6-9B22-BFB968B5AF89}" destId="{0C4C9B75-8E5E-4F1D-85BA-76F286135F61}" srcOrd="4" destOrd="0" presId="urn:microsoft.com/office/officeart/2005/8/layout/list1"/>
    <dgm:cxn modelId="{30B0FE1A-F7F6-4B3E-BF9C-6CED24483409}" type="presParOf" srcId="{0C4C9B75-8E5E-4F1D-85BA-76F286135F61}" destId="{313DCCCC-D990-4283-80D1-605B7A5627BE}" srcOrd="0" destOrd="0" presId="urn:microsoft.com/office/officeart/2005/8/layout/list1"/>
    <dgm:cxn modelId="{B297AF64-F2E7-4900-B3C1-CBA74568F83E}" type="presParOf" srcId="{0C4C9B75-8E5E-4F1D-85BA-76F286135F61}" destId="{0959CE1E-2814-4BB0-A99C-2DB694F5D82C}" srcOrd="1" destOrd="0" presId="urn:microsoft.com/office/officeart/2005/8/layout/list1"/>
    <dgm:cxn modelId="{7870D204-FB5D-498A-BA6B-36CEACA15BE4}" type="presParOf" srcId="{C4ACC072-270F-43E6-9B22-BFB968B5AF89}" destId="{0FA8BB6E-7452-438C-916C-5925A85547E3}" srcOrd="5" destOrd="0" presId="urn:microsoft.com/office/officeart/2005/8/layout/list1"/>
    <dgm:cxn modelId="{E9735A56-15B7-40F8-91B1-87F5DE9584A1}" type="presParOf" srcId="{C4ACC072-270F-43E6-9B22-BFB968B5AF89}" destId="{8B1B174C-6F2C-4562-9FF7-D4B92891C4C6}" srcOrd="6" destOrd="0" presId="urn:microsoft.com/office/officeart/2005/8/layout/list1"/>
    <dgm:cxn modelId="{65EA13FC-C8B9-49C5-94F0-CE22805DDCB0}" type="presParOf" srcId="{C4ACC072-270F-43E6-9B22-BFB968B5AF89}" destId="{756FFA63-4BC2-4BCF-8609-2C104B5C4716}" srcOrd="7" destOrd="0" presId="urn:microsoft.com/office/officeart/2005/8/layout/list1"/>
    <dgm:cxn modelId="{195A1C90-12FE-48EE-9BE9-10560D52E437}" type="presParOf" srcId="{C4ACC072-270F-43E6-9B22-BFB968B5AF89}" destId="{D019D44F-1F35-4D5B-9E0D-DCA09A32C336}" srcOrd="8" destOrd="0" presId="urn:microsoft.com/office/officeart/2005/8/layout/list1"/>
    <dgm:cxn modelId="{EDC2007A-3624-4273-8687-BAA3B11A66BB}" type="presParOf" srcId="{D019D44F-1F35-4D5B-9E0D-DCA09A32C336}" destId="{66F056DD-5598-4285-A2D9-F329F9635F68}" srcOrd="0" destOrd="0" presId="urn:microsoft.com/office/officeart/2005/8/layout/list1"/>
    <dgm:cxn modelId="{2B379BDA-24A0-4C02-8053-CDF3D65A824A}" type="presParOf" srcId="{D019D44F-1F35-4D5B-9E0D-DCA09A32C336}" destId="{87AA87FE-E5D4-4F90-B6B3-BCD6BB413837}" srcOrd="1" destOrd="0" presId="urn:microsoft.com/office/officeart/2005/8/layout/list1"/>
    <dgm:cxn modelId="{4612F135-BFD0-48FD-89C4-B6D0FE1EECE3}" type="presParOf" srcId="{C4ACC072-270F-43E6-9B22-BFB968B5AF89}" destId="{D8C1D0F6-D62C-45F2-8A3B-E2BFF03C2AFA}" srcOrd="9" destOrd="0" presId="urn:microsoft.com/office/officeart/2005/8/layout/list1"/>
    <dgm:cxn modelId="{04BEA9C7-DE37-4471-B709-189AB26153BB}" type="presParOf" srcId="{C4ACC072-270F-43E6-9B22-BFB968B5AF89}" destId="{CA9E8599-C20D-4D9F-AA76-862DAF9847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23C81-C255-4AC5-9F20-A774B4F86F7F}">
      <dsp:nvSpPr>
        <dsp:cNvPr id="0" name=""/>
        <dsp:cNvSpPr/>
      </dsp:nvSpPr>
      <dsp:spPr>
        <a:xfrm>
          <a:off x="0" y="273204"/>
          <a:ext cx="8207375" cy="137025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Introductory definitions</a:t>
          </a:r>
          <a:endParaRPr lang="en-GB" sz="1500" kern="1200" dirty="0"/>
        </a:p>
        <a:p>
          <a:pPr marL="228600" lvl="2" indent="-114300" algn="l" defTabSz="666750">
            <a:lnSpc>
              <a:spcPct val="90000"/>
            </a:lnSpc>
            <a:spcBef>
              <a:spcPct val="0"/>
            </a:spcBef>
            <a:spcAft>
              <a:spcPct val="15000"/>
            </a:spcAft>
            <a:buChar char="••"/>
          </a:pPr>
          <a:r>
            <a:rPr lang="en-GB" sz="1500" kern="1200" dirty="0" smtClean="0"/>
            <a:t>Interoperability</a:t>
          </a:r>
          <a:endParaRPr lang="en-GB" sz="1500" kern="1200" dirty="0"/>
        </a:p>
        <a:p>
          <a:pPr marL="228600" lvl="2" indent="-114300" algn="l" defTabSz="666750">
            <a:lnSpc>
              <a:spcPct val="90000"/>
            </a:lnSpc>
            <a:spcBef>
              <a:spcPct val="0"/>
            </a:spcBef>
            <a:spcAft>
              <a:spcPct val="15000"/>
            </a:spcAft>
            <a:buChar char="••"/>
          </a:pPr>
          <a:r>
            <a:rPr lang="en-GB" sz="1500" kern="1200" dirty="0" smtClean="0"/>
            <a:t>Semantic interoperability</a:t>
          </a:r>
          <a:endParaRPr lang="en-GB" sz="1500" kern="1200" dirty="0"/>
        </a:p>
        <a:p>
          <a:pPr marL="228600" lvl="2" indent="-114300" algn="l" defTabSz="666750">
            <a:lnSpc>
              <a:spcPct val="90000"/>
            </a:lnSpc>
            <a:spcBef>
              <a:spcPct val="0"/>
            </a:spcBef>
            <a:spcAft>
              <a:spcPct val="15000"/>
            </a:spcAft>
            <a:buChar char="••"/>
          </a:pPr>
          <a:r>
            <a:rPr lang="en-GB" sz="1500" kern="1200" dirty="0" smtClean="0"/>
            <a:t>How to achieve semantic interoperability?</a:t>
          </a:r>
          <a:endParaRPr lang="en-GB" sz="1500" kern="1200" dirty="0"/>
        </a:p>
      </dsp:txBody>
      <dsp:txXfrm>
        <a:off x="0" y="273204"/>
        <a:ext cx="8207375" cy="1370250"/>
      </dsp:txXfrm>
    </dsp:sp>
    <dsp:sp modelId="{11EB138A-BA98-49BB-9525-99123F72957C}">
      <dsp:nvSpPr>
        <dsp:cNvPr id="0" name=""/>
        <dsp:cNvSpPr/>
      </dsp:nvSpPr>
      <dsp:spPr>
        <a:xfrm>
          <a:off x="410368" y="51804"/>
          <a:ext cx="5745162" cy="442800"/>
        </a:xfrm>
        <a:prstGeom prst="round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1. Definitions</a:t>
          </a:r>
          <a:endParaRPr lang="en-GB" sz="1500" kern="1200" dirty="0"/>
        </a:p>
      </dsp:txBody>
      <dsp:txXfrm>
        <a:off x="431984" y="73420"/>
        <a:ext cx="5701930" cy="399568"/>
      </dsp:txXfrm>
    </dsp:sp>
    <dsp:sp modelId="{8B1B174C-6F2C-4562-9FF7-D4B92891C4C6}">
      <dsp:nvSpPr>
        <dsp:cNvPr id="0" name=""/>
        <dsp:cNvSpPr/>
      </dsp:nvSpPr>
      <dsp:spPr>
        <a:xfrm>
          <a:off x="0" y="1945854"/>
          <a:ext cx="8207375"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What conflicts can arise without managing interoperability?</a:t>
          </a:r>
          <a:endParaRPr lang="en-GB" sz="1500" kern="1200" noProof="0" dirty="0"/>
        </a:p>
        <a:p>
          <a:pPr marL="228600" lvl="2" indent="-114300" algn="l" defTabSz="666750">
            <a:lnSpc>
              <a:spcPct val="90000"/>
            </a:lnSpc>
            <a:spcBef>
              <a:spcPct val="0"/>
            </a:spcBef>
            <a:spcAft>
              <a:spcPct val="15000"/>
            </a:spcAft>
            <a:buChar char="••"/>
          </a:pPr>
          <a:r>
            <a:rPr lang="en-GB" sz="1500" kern="1200" noProof="0" dirty="0" smtClean="0"/>
            <a:t>Data-level conflicts</a:t>
          </a:r>
          <a:endParaRPr lang="en-GB" sz="1500" kern="1200" noProof="0" dirty="0"/>
        </a:p>
        <a:p>
          <a:pPr marL="228600" lvl="2" indent="-114300" algn="l" defTabSz="666750">
            <a:lnSpc>
              <a:spcPct val="90000"/>
            </a:lnSpc>
            <a:spcBef>
              <a:spcPct val="0"/>
            </a:spcBef>
            <a:spcAft>
              <a:spcPct val="15000"/>
            </a:spcAft>
            <a:buChar char="••"/>
          </a:pPr>
          <a:r>
            <a:rPr lang="en-GB" sz="1500" kern="1200" noProof="0" dirty="0" smtClean="0"/>
            <a:t>Schema-level conflicts</a:t>
          </a:r>
          <a:endParaRPr lang="en-GB" sz="1500" kern="1200" noProof="0" dirty="0"/>
        </a:p>
      </dsp:txBody>
      <dsp:txXfrm>
        <a:off x="0" y="1945854"/>
        <a:ext cx="8207375" cy="1134000"/>
      </dsp:txXfrm>
    </dsp:sp>
    <dsp:sp modelId="{0959CE1E-2814-4BB0-A99C-2DB694F5D82C}">
      <dsp:nvSpPr>
        <dsp:cNvPr id="0" name=""/>
        <dsp:cNvSpPr/>
      </dsp:nvSpPr>
      <dsp:spPr>
        <a:xfrm>
          <a:off x="410368" y="1724454"/>
          <a:ext cx="57451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2. Semantic interoperability conflicts</a:t>
          </a:r>
          <a:endParaRPr lang="en-GB" sz="1500" kern="1200" dirty="0"/>
        </a:p>
      </dsp:txBody>
      <dsp:txXfrm>
        <a:off x="431984" y="1746070"/>
        <a:ext cx="5701930" cy="399568"/>
      </dsp:txXfrm>
    </dsp:sp>
    <dsp:sp modelId="{CA9E8599-C20D-4D9F-AA76-862DAF9847F7}">
      <dsp:nvSpPr>
        <dsp:cNvPr id="0" name=""/>
        <dsp:cNvSpPr/>
      </dsp:nvSpPr>
      <dsp:spPr>
        <a:xfrm>
          <a:off x="0" y="3382254"/>
          <a:ext cx="8207375" cy="1606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ISA Programme Action 1.1</a:t>
          </a:r>
          <a:endParaRPr lang="en-GB" sz="1500" kern="1200" dirty="0"/>
        </a:p>
        <a:p>
          <a:pPr marL="114300" lvl="1" indent="-114300" algn="l" defTabSz="666750">
            <a:lnSpc>
              <a:spcPct val="90000"/>
            </a:lnSpc>
            <a:spcBef>
              <a:spcPct val="0"/>
            </a:spcBef>
            <a:spcAft>
              <a:spcPct val="15000"/>
            </a:spcAft>
            <a:buChar char="••"/>
          </a:pPr>
          <a:r>
            <a:rPr lang="en-GB" sz="1500" kern="1200" dirty="0" smtClean="0"/>
            <a:t>INSPIRE Data Models</a:t>
          </a:r>
          <a:endParaRPr lang="en-GB" sz="1500" kern="1200" dirty="0"/>
        </a:p>
        <a:p>
          <a:pPr marL="114300" lvl="1" indent="-114300" algn="l" defTabSz="666750">
            <a:lnSpc>
              <a:spcPct val="90000"/>
            </a:lnSpc>
            <a:spcBef>
              <a:spcPct val="0"/>
            </a:spcBef>
            <a:spcAft>
              <a:spcPct val="15000"/>
            </a:spcAft>
            <a:buChar char="••"/>
          </a:pPr>
          <a:r>
            <a:rPr lang="en-GB" sz="1500" kern="1200" dirty="0" smtClean="0"/>
            <a:t>EU Large-scale pilots</a:t>
          </a:r>
          <a:endParaRPr lang="en-GB" sz="1500" kern="1200" dirty="0"/>
        </a:p>
        <a:p>
          <a:pPr marL="114300" lvl="1" indent="-114300" algn="l" defTabSz="666750">
            <a:lnSpc>
              <a:spcPct val="90000"/>
            </a:lnSpc>
            <a:spcBef>
              <a:spcPct val="0"/>
            </a:spcBef>
            <a:spcAft>
              <a:spcPct val="15000"/>
            </a:spcAft>
            <a:buChar char="••"/>
          </a:pPr>
          <a:r>
            <a:rPr lang="en-GB" sz="1500" kern="1200" dirty="0" smtClean="0"/>
            <a:t>UN/CEFACT</a:t>
          </a:r>
          <a:endParaRPr lang="nl-BE" sz="1500" kern="1200" dirty="0"/>
        </a:p>
        <a:p>
          <a:pPr marL="114300" lvl="1" indent="-114300" algn="l" defTabSz="666750">
            <a:lnSpc>
              <a:spcPct val="90000"/>
            </a:lnSpc>
            <a:spcBef>
              <a:spcPct val="0"/>
            </a:spcBef>
            <a:spcAft>
              <a:spcPct val="15000"/>
            </a:spcAft>
            <a:buChar char="••"/>
          </a:pPr>
          <a:r>
            <a:rPr lang="en-GB" sz="1500" kern="1200" dirty="0" smtClean="0"/>
            <a:t>US National Information Exchange Model</a:t>
          </a:r>
          <a:endParaRPr lang="en-GB" sz="1500" kern="1200" dirty="0"/>
        </a:p>
      </dsp:txBody>
      <dsp:txXfrm>
        <a:off x="0" y="3382254"/>
        <a:ext cx="8207375" cy="1606500"/>
      </dsp:txXfrm>
    </dsp:sp>
    <dsp:sp modelId="{87AA87FE-E5D4-4F90-B6B3-BCD6BB413837}">
      <dsp:nvSpPr>
        <dsp:cNvPr id="0" name=""/>
        <dsp:cNvSpPr/>
      </dsp:nvSpPr>
      <dsp:spPr>
        <a:xfrm>
          <a:off x="410368" y="3160854"/>
          <a:ext cx="57451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3. Examples of existing initiatives</a:t>
          </a:r>
          <a:endParaRPr lang="en-GB" sz="1500" kern="1200" dirty="0"/>
        </a:p>
      </dsp:txBody>
      <dsp:txXfrm>
        <a:off x="431984" y="3182470"/>
        <a:ext cx="570193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980C-6020-49FA-A0D4-A78C7EEBCB39}">
      <dsp:nvSpPr>
        <dsp:cNvPr id="0" name=""/>
        <dsp:cNvSpPr/>
      </dsp:nvSpPr>
      <dsp:spPr>
        <a:xfrm rot="5400000">
          <a:off x="5227299" y="-2182377"/>
          <a:ext cx="707430" cy="52527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Aligned legislation and legal meaning</a:t>
          </a:r>
          <a:endParaRPr lang="en-GB" sz="2000" kern="1200" dirty="0"/>
        </a:p>
      </dsp:txBody>
      <dsp:txXfrm rot="-5400000">
        <a:off x="2954654" y="124802"/>
        <a:ext cx="5218186" cy="638362"/>
      </dsp:txXfrm>
    </dsp:sp>
    <dsp:sp modelId="{95AF281C-FB56-4CD9-A3C1-2221245B39CA}">
      <dsp:nvSpPr>
        <dsp:cNvPr id="0" name=""/>
        <dsp:cNvSpPr/>
      </dsp:nvSpPr>
      <dsp:spPr>
        <a:xfrm>
          <a:off x="0" y="1838"/>
          <a:ext cx="2954655" cy="8842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Legal</a:t>
          </a:r>
          <a:endParaRPr lang="en-GB" sz="2600" kern="1200" dirty="0"/>
        </a:p>
      </dsp:txBody>
      <dsp:txXfrm>
        <a:off x="43167" y="45005"/>
        <a:ext cx="2868321" cy="797954"/>
      </dsp:txXfrm>
    </dsp:sp>
    <dsp:sp modelId="{A2B8BBB0-3F0B-4A80-B4C7-92E11404392B}">
      <dsp:nvSpPr>
        <dsp:cNvPr id="0" name=""/>
        <dsp:cNvSpPr/>
      </dsp:nvSpPr>
      <dsp:spPr>
        <a:xfrm rot="5400000">
          <a:off x="5227299" y="-1253874"/>
          <a:ext cx="707430" cy="52527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Coordinated processes</a:t>
          </a:r>
          <a:endParaRPr lang="en-GB" sz="2000" kern="1200" dirty="0"/>
        </a:p>
      </dsp:txBody>
      <dsp:txXfrm rot="-5400000">
        <a:off x="2954654" y="1053305"/>
        <a:ext cx="5218186" cy="638362"/>
      </dsp:txXfrm>
    </dsp:sp>
    <dsp:sp modelId="{0B9ECB16-1AF1-41FC-B89F-0396F9CB095E}">
      <dsp:nvSpPr>
        <dsp:cNvPr id="0" name=""/>
        <dsp:cNvSpPr/>
      </dsp:nvSpPr>
      <dsp:spPr>
        <a:xfrm>
          <a:off x="0" y="930341"/>
          <a:ext cx="2954655" cy="8842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Organisational</a:t>
          </a:r>
          <a:endParaRPr lang="en-GB" sz="2600" kern="1200" dirty="0"/>
        </a:p>
      </dsp:txBody>
      <dsp:txXfrm>
        <a:off x="43167" y="973508"/>
        <a:ext cx="2868321" cy="797954"/>
      </dsp:txXfrm>
    </dsp:sp>
    <dsp:sp modelId="{B1513E31-A3B3-45FD-B6BD-38DEBD6F1E3A}">
      <dsp:nvSpPr>
        <dsp:cNvPr id="0" name=""/>
        <dsp:cNvSpPr/>
      </dsp:nvSpPr>
      <dsp:spPr>
        <a:xfrm rot="5400000">
          <a:off x="5227299" y="-325370"/>
          <a:ext cx="707430" cy="5252720"/>
        </a:xfrm>
        <a:prstGeom prst="round2SameRect">
          <a:avLst/>
        </a:prstGeom>
        <a:solidFill>
          <a:srgbClr val="E29F1D">
            <a:alpha val="69804"/>
          </a:srgbClr>
        </a:solidFill>
        <a:ln w="25400" cap="flat" cmpd="sng" algn="ctr">
          <a:solidFill>
            <a:schemeClr val="accent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bg1"/>
              </a:solidFill>
            </a:rPr>
            <a:t>Preservation of precise meaning of information</a:t>
          </a:r>
          <a:endParaRPr lang="en-GB" sz="2000" kern="1200" dirty="0">
            <a:solidFill>
              <a:schemeClr val="bg1"/>
            </a:solidFill>
          </a:endParaRPr>
        </a:p>
      </dsp:txBody>
      <dsp:txXfrm rot="-5400000">
        <a:off x="2954654" y="1981809"/>
        <a:ext cx="5218186" cy="638362"/>
      </dsp:txXfrm>
    </dsp:sp>
    <dsp:sp modelId="{138DE0CD-B705-40F6-A3F5-2E75AC081DC6}">
      <dsp:nvSpPr>
        <dsp:cNvPr id="0" name=""/>
        <dsp:cNvSpPr/>
      </dsp:nvSpPr>
      <dsp:spPr>
        <a:xfrm>
          <a:off x="0" y="1858844"/>
          <a:ext cx="2954655" cy="88428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Semantic</a:t>
          </a:r>
          <a:endParaRPr lang="en-GB" sz="2600" kern="1200" dirty="0"/>
        </a:p>
      </dsp:txBody>
      <dsp:txXfrm>
        <a:off x="43167" y="1902011"/>
        <a:ext cx="2868321" cy="797954"/>
      </dsp:txXfrm>
    </dsp:sp>
    <dsp:sp modelId="{57013FAC-F65C-49C7-882E-907EA1DF75FC}">
      <dsp:nvSpPr>
        <dsp:cNvPr id="0" name=""/>
        <dsp:cNvSpPr/>
      </dsp:nvSpPr>
      <dsp:spPr>
        <a:xfrm rot="5400000">
          <a:off x="5227299" y="603132"/>
          <a:ext cx="707430" cy="52527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Technical linking of systems</a:t>
          </a:r>
          <a:endParaRPr lang="en-GB" sz="2000" kern="1200" dirty="0"/>
        </a:p>
      </dsp:txBody>
      <dsp:txXfrm rot="-5400000">
        <a:off x="2954654" y="2910311"/>
        <a:ext cx="5218186" cy="638362"/>
      </dsp:txXfrm>
    </dsp:sp>
    <dsp:sp modelId="{D31FBB4C-9158-4C62-9299-11ACBE5F74AB}">
      <dsp:nvSpPr>
        <dsp:cNvPr id="0" name=""/>
        <dsp:cNvSpPr/>
      </dsp:nvSpPr>
      <dsp:spPr>
        <a:xfrm>
          <a:off x="0" y="2787347"/>
          <a:ext cx="2954655" cy="8842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Technical</a:t>
          </a:r>
          <a:endParaRPr lang="en-GB" sz="2600" kern="1200" dirty="0"/>
        </a:p>
      </dsp:txBody>
      <dsp:txXfrm>
        <a:off x="43167" y="2830514"/>
        <a:ext cx="2868321" cy="797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23C81-C255-4AC5-9F20-A774B4F86F7F}">
      <dsp:nvSpPr>
        <dsp:cNvPr id="0" name=""/>
        <dsp:cNvSpPr/>
      </dsp:nvSpPr>
      <dsp:spPr>
        <a:xfrm>
          <a:off x="0" y="273204"/>
          <a:ext cx="8207375" cy="1370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Introductory definitions</a:t>
          </a:r>
          <a:endParaRPr lang="en-GB" sz="1500" kern="1200" dirty="0"/>
        </a:p>
        <a:p>
          <a:pPr marL="228600" lvl="2" indent="-114300" algn="l" defTabSz="666750">
            <a:lnSpc>
              <a:spcPct val="90000"/>
            </a:lnSpc>
            <a:spcBef>
              <a:spcPct val="0"/>
            </a:spcBef>
            <a:spcAft>
              <a:spcPct val="15000"/>
            </a:spcAft>
            <a:buChar char="••"/>
          </a:pPr>
          <a:r>
            <a:rPr lang="en-GB" sz="1500" kern="1200" smtClean="0"/>
            <a:t>Interoperability</a:t>
          </a:r>
          <a:endParaRPr lang="en-GB" sz="1500" kern="1200" dirty="0"/>
        </a:p>
        <a:p>
          <a:pPr marL="228600" lvl="2" indent="-114300" algn="l" defTabSz="666750">
            <a:lnSpc>
              <a:spcPct val="90000"/>
            </a:lnSpc>
            <a:spcBef>
              <a:spcPct val="0"/>
            </a:spcBef>
            <a:spcAft>
              <a:spcPct val="15000"/>
            </a:spcAft>
            <a:buChar char="••"/>
          </a:pPr>
          <a:r>
            <a:rPr lang="en-GB" sz="1500" kern="1200" smtClean="0"/>
            <a:t>Semantic interoperability</a:t>
          </a:r>
          <a:endParaRPr lang="en-GB" sz="1500" kern="1200" dirty="0"/>
        </a:p>
        <a:p>
          <a:pPr marL="228600" lvl="2" indent="-114300" algn="l" defTabSz="666750">
            <a:lnSpc>
              <a:spcPct val="90000"/>
            </a:lnSpc>
            <a:spcBef>
              <a:spcPct val="0"/>
            </a:spcBef>
            <a:spcAft>
              <a:spcPct val="15000"/>
            </a:spcAft>
            <a:buChar char="••"/>
          </a:pPr>
          <a:r>
            <a:rPr lang="en-GB" sz="1500" kern="1200" dirty="0" smtClean="0"/>
            <a:t>How to achieve semantic interoperability?</a:t>
          </a:r>
          <a:endParaRPr lang="en-GB" sz="1500" kern="1200" dirty="0"/>
        </a:p>
      </dsp:txBody>
      <dsp:txXfrm>
        <a:off x="0" y="273204"/>
        <a:ext cx="8207375" cy="1370250"/>
      </dsp:txXfrm>
    </dsp:sp>
    <dsp:sp modelId="{11EB138A-BA98-49BB-9525-99123F72957C}">
      <dsp:nvSpPr>
        <dsp:cNvPr id="0" name=""/>
        <dsp:cNvSpPr/>
      </dsp:nvSpPr>
      <dsp:spPr>
        <a:xfrm>
          <a:off x="410368" y="51804"/>
          <a:ext cx="57451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1. Definitions</a:t>
          </a:r>
          <a:endParaRPr lang="en-GB" sz="1500" kern="1200" dirty="0"/>
        </a:p>
      </dsp:txBody>
      <dsp:txXfrm>
        <a:off x="431984" y="73420"/>
        <a:ext cx="5701930" cy="399568"/>
      </dsp:txXfrm>
    </dsp:sp>
    <dsp:sp modelId="{8B1B174C-6F2C-4562-9FF7-D4B92891C4C6}">
      <dsp:nvSpPr>
        <dsp:cNvPr id="0" name=""/>
        <dsp:cNvSpPr/>
      </dsp:nvSpPr>
      <dsp:spPr>
        <a:xfrm>
          <a:off x="0" y="1945854"/>
          <a:ext cx="8207375" cy="11340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What conflicts can arise without managing interoperability?</a:t>
          </a:r>
          <a:endParaRPr lang="en-GB" sz="1500" kern="1200" noProof="0" dirty="0"/>
        </a:p>
        <a:p>
          <a:pPr marL="114300" lvl="1" indent="-114300" algn="l" defTabSz="666750">
            <a:lnSpc>
              <a:spcPct val="90000"/>
            </a:lnSpc>
            <a:spcBef>
              <a:spcPct val="0"/>
            </a:spcBef>
            <a:spcAft>
              <a:spcPct val="15000"/>
            </a:spcAft>
            <a:buChar char="••"/>
          </a:pPr>
          <a:r>
            <a:rPr lang="en-GB" sz="1500" kern="1200" noProof="0" dirty="0" smtClean="0"/>
            <a:t>Data-level conflicts</a:t>
          </a:r>
          <a:endParaRPr lang="en-GB" sz="1500" kern="1200" noProof="0" dirty="0"/>
        </a:p>
        <a:p>
          <a:pPr marL="114300" lvl="1" indent="-114300" algn="l" defTabSz="666750">
            <a:lnSpc>
              <a:spcPct val="90000"/>
            </a:lnSpc>
            <a:spcBef>
              <a:spcPct val="0"/>
            </a:spcBef>
            <a:spcAft>
              <a:spcPct val="15000"/>
            </a:spcAft>
            <a:buChar char="••"/>
          </a:pPr>
          <a:r>
            <a:rPr lang="en-GB" sz="1500" kern="1200" noProof="0" dirty="0" smtClean="0"/>
            <a:t>Schema-level conflicts</a:t>
          </a:r>
          <a:endParaRPr lang="en-GB" sz="1500" kern="1200" noProof="0" dirty="0"/>
        </a:p>
      </dsp:txBody>
      <dsp:txXfrm>
        <a:off x="0" y="1945854"/>
        <a:ext cx="8207375" cy="1134000"/>
      </dsp:txXfrm>
    </dsp:sp>
    <dsp:sp modelId="{0959CE1E-2814-4BB0-A99C-2DB694F5D82C}">
      <dsp:nvSpPr>
        <dsp:cNvPr id="0" name=""/>
        <dsp:cNvSpPr/>
      </dsp:nvSpPr>
      <dsp:spPr>
        <a:xfrm>
          <a:off x="410368" y="1724454"/>
          <a:ext cx="5745162" cy="442800"/>
        </a:xfrm>
        <a:prstGeom prst="round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2. Semantic interoperability conflicts</a:t>
          </a:r>
          <a:endParaRPr lang="en-GB" sz="1500" kern="1200" dirty="0"/>
        </a:p>
      </dsp:txBody>
      <dsp:txXfrm>
        <a:off x="431984" y="1746070"/>
        <a:ext cx="5701930" cy="399568"/>
      </dsp:txXfrm>
    </dsp:sp>
    <dsp:sp modelId="{CA9E8599-C20D-4D9F-AA76-862DAF9847F7}">
      <dsp:nvSpPr>
        <dsp:cNvPr id="0" name=""/>
        <dsp:cNvSpPr/>
      </dsp:nvSpPr>
      <dsp:spPr>
        <a:xfrm>
          <a:off x="0" y="3382254"/>
          <a:ext cx="8207375" cy="1606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ISA Programme Action 1.1</a:t>
          </a:r>
          <a:endParaRPr lang="en-GB" sz="1500" kern="1200" dirty="0"/>
        </a:p>
        <a:p>
          <a:pPr marL="114300" lvl="1" indent="-114300" algn="l" defTabSz="666750">
            <a:lnSpc>
              <a:spcPct val="90000"/>
            </a:lnSpc>
            <a:spcBef>
              <a:spcPct val="0"/>
            </a:spcBef>
            <a:spcAft>
              <a:spcPct val="15000"/>
            </a:spcAft>
            <a:buChar char="••"/>
          </a:pPr>
          <a:r>
            <a:rPr lang="en-GB" sz="1500" kern="1200" dirty="0" smtClean="0"/>
            <a:t>INSPIRE Data Models</a:t>
          </a:r>
          <a:endParaRPr lang="en-GB" sz="1500" kern="1200" dirty="0"/>
        </a:p>
        <a:p>
          <a:pPr marL="114300" lvl="1" indent="-114300" algn="l" defTabSz="666750">
            <a:lnSpc>
              <a:spcPct val="90000"/>
            </a:lnSpc>
            <a:spcBef>
              <a:spcPct val="0"/>
            </a:spcBef>
            <a:spcAft>
              <a:spcPct val="15000"/>
            </a:spcAft>
            <a:buChar char="••"/>
          </a:pPr>
          <a:r>
            <a:rPr lang="en-GB" sz="1500" kern="1200" dirty="0" smtClean="0"/>
            <a:t>EU Large-scale pilots</a:t>
          </a:r>
          <a:endParaRPr lang="en-GB" sz="1500" kern="1200" dirty="0"/>
        </a:p>
        <a:p>
          <a:pPr marL="114300" lvl="1" indent="-114300" algn="l" defTabSz="666750">
            <a:lnSpc>
              <a:spcPct val="90000"/>
            </a:lnSpc>
            <a:spcBef>
              <a:spcPct val="0"/>
            </a:spcBef>
            <a:spcAft>
              <a:spcPct val="15000"/>
            </a:spcAft>
            <a:buChar char="••"/>
          </a:pPr>
          <a:r>
            <a:rPr lang="en-GB" sz="1500" kern="1200" dirty="0" smtClean="0"/>
            <a:t>UN/CEFACT</a:t>
          </a:r>
          <a:endParaRPr lang="nl-BE" sz="1500" kern="1200" dirty="0"/>
        </a:p>
        <a:p>
          <a:pPr marL="114300" lvl="1" indent="-114300" algn="l" defTabSz="666750">
            <a:lnSpc>
              <a:spcPct val="90000"/>
            </a:lnSpc>
            <a:spcBef>
              <a:spcPct val="0"/>
            </a:spcBef>
            <a:spcAft>
              <a:spcPct val="15000"/>
            </a:spcAft>
            <a:buChar char="••"/>
          </a:pPr>
          <a:r>
            <a:rPr lang="en-GB" sz="1500" kern="1200" dirty="0" smtClean="0"/>
            <a:t>US National Information Exchange Model</a:t>
          </a:r>
          <a:endParaRPr lang="en-GB" sz="1500" kern="1200" dirty="0"/>
        </a:p>
      </dsp:txBody>
      <dsp:txXfrm>
        <a:off x="0" y="3382254"/>
        <a:ext cx="8207375" cy="1606500"/>
      </dsp:txXfrm>
    </dsp:sp>
    <dsp:sp modelId="{87AA87FE-E5D4-4F90-B6B3-BCD6BB413837}">
      <dsp:nvSpPr>
        <dsp:cNvPr id="0" name=""/>
        <dsp:cNvSpPr/>
      </dsp:nvSpPr>
      <dsp:spPr>
        <a:xfrm>
          <a:off x="410368" y="3160854"/>
          <a:ext cx="57451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3. Examples of existing initiatives</a:t>
          </a:r>
          <a:endParaRPr lang="en-GB" sz="1500" kern="1200" dirty="0"/>
        </a:p>
      </dsp:txBody>
      <dsp:txXfrm>
        <a:off x="431984" y="3182470"/>
        <a:ext cx="5701930"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41C81-3671-4171-84BD-7746CDB79905}">
      <dsp:nvSpPr>
        <dsp:cNvPr id="0" name=""/>
        <dsp:cNvSpPr/>
      </dsp:nvSpPr>
      <dsp:spPr>
        <a:xfrm rot="5400000">
          <a:off x="5336006" y="-2306833"/>
          <a:ext cx="52024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“adult” = 17 or 18 years old?</a:t>
          </a:r>
          <a:endParaRPr lang="en-GB" sz="1400" kern="1200" dirty="0"/>
        </a:p>
      </dsp:txBody>
      <dsp:txXfrm rot="-5400000">
        <a:off x="2962655" y="91914"/>
        <a:ext cx="5241548" cy="469450"/>
      </dsp:txXfrm>
    </dsp:sp>
    <dsp:sp modelId="{088F1F2B-2418-43F9-AEBF-286F4639211A}">
      <dsp:nvSpPr>
        <dsp:cNvPr id="0" name=""/>
        <dsp:cNvSpPr/>
      </dsp:nvSpPr>
      <dsp:spPr>
        <a:xfrm>
          <a:off x="0" y="1487"/>
          <a:ext cx="2962656" cy="650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Data value</a:t>
          </a:r>
          <a:endParaRPr lang="en-GB" sz="2000" kern="1200" dirty="0"/>
        </a:p>
      </dsp:txBody>
      <dsp:txXfrm>
        <a:off x="31745" y="33232"/>
        <a:ext cx="2899166" cy="586812"/>
      </dsp:txXfrm>
    </dsp:sp>
    <dsp:sp modelId="{BB1DBB7D-E611-4695-A025-AE0052CAA07D}">
      <dsp:nvSpPr>
        <dsp:cNvPr id="0" name=""/>
        <dsp:cNvSpPr/>
      </dsp:nvSpPr>
      <dsp:spPr>
        <a:xfrm rot="5400000">
          <a:off x="5336006" y="-1624015"/>
          <a:ext cx="52024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Date formats: DMY, MDY, YMD?</a:t>
          </a:r>
          <a:endParaRPr lang="en-GB" sz="1400" kern="1200" dirty="0"/>
        </a:p>
      </dsp:txBody>
      <dsp:txXfrm rot="-5400000">
        <a:off x="2962655" y="774732"/>
        <a:ext cx="5241548" cy="469450"/>
      </dsp:txXfrm>
    </dsp:sp>
    <dsp:sp modelId="{7DAB7C4E-AF47-46CD-A97B-E1C4837AE134}">
      <dsp:nvSpPr>
        <dsp:cNvPr id="0" name=""/>
        <dsp:cNvSpPr/>
      </dsp:nvSpPr>
      <dsp:spPr>
        <a:xfrm>
          <a:off x="0" y="684305"/>
          <a:ext cx="2962656" cy="650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Data representation</a:t>
          </a:r>
          <a:endParaRPr lang="en-GB" sz="2000" kern="1200" dirty="0"/>
        </a:p>
      </dsp:txBody>
      <dsp:txXfrm>
        <a:off x="31745" y="716050"/>
        <a:ext cx="2899166" cy="586812"/>
      </dsp:txXfrm>
    </dsp:sp>
    <dsp:sp modelId="{0B250545-EDE4-4C91-AD43-56424D404C63}">
      <dsp:nvSpPr>
        <dsp:cNvPr id="0" name=""/>
        <dsp:cNvSpPr/>
      </dsp:nvSpPr>
      <dsp:spPr>
        <a:xfrm rot="5400000">
          <a:off x="5336006" y="-941197"/>
          <a:ext cx="52024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lbs or kg?</a:t>
          </a:r>
          <a:endParaRPr lang="en-GB" sz="1400" kern="1200" dirty="0"/>
        </a:p>
        <a:p>
          <a:pPr marL="114300" lvl="1" indent="-114300" algn="l" defTabSz="622300">
            <a:lnSpc>
              <a:spcPct val="90000"/>
            </a:lnSpc>
            <a:spcBef>
              <a:spcPct val="0"/>
            </a:spcBef>
            <a:spcAft>
              <a:spcPct val="15000"/>
            </a:spcAft>
            <a:buChar char="••"/>
          </a:pPr>
          <a:r>
            <a:rPr lang="en-GB" sz="1400" kern="1200" dirty="0" smtClean="0"/>
            <a:t>Miles or kilometres</a:t>
          </a:r>
          <a:endParaRPr lang="en-GB" sz="1400" kern="1200" dirty="0"/>
        </a:p>
      </dsp:txBody>
      <dsp:txXfrm rot="-5400000">
        <a:off x="2962655" y="1457550"/>
        <a:ext cx="5241548" cy="469450"/>
      </dsp:txXfrm>
    </dsp:sp>
    <dsp:sp modelId="{40A3FB6E-A26F-4181-94E2-C8DDA2389B5A}">
      <dsp:nvSpPr>
        <dsp:cNvPr id="0" name=""/>
        <dsp:cNvSpPr/>
      </dsp:nvSpPr>
      <dsp:spPr>
        <a:xfrm>
          <a:off x="0" y="1367123"/>
          <a:ext cx="2962656" cy="650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Data units</a:t>
          </a:r>
          <a:endParaRPr lang="en-GB" sz="2000" kern="1200" dirty="0"/>
        </a:p>
      </dsp:txBody>
      <dsp:txXfrm>
        <a:off x="31745" y="1398868"/>
        <a:ext cx="2899166" cy="586812"/>
      </dsp:txXfrm>
    </dsp:sp>
    <dsp:sp modelId="{11A9A4F3-3332-4D7B-9EF5-997D80A0BDF8}">
      <dsp:nvSpPr>
        <dsp:cNvPr id="0" name=""/>
        <dsp:cNvSpPr/>
      </dsp:nvSpPr>
      <dsp:spPr>
        <a:xfrm rot="5400000">
          <a:off x="5336006" y="-258378"/>
          <a:ext cx="52024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School grade scales</a:t>
          </a:r>
          <a:endParaRPr lang="en-GB" sz="1400" kern="1200" dirty="0"/>
        </a:p>
      </dsp:txBody>
      <dsp:txXfrm rot="-5400000">
        <a:off x="2962655" y="2140369"/>
        <a:ext cx="5241548" cy="469450"/>
      </dsp:txXfrm>
    </dsp:sp>
    <dsp:sp modelId="{87F6ECE6-55B5-4616-8C09-F3B15873A4D4}">
      <dsp:nvSpPr>
        <dsp:cNvPr id="0" name=""/>
        <dsp:cNvSpPr/>
      </dsp:nvSpPr>
      <dsp:spPr>
        <a:xfrm>
          <a:off x="0" y="2049941"/>
          <a:ext cx="2962656" cy="650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Data precision</a:t>
          </a:r>
          <a:endParaRPr lang="en-GB" sz="2000" kern="1200" dirty="0"/>
        </a:p>
      </dsp:txBody>
      <dsp:txXfrm>
        <a:off x="31745" y="2081686"/>
        <a:ext cx="2899166" cy="586812"/>
      </dsp:txXfrm>
    </dsp:sp>
    <dsp:sp modelId="{5D661E7B-7401-4EE7-8F31-51F714F08F30}">
      <dsp:nvSpPr>
        <dsp:cNvPr id="0" name=""/>
        <dsp:cNvSpPr/>
      </dsp:nvSpPr>
      <dsp:spPr>
        <a:xfrm rot="5400000">
          <a:off x="5336006" y="424439"/>
          <a:ext cx="52024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“name” = full name or only surname?</a:t>
          </a:r>
          <a:endParaRPr lang="en-GB" sz="1400" kern="1200" dirty="0"/>
        </a:p>
      </dsp:txBody>
      <dsp:txXfrm rot="-5400000">
        <a:off x="2962655" y="2823186"/>
        <a:ext cx="5241548" cy="469450"/>
      </dsp:txXfrm>
    </dsp:sp>
    <dsp:sp modelId="{B8B2C6FD-3DBF-44C5-9BC6-40B47A69DB4D}">
      <dsp:nvSpPr>
        <dsp:cNvPr id="0" name=""/>
        <dsp:cNvSpPr/>
      </dsp:nvSpPr>
      <dsp:spPr>
        <a:xfrm>
          <a:off x="0" y="2732759"/>
          <a:ext cx="2962656" cy="650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Granularity</a:t>
          </a:r>
          <a:endParaRPr lang="en-GB" sz="2000" kern="1200" dirty="0"/>
        </a:p>
      </dsp:txBody>
      <dsp:txXfrm>
        <a:off x="31745" y="2764504"/>
        <a:ext cx="2899166" cy="586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10BA6-3F4A-4F3E-AA8F-955DDB5E3116}">
      <dsp:nvSpPr>
        <dsp:cNvPr id="0" name=""/>
        <dsp:cNvSpPr/>
      </dsp:nvSpPr>
      <dsp:spPr>
        <a:xfrm rot="5400000">
          <a:off x="5356617" y="-2333054"/>
          <a:ext cx="4790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Citizen information is verified against the wrong source</a:t>
          </a:r>
          <a:r>
            <a:rPr lang="en-GB" sz="1100" kern="1200" dirty="0" smtClean="0"/>
            <a:t>*</a:t>
          </a:r>
          <a:endParaRPr lang="en-GB" sz="1400" kern="1200" dirty="0"/>
        </a:p>
      </dsp:txBody>
      <dsp:txXfrm rot="-5400000">
        <a:off x="2962656" y="84291"/>
        <a:ext cx="5243560" cy="432253"/>
      </dsp:txXfrm>
    </dsp:sp>
    <dsp:sp modelId="{70BC31D6-B22E-4E77-8B41-54A161CC0789}">
      <dsp:nvSpPr>
        <dsp:cNvPr id="0" name=""/>
        <dsp:cNvSpPr/>
      </dsp:nvSpPr>
      <dsp:spPr>
        <a:xfrm>
          <a:off x="0" y="1028"/>
          <a:ext cx="2962656" cy="598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Naming</a:t>
          </a:r>
          <a:endParaRPr lang="en-GB" sz="1700" kern="1200" dirty="0"/>
        </a:p>
      </dsp:txBody>
      <dsp:txXfrm>
        <a:off x="29230" y="30258"/>
        <a:ext cx="2904196" cy="540317"/>
      </dsp:txXfrm>
    </dsp:sp>
    <dsp:sp modelId="{60EEC687-0AEC-4BAC-A037-70323B3034B5}">
      <dsp:nvSpPr>
        <dsp:cNvPr id="0" name=""/>
        <dsp:cNvSpPr/>
      </dsp:nvSpPr>
      <dsp:spPr>
        <a:xfrm rot="5400000">
          <a:off x="5356617" y="-1704338"/>
          <a:ext cx="4790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Citizens identified by ID card number or national number or none?</a:t>
          </a:r>
          <a:endParaRPr lang="en-GB" sz="1400" kern="1200" dirty="0"/>
        </a:p>
      </dsp:txBody>
      <dsp:txXfrm rot="-5400000">
        <a:off x="2962656" y="713007"/>
        <a:ext cx="5243560" cy="432253"/>
      </dsp:txXfrm>
    </dsp:sp>
    <dsp:sp modelId="{4AFF70DE-87EF-437C-B6F3-4324D5E3F9AC}">
      <dsp:nvSpPr>
        <dsp:cNvPr id="0" name=""/>
        <dsp:cNvSpPr/>
      </dsp:nvSpPr>
      <dsp:spPr>
        <a:xfrm>
          <a:off x="0" y="629744"/>
          <a:ext cx="2962656" cy="598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Entity identifier</a:t>
          </a:r>
          <a:endParaRPr lang="en-GB" sz="2000" kern="1200" dirty="0"/>
        </a:p>
      </dsp:txBody>
      <dsp:txXfrm>
        <a:off x="29230" y="658974"/>
        <a:ext cx="2904196" cy="540317"/>
      </dsp:txXfrm>
    </dsp:sp>
    <dsp:sp modelId="{2501D20B-5DEF-44B1-A88B-D176E8229FE4}">
      <dsp:nvSpPr>
        <dsp:cNvPr id="0" name=""/>
        <dsp:cNvSpPr/>
      </dsp:nvSpPr>
      <dsp:spPr>
        <a:xfrm rot="5400000">
          <a:off x="5356617" y="-1075622"/>
          <a:ext cx="4790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Different attributes on ID cards in different states</a:t>
          </a:r>
          <a:endParaRPr lang="en-GB" sz="1400" kern="1200" dirty="0"/>
        </a:p>
      </dsp:txBody>
      <dsp:txXfrm rot="-5400000">
        <a:off x="2962656" y="1341723"/>
        <a:ext cx="5243560" cy="432253"/>
      </dsp:txXfrm>
    </dsp:sp>
    <dsp:sp modelId="{0C715502-D5E6-41B5-90E4-7424BCF0A205}">
      <dsp:nvSpPr>
        <dsp:cNvPr id="0" name=""/>
        <dsp:cNvSpPr/>
      </dsp:nvSpPr>
      <dsp:spPr>
        <a:xfrm>
          <a:off x="0" y="1258461"/>
          <a:ext cx="2962656" cy="598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Schema isomorphism</a:t>
          </a:r>
          <a:endParaRPr lang="en-GB" sz="2000" kern="1200" dirty="0"/>
        </a:p>
      </dsp:txBody>
      <dsp:txXfrm>
        <a:off x="29230" y="1287691"/>
        <a:ext cx="2904196" cy="540317"/>
      </dsp:txXfrm>
    </dsp:sp>
    <dsp:sp modelId="{48286634-FC44-42B2-9C5F-0776E1062FA6}">
      <dsp:nvSpPr>
        <dsp:cNvPr id="0" name=""/>
        <dsp:cNvSpPr/>
      </dsp:nvSpPr>
      <dsp:spPr>
        <a:xfrm rot="5400000">
          <a:off x="5356617" y="-446905"/>
          <a:ext cx="4790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Birth certificate of one state can contain all info of birth and family certificates of another state</a:t>
          </a:r>
          <a:endParaRPr lang="en-GB" sz="1400" kern="1200" dirty="0"/>
        </a:p>
      </dsp:txBody>
      <dsp:txXfrm rot="-5400000">
        <a:off x="2962656" y="1970440"/>
        <a:ext cx="5243560" cy="432253"/>
      </dsp:txXfrm>
    </dsp:sp>
    <dsp:sp modelId="{49B7875E-E3DD-48BC-97C9-49D7CDA413CD}">
      <dsp:nvSpPr>
        <dsp:cNvPr id="0" name=""/>
        <dsp:cNvSpPr/>
      </dsp:nvSpPr>
      <dsp:spPr>
        <a:xfrm>
          <a:off x="0" y="1887177"/>
          <a:ext cx="2962656" cy="598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Generalization</a:t>
          </a:r>
          <a:endParaRPr lang="en-GB" sz="2000" kern="1200" dirty="0"/>
        </a:p>
      </dsp:txBody>
      <dsp:txXfrm>
        <a:off x="29230" y="1916407"/>
        <a:ext cx="2904196" cy="540317"/>
      </dsp:txXfrm>
    </dsp:sp>
    <dsp:sp modelId="{0418C04C-081F-4679-8BC3-3C0588897D04}">
      <dsp:nvSpPr>
        <dsp:cNvPr id="0" name=""/>
        <dsp:cNvSpPr/>
      </dsp:nvSpPr>
      <dsp:spPr>
        <a:xfrm rot="5400000">
          <a:off x="5356617" y="181810"/>
          <a:ext cx="4790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“full name” or “surname”, “middle name”, “first name”</a:t>
          </a:r>
          <a:endParaRPr lang="en-GB" sz="1400" kern="1200" dirty="0"/>
        </a:p>
      </dsp:txBody>
      <dsp:txXfrm rot="-5400000">
        <a:off x="2962656" y="2599155"/>
        <a:ext cx="5243560" cy="432253"/>
      </dsp:txXfrm>
    </dsp:sp>
    <dsp:sp modelId="{0C946209-B75E-4623-B7D7-420D6FA4F66A}">
      <dsp:nvSpPr>
        <dsp:cNvPr id="0" name=""/>
        <dsp:cNvSpPr/>
      </dsp:nvSpPr>
      <dsp:spPr>
        <a:xfrm>
          <a:off x="0" y="2515893"/>
          <a:ext cx="2962656" cy="598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Aggregation</a:t>
          </a:r>
          <a:endParaRPr lang="en-GB" sz="2000" kern="1200" dirty="0"/>
        </a:p>
      </dsp:txBody>
      <dsp:txXfrm>
        <a:off x="29230" y="2545123"/>
        <a:ext cx="2904196" cy="540317"/>
      </dsp:txXfrm>
    </dsp:sp>
    <dsp:sp modelId="{3ADC1CDA-60B4-4636-8DE5-FDF81915DC4C}">
      <dsp:nvSpPr>
        <dsp:cNvPr id="0" name=""/>
        <dsp:cNvSpPr/>
      </dsp:nvSpPr>
      <dsp:spPr>
        <a:xfrm rot="5400000">
          <a:off x="5356617" y="810526"/>
          <a:ext cx="4790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Detailed Information cannot be exchanged due to schematic differences </a:t>
          </a:r>
          <a:r>
            <a:rPr lang="en-GB" sz="1100" kern="1200" dirty="0" smtClean="0"/>
            <a:t>(ex. different xml schemas)</a:t>
          </a:r>
          <a:endParaRPr lang="en-GB" sz="1100" kern="1200" dirty="0"/>
        </a:p>
      </dsp:txBody>
      <dsp:txXfrm rot="-5400000">
        <a:off x="2962656" y="3227871"/>
        <a:ext cx="5243560" cy="432253"/>
      </dsp:txXfrm>
    </dsp:sp>
    <dsp:sp modelId="{887BC5CC-524A-43E7-AAEB-7808D73AB0F0}">
      <dsp:nvSpPr>
        <dsp:cNvPr id="0" name=""/>
        <dsp:cNvSpPr/>
      </dsp:nvSpPr>
      <dsp:spPr>
        <a:xfrm>
          <a:off x="0" y="3144610"/>
          <a:ext cx="2962656" cy="598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Schematic discrepancies</a:t>
          </a:r>
          <a:endParaRPr lang="en-GB" sz="2000" kern="1200" dirty="0"/>
        </a:p>
      </dsp:txBody>
      <dsp:txXfrm>
        <a:off x="29230" y="3173840"/>
        <a:ext cx="2904196" cy="540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23C81-C255-4AC5-9F20-A774B4F86F7F}">
      <dsp:nvSpPr>
        <dsp:cNvPr id="0" name=""/>
        <dsp:cNvSpPr/>
      </dsp:nvSpPr>
      <dsp:spPr>
        <a:xfrm>
          <a:off x="0" y="273204"/>
          <a:ext cx="8207375" cy="1370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Introductory definitions</a:t>
          </a:r>
          <a:endParaRPr lang="en-GB" sz="1500" kern="1200" dirty="0"/>
        </a:p>
        <a:p>
          <a:pPr marL="228600" lvl="2" indent="-114300" algn="l" defTabSz="666750">
            <a:lnSpc>
              <a:spcPct val="90000"/>
            </a:lnSpc>
            <a:spcBef>
              <a:spcPct val="0"/>
            </a:spcBef>
            <a:spcAft>
              <a:spcPct val="15000"/>
            </a:spcAft>
            <a:buChar char="••"/>
          </a:pPr>
          <a:r>
            <a:rPr lang="en-GB" sz="1500" kern="1200" smtClean="0"/>
            <a:t>Interoperability</a:t>
          </a:r>
          <a:endParaRPr lang="en-GB" sz="1500" kern="1200" dirty="0"/>
        </a:p>
        <a:p>
          <a:pPr marL="228600" lvl="2" indent="-114300" algn="l" defTabSz="666750">
            <a:lnSpc>
              <a:spcPct val="90000"/>
            </a:lnSpc>
            <a:spcBef>
              <a:spcPct val="0"/>
            </a:spcBef>
            <a:spcAft>
              <a:spcPct val="15000"/>
            </a:spcAft>
            <a:buChar char="••"/>
          </a:pPr>
          <a:r>
            <a:rPr lang="en-GB" sz="1500" kern="1200" smtClean="0"/>
            <a:t>Semantic interoperability</a:t>
          </a:r>
          <a:endParaRPr lang="en-GB" sz="1500" kern="1200" dirty="0"/>
        </a:p>
        <a:p>
          <a:pPr marL="228600" lvl="2" indent="-114300" algn="l" defTabSz="666750">
            <a:lnSpc>
              <a:spcPct val="90000"/>
            </a:lnSpc>
            <a:spcBef>
              <a:spcPct val="0"/>
            </a:spcBef>
            <a:spcAft>
              <a:spcPct val="15000"/>
            </a:spcAft>
            <a:buChar char="••"/>
          </a:pPr>
          <a:r>
            <a:rPr lang="en-GB" sz="1500" kern="1200" dirty="0" smtClean="0"/>
            <a:t>How to achieve semantic interoperability?</a:t>
          </a:r>
          <a:endParaRPr lang="en-GB" sz="1500" kern="1200" dirty="0"/>
        </a:p>
      </dsp:txBody>
      <dsp:txXfrm>
        <a:off x="0" y="273204"/>
        <a:ext cx="8207375" cy="1370250"/>
      </dsp:txXfrm>
    </dsp:sp>
    <dsp:sp modelId="{11EB138A-BA98-49BB-9525-99123F72957C}">
      <dsp:nvSpPr>
        <dsp:cNvPr id="0" name=""/>
        <dsp:cNvSpPr/>
      </dsp:nvSpPr>
      <dsp:spPr>
        <a:xfrm>
          <a:off x="410368" y="51804"/>
          <a:ext cx="57451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1. Definitions</a:t>
          </a:r>
          <a:endParaRPr lang="en-GB" sz="1500" kern="1200" dirty="0"/>
        </a:p>
      </dsp:txBody>
      <dsp:txXfrm>
        <a:off x="431984" y="73420"/>
        <a:ext cx="5701930" cy="399568"/>
      </dsp:txXfrm>
    </dsp:sp>
    <dsp:sp modelId="{8B1B174C-6F2C-4562-9FF7-D4B92891C4C6}">
      <dsp:nvSpPr>
        <dsp:cNvPr id="0" name=""/>
        <dsp:cNvSpPr/>
      </dsp:nvSpPr>
      <dsp:spPr>
        <a:xfrm>
          <a:off x="0" y="1945854"/>
          <a:ext cx="8207375"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What conflicts can arise without managing interoperability?</a:t>
          </a:r>
          <a:endParaRPr lang="en-GB" sz="1500" kern="1200" noProof="0" dirty="0"/>
        </a:p>
        <a:p>
          <a:pPr marL="228600" lvl="2" indent="-114300" algn="l" defTabSz="666750">
            <a:lnSpc>
              <a:spcPct val="90000"/>
            </a:lnSpc>
            <a:spcBef>
              <a:spcPct val="0"/>
            </a:spcBef>
            <a:spcAft>
              <a:spcPct val="15000"/>
            </a:spcAft>
            <a:buChar char="••"/>
          </a:pPr>
          <a:r>
            <a:rPr lang="en-GB" sz="1500" kern="1200" noProof="0" dirty="0" smtClean="0"/>
            <a:t>Data-level conflicts</a:t>
          </a:r>
          <a:endParaRPr lang="en-GB" sz="1500" kern="1200" noProof="0" dirty="0"/>
        </a:p>
        <a:p>
          <a:pPr marL="228600" lvl="2" indent="-114300" algn="l" defTabSz="666750">
            <a:lnSpc>
              <a:spcPct val="90000"/>
            </a:lnSpc>
            <a:spcBef>
              <a:spcPct val="0"/>
            </a:spcBef>
            <a:spcAft>
              <a:spcPct val="15000"/>
            </a:spcAft>
            <a:buChar char="••"/>
          </a:pPr>
          <a:r>
            <a:rPr lang="en-GB" sz="1500" kern="1200" noProof="0" dirty="0" smtClean="0"/>
            <a:t>Schema-level conflicts</a:t>
          </a:r>
          <a:endParaRPr lang="en-GB" sz="1500" kern="1200" noProof="0" dirty="0"/>
        </a:p>
      </dsp:txBody>
      <dsp:txXfrm>
        <a:off x="0" y="1945854"/>
        <a:ext cx="8207375" cy="1134000"/>
      </dsp:txXfrm>
    </dsp:sp>
    <dsp:sp modelId="{0959CE1E-2814-4BB0-A99C-2DB694F5D82C}">
      <dsp:nvSpPr>
        <dsp:cNvPr id="0" name=""/>
        <dsp:cNvSpPr/>
      </dsp:nvSpPr>
      <dsp:spPr>
        <a:xfrm>
          <a:off x="410368" y="1724454"/>
          <a:ext cx="574516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2. Semantic interoperability conflicts</a:t>
          </a:r>
          <a:endParaRPr lang="en-GB" sz="1500" kern="1200" dirty="0"/>
        </a:p>
      </dsp:txBody>
      <dsp:txXfrm>
        <a:off x="431984" y="1746070"/>
        <a:ext cx="5701930" cy="399568"/>
      </dsp:txXfrm>
    </dsp:sp>
    <dsp:sp modelId="{CA9E8599-C20D-4D9F-AA76-862DAF9847F7}">
      <dsp:nvSpPr>
        <dsp:cNvPr id="0" name=""/>
        <dsp:cNvSpPr/>
      </dsp:nvSpPr>
      <dsp:spPr>
        <a:xfrm>
          <a:off x="0" y="3382254"/>
          <a:ext cx="8207375" cy="16065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12420" rIns="6369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ISA Programme Action 1.1 – SEMIC</a:t>
          </a:r>
          <a:endParaRPr lang="en-GB" sz="1500" kern="1200" dirty="0"/>
        </a:p>
        <a:p>
          <a:pPr marL="114300" lvl="1" indent="-114300" algn="l" defTabSz="666750">
            <a:lnSpc>
              <a:spcPct val="90000"/>
            </a:lnSpc>
            <a:spcBef>
              <a:spcPct val="0"/>
            </a:spcBef>
            <a:spcAft>
              <a:spcPct val="15000"/>
            </a:spcAft>
            <a:buChar char="••"/>
          </a:pPr>
          <a:r>
            <a:rPr lang="en-GB" sz="1500" kern="1200" dirty="0" smtClean="0"/>
            <a:t>INSPIRE Data Models</a:t>
          </a:r>
          <a:endParaRPr lang="en-GB" sz="1500" kern="1200" dirty="0"/>
        </a:p>
        <a:p>
          <a:pPr marL="114300" lvl="1" indent="-114300" algn="l" defTabSz="666750">
            <a:lnSpc>
              <a:spcPct val="90000"/>
            </a:lnSpc>
            <a:spcBef>
              <a:spcPct val="0"/>
            </a:spcBef>
            <a:spcAft>
              <a:spcPct val="15000"/>
            </a:spcAft>
            <a:buChar char="••"/>
          </a:pPr>
          <a:r>
            <a:rPr lang="en-GB" sz="1500" kern="1200" dirty="0" smtClean="0"/>
            <a:t>Large-scale pilots</a:t>
          </a:r>
          <a:endParaRPr lang="en-GB" sz="1500" kern="1200" dirty="0"/>
        </a:p>
        <a:p>
          <a:pPr marL="114300" lvl="1" indent="-114300" algn="l" defTabSz="666750">
            <a:lnSpc>
              <a:spcPct val="90000"/>
            </a:lnSpc>
            <a:spcBef>
              <a:spcPct val="0"/>
            </a:spcBef>
            <a:spcAft>
              <a:spcPct val="15000"/>
            </a:spcAft>
            <a:buChar char="••"/>
          </a:pPr>
          <a:r>
            <a:rPr lang="en-GB" sz="1500" kern="1200" dirty="0" smtClean="0"/>
            <a:t>UN/CEFACT</a:t>
          </a:r>
          <a:endParaRPr lang="en-GB" sz="1500" kern="1200" dirty="0"/>
        </a:p>
        <a:p>
          <a:pPr marL="114300" lvl="1" indent="-114300" algn="l" defTabSz="666750">
            <a:lnSpc>
              <a:spcPct val="90000"/>
            </a:lnSpc>
            <a:spcBef>
              <a:spcPct val="0"/>
            </a:spcBef>
            <a:spcAft>
              <a:spcPct val="15000"/>
            </a:spcAft>
            <a:buChar char="••"/>
          </a:pPr>
          <a:r>
            <a:rPr lang="en-GB" sz="1500" kern="1200" dirty="0" smtClean="0"/>
            <a:t>US National Information Exchange Model (NIEM)</a:t>
          </a:r>
          <a:endParaRPr lang="en-GB" sz="1500" kern="1200" dirty="0"/>
        </a:p>
      </dsp:txBody>
      <dsp:txXfrm>
        <a:off x="0" y="3382254"/>
        <a:ext cx="8207375" cy="1606500"/>
      </dsp:txXfrm>
    </dsp:sp>
    <dsp:sp modelId="{87AA87FE-E5D4-4F90-B6B3-BCD6BB413837}">
      <dsp:nvSpPr>
        <dsp:cNvPr id="0" name=""/>
        <dsp:cNvSpPr/>
      </dsp:nvSpPr>
      <dsp:spPr>
        <a:xfrm>
          <a:off x="410368" y="3160854"/>
          <a:ext cx="5745162" cy="442800"/>
        </a:xfrm>
        <a:prstGeom prst="round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lvl="0" algn="l" defTabSz="666750">
            <a:lnSpc>
              <a:spcPct val="90000"/>
            </a:lnSpc>
            <a:spcBef>
              <a:spcPct val="0"/>
            </a:spcBef>
            <a:spcAft>
              <a:spcPct val="35000"/>
            </a:spcAft>
          </a:pPr>
          <a:r>
            <a:rPr lang="en-GB" sz="1500" kern="1200" dirty="0" smtClean="0"/>
            <a:t>3. Examples of existing initiatives</a:t>
          </a:r>
          <a:endParaRPr lang="en-GB" sz="1500" kern="1200" dirty="0"/>
        </a:p>
      </dsp:txBody>
      <dsp:txXfrm>
        <a:off x="431984" y="3182470"/>
        <a:ext cx="570193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83840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854C78-3566-45A8-9DCD-2EB81A1F9C08}" type="slidenum">
              <a:rPr lang="en-GB" smtClean="0"/>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854C78-3566-45A8-9DCD-2EB81A1F9C08}" type="slidenum">
              <a:rPr lang="en-GB" smtClean="0"/>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854C78-3566-45A8-9DCD-2EB81A1F9C08}" type="slidenum">
              <a:rPr lang="en-GB" smtClean="0"/>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854C78-3566-45A8-9DCD-2EB81A1F9C08}" type="slidenum">
              <a:rPr lang="en-GB" smtClean="0"/>
              <a:pPr/>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322811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ED4B89-491A-4D62-9272-8D9B042632B8}" type="slidenum">
              <a:rPr lang="en-GB" altLang="en-US" smtClean="0"/>
              <a:pPr/>
              <a:t>3</a:t>
            </a:fld>
            <a:endParaRPr lang="en-GB" altLang="en-US"/>
          </a:p>
        </p:txBody>
      </p:sp>
    </p:spTree>
    <p:extLst>
      <p:ext uri="{BB962C8B-B14F-4D97-AF65-F5344CB8AC3E}">
        <p14:creationId xmlns:p14="http://schemas.microsoft.com/office/powerpoint/2010/main" val="69995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23327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65319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175592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175592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58153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81860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593072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1">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2700" y="1095375"/>
            <a:ext cx="4913313" cy="5762625"/>
          </a:xfrm>
          <a:prstGeom prst="rect">
            <a:avLst/>
          </a:prstGeom>
          <a:solidFill>
            <a:srgbClr val="72B545"/>
          </a:solidFill>
          <a:ln>
            <a:solidFill>
              <a:srgbClr val="72B54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fr-BE"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r>
              <a:rPr lang="en-US" smtClean="0"/>
              <a:t>February 2014 ISA Programme, Action 1.1</a:t>
            </a: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1162050"/>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457200" y="2204865"/>
            <a:ext cx="3008313"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nchor="b"/>
          <a:lstStyle>
            <a:lvl1pPr algn="r">
              <a:defRPr b="0" i="1"/>
            </a:lvl1pPr>
          </a:lstStyle>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3492500" y="2205038"/>
            <a:ext cx="5256213" cy="388778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73216"/>
            <a:ext cx="5486400" cy="419274"/>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412776"/>
            <a:ext cx="5486400" cy="3960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792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nchor="b"/>
          <a:lstStyle>
            <a:lvl1pPr algn="r">
              <a:defRPr b="0" i="1"/>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nchor="b"/>
          <a:lstStyle>
            <a:lvl1pPr algn="r">
              <a:defRPr b="0" i="1"/>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484784"/>
            <a:ext cx="2058988" cy="453660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484784"/>
            <a:ext cx="6029325" cy="4536604"/>
          </a:xfrm>
        </p:spPr>
        <p:txBody>
          <a:bodyPr vert="eaVert"/>
          <a:lstStyle>
            <a:lvl1pPr>
              <a:buClr>
                <a:srgbClr val="00AEF0"/>
              </a:buClr>
              <a:defRPr/>
            </a:lvl1pPr>
            <a:lvl2pPr marL="742950" indent="-285750">
              <a:buFont typeface="Courier New"/>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nchor="b"/>
          <a:lstStyle>
            <a:lvl1pPr algn="r">
              <a:defRPr b="0" i="1"/>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dist="23000" dir="5400000" rotWithShape="0">
              <a:srgbClr val="808080">
                <a:alpha val="34998"/>
              </a:srgbClr>
            </a:outerShdw>
          </a:effectLst>
        </p:spPr>
        <p:txBody>
          <a:bodyPr anchor="ctr"/>
          <a:lstStyle/>
          <a:p>
            <a:pPr algn="ctr" defTabSz="457200">
              <a:defRPr/>
            </a:pPr>
            <a:endParaRPr lang="en-US" sz="1800">
              <a:solidFill>
                <a:srgbClr val="FFFFFF"/>
              </a:solidFill>
              <a:ea typeface="+mn-ea"/>
              <a:cs typeface="Arial"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dirty="0" smtClean="0"/>
              <a:t>Click to edit Master title style</a:t>
            </a:r>
            <a:endParaRPr lang="en-GB" noProof="0" dirty="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6109B81-744D-464B-92D8-AE35F681B790}" type="slidenum">
              <a:rPr lang="en-GB" altLang="en-US"/>
              <a:pPr/>
              <a:t>‹#›</a:t>
            </a:fld>
            <a:endParaRPr lang="en-GB" altLang="en-US"/>
          </a:p>
        </p:txBody>
      </p:sp>
    </p:spTree>
    <p:extLst>
      <p:ext uri="{BB962C8B-B14F-4D97-AF65-F5344CB8AC3E}">
        <p14:creationId xmlns:p14="http://schemas.microsoft.com/office/powerpoint/2010/main" val="21321079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2">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fr-BE"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r>
              <a:rPr lang="en-US" smtClean="0"/>
              <a:t>February 2014 ISA Programme, Action 1.1</a:t>
            </a: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defRPr smtClean="0">
                <a:solidFill>
                  <a:schemeClr val="bg1"/>
                </a:solidFill>
              </a:defRPr>
            </a:lvl1p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121236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3">
    <p:spTree>
      <p:nvGrpSpPr>
        <p:cNvPr id="1" name=""/>
        <p:cNvGrpSpPr/>
        <p:nvPr/>
      </p:nvGrpSpPr>
      <p:grpSpPr>
        <a:xfrm>
          <a:off x="0" y="0"/>
          <a:ext cx="0" cy="0"/>
          <a:chOff x="0" y="0"/>
          <a:chExt cx="0" cy="0"/>
        </a:xfrm>
      </p:grpSpPr>
      <p:sp>
        <p:nvSpPr>
          <p:cNvPr id="12" name="Rectangle 11"/>
          <p:cNvSpPr/>
          <p:nvPr userDrawn="1"/>
        </p:nvSpPr>
        <p:spPr>
          <a:xfrm>
            <a:off x="-12700" y="1095375"/>
            <a:ext cx="9156700" cy="5762625"/>
          </a:xfrm>
          <a:prstGeom prst="rect">
            <a:avLst/>
          </a:prstGeom>
          <a:solidFill>
            <a:srgbClr val="72B545"/>
          </a:solidFill>
          <a:ln>
            <a:solidFill>
              <a:srgbClr val="72B54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465311" y="2098586"/>
            <a:ext cx="7909521" cy="1296144"/>
          </a:xfrm>
        </p:spPr>
        <p:txBody>
          <a:bodyPr/>
          <a:lstStyle/>
          <a:p>
            <a:r>
              <a:rPr lang="da-DK" dirty="0" err="1"/>
              <a:t>Lorem</a:t>
            </a:r>
            <a:r>
              <a:rPr lang="da-DK" dirty="0"/>
              <a:t> </a:t>
            </a:r>
            <a:r>
              <a:rPr lang="da-DK" dirty="0" err="1"/>
              <a:t>ipsum</a:t>
            </a:r>
            <a:endParaRPr lang="en-GB" dirty="0"/>
          </a:p>
        </p:txBody>
      </p:sp>
      <p:sp>
        <p:nvSpPr>
          <p:cNvPr id="16" name="Subtitle 2"/>
          <p:cNvSpPr>
            <a:spLocks noGrp="1"/>
          </p:cNvSpPr>
          <p:nvPr>
            <p:ph type="subTitle" idx="1"/>
          </p:nvPr>
        </p:nvSpPr>
        <p:spPr>
          <a:xfrm>
            <a:off x="465311" y="3645024"/>
            <a:ext cx="7923113" cy="1224136"/>
          </a:xfrm>
        </p:spPr>
        <p:txBody>
          <a:bodyPr/>
          <a:lstStyle>
            <a:lvl1pPr marL="0" indent="0">
              <a:buNone/>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r>
              <a:rPr lang="en-US" smtClean="0"/>
              <a:t>February 2014 ISA Programme, Action 1.1</a:t>
            </a:r>
            <a:endParaRPr lang="en-GB" dirty="0"/>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268868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0AEF0"/>
              </a:buClr>
              <a:buSzPct val="120000"/>
              <a:buFont typeface="Arial" pitchFamily="34" charset="0"/>
              <a:buChar char="•"/>
              <a:defRPr/>
            </a:lvl1pPr>
            <a:lvl2pPr marL="742950" indent="-285750">
              <a:buClr>
                <a:srgbClr val="00AEF0"/>
              </a:buClr>
              <a:buFont typeface="Courier New"/>
              <a:buChar char="o"/>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r>
              <a:rPr lang="en-US" smtClean="0"/>
              <a:t>February 2014 ISA Programme, Action 1.1</a:t>
            </a:r>
            <a:endParaRPr lang="en-GB" dirty="0"/>
          </a:p>
        </p:txBody>
      </p:sp>
      <p:sp>
        <p:nvSpPr>
          <p:cNvPr id="16"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20" name="Rectangle 6"/>
          <p:cNvSpPr>
            <a:spLocks noGrp="1" noChangeArrowheads="1"/>
          </p:cNvSpPr>
          <p:nvPr>
            <p:ph type="sldNum" sz="quarter" idx="12"/>
          </p:nvPr>
        </p:nvSpPr>
        <p:spPr>
          <a:xfrm>
            <a:off x="6553200" y="6134497"/>
            <a:ext cx="2133600" cy="476250"/>
          </a:xfrm>
          <a:prstGeom prst="rect">
            <a:avLst/>
          </a:prstGeom>
          <a:ln/>
        </p:spPr>
        <p:txBody>
          <a:bodyPr anchor="b"/>
          <a:lstStyle>
            <a:lvl1pPr>
              <a:defRPr b="0" i="1"/>
            </a:lvl1pPr>
          </a:lstStyle>
          <a:p>
            <a:pPr algn="r">
              <a:defRPr/>
            </a:pPr>
            <a:fld id="{396CDD1B-50E0-44E8-82B7-F85F69F6D40C}" type="slidenum">
              <a:rPr lang="en-GB" smtClean="0"/>
              <a:pPr algn="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76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71058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r>
              <a:rPr lang="en-US" smtClean="0"/>
              <a:t>February 2014 ISA Programme, Action 1.1</a:t>
            </a:r>
            <a:endParaRPr lang="en-GB"/>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r>
              <a:rPr lang="en-US" smtClean="0"/>
              <a:t>Click to edit Master title style</a:t>
            </a:r>
            <a:endParaRPr lang="en-GB"/>
          </a:p>
        </p:txBody>
      </p:sp>
      <p:sp>
        <p:nvSpPr>
          <p:cNvPr id="5" name="Date Placeholder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r>
              <a:rPr lang="en-US" smtClean="0"/>
              <a:t>February 2014 ISA Programme, Action 1.1</a:t>
            </a:r>
            <a:endParaRPr lang="en-GB"/>
          </a:p>
        </p:txBody>
      </p:sp>
      <p:sp>
        <p:nvSpPr>
          <p:cNvPr id="6" name="Footer Placeholder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134497"/>
            <a:ext cx="2133600" cy="476250"/>
          </a:xfrm>
          <a:prstGeom prst="rect">
            <a:avLst/>
          </a:prstGeom>
          <a:ln/>
        </p:spPr>
        <p:txBody>
          <a:bodyPr anchor="b"/>
          <a:lstStyle>
            <a:lvl1pPr algn="r">
              <a:defRPr b="0" i="1"/>
            </a:lvl1pPr>
          </a:lstStyle>
          <a:p>
            <a:pPr>
              <a:defRPr/>
            </a:pPr>
            <a:fld id="{396CDD1B-50E0-44E8-82B7-F85F69F6D40C}" type="slidenum">
              <a:rPr lang="en-GB" smtClean="0"/>
              <a:pPr>
                <a:defRPr/>
              </a:pPr>
              <a:t>‹#›</a:t>
            </a:fld>
            <a:endParaRPr lang="en-GB" dirty="0"/>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4"/>
          </p:nvPr>
        </p:nvSpPr>
        <p:spPr>
          <a:xfrm>
            <a:off x="468313" y="2276475"/>
            <a:ext cx="4032250"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4" name="Espace réservé du texte 12"/>
          <p:cNvSpPr>
            <a:spLocks noGrp="1"/>
          </p:cNvSpPr>
          <p:nvPr>
            <p:ph type="body" sz="quarter" idx="15"/>
          </p:nvPr>
        </p:nvSpPr>
        <p:spPr>
          <a:xfrm>
            <a:off x="4644008" y="2276872"/>
            <a:ext cx="4032250"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49289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249289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r>
              <a:rPr lang="en-US" smtClean="0"/>
              <a:t>February 2014 ISA Programme, Action 1.1</a:t>
            </a:r>
            <a:endParaRPr lang="en-GB"/>
          </a:p>
        </p:txBody>
      </p:sp>
      <p:sp>
        <p:nvSpPr>
          <p:cNvPr id="14"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5"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468313" y="3213100"/>
            <a:ext cx="4032250"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21" name="Espace réservé du texte 19"/>
          <p:cNvSpPr>
            <a:spLocks noGrp="1"/>
          </p:cNvSpPr>
          <p:nvPr>
            <p:ph type="body" sz="quarter" idx="16"/>
          </p:nvPr>
        </p:nvSpPr>
        <p:spPr>
          <a:xfrm>
            <a:off x="4644008" y="3212976"/>
            <a:ext cx="4032250"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Rectangle 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r>
              <a:rPr lang="en-US" smtClean="0"/>
              <a:t>February 2014 ISA Programme, Action 1.1</a:t>
            </a:r>
            <a:endParaRPr lang="en-GB"/>
          </a:p>
        </p:txBody>
      </p:sp>
      <p:sp>
        <p:nvSpPr>
          <p:cNvPr id="10"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1"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468313" y="2276872"/>
            <a:ext cx="8207375" cy="3600053"/>
          </a:xfrm>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9"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0" name="Rectangle 6"/>
          <p:cNvSpPr>
            <a:spLocks noGrp="1" noChangeArrowheads="1"/>
          </p:cNvSpPr>
          <p:nvPr>
            <p:ph type="sldNum" sz="quarter" idx="12"/>
          </p:nvPr>
        </p:nvSpPr>
        <p:spPr>
          <a:xfrm>
            <a:off x="6553200" y="6134497"/>
            <a:ext cx="2133600" cy="476250"/>
          </a:xfrm>
          <a:prstGeom prst="rect">
            <a:avLst/>
          </a:prstGeom>
          <a:ln/>
        </p:spPr>
        <p:txBody>
          <a:bodyPr anchor="b"/>
          <a:lstStyle>
            <a:lvl1pPr>
              <a:defRPr b="0" i="1"/>
            </a:lvl1pPr>
          </a:lstStyle>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468313" y="1268239"/>
            <a:ext cx="8229600" cy="936625"/>
          </a:xfrm>
        </p:spPr>
        <p:txBody>
          <a:bodyPr/>
          <a:lstStyle/>
          <a:p>
            <a:r>
              <a:rPr lang="en-US" smtClean="0"/>
              <a:t>Click to edit Master title style</a:t>
            </a:r>
            <a:endParaRPr lang="en-GB"/>
          </a:p>
        </p:txBody>
      </p:sp>
      <p:sp>
        <p:nvSpPr>
          <p:cNvPr id="14" name="Espace réservé du tableau 13"/>
          <p:cNvSpPr>
            <a:spLocks noGrp="1"/>
          </p:cNvSpPr>
          <p:nvPr>
            <p:ph type="tbl" sz="quarter" idx="13"/>
          </p:nvPr>
        </p:nvSpPr>
        <p:spPr>
          <a:xfrm>
            <a:off x="468313" y="2276872"/>
            <a:ext cx="8207375" cy="3673078"/>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239"/>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Et </a:t>
            </a:r>
            <a:r>
              <a:rPr lang="en-GB" dirty="0" err="1" smtClean="0"/>
              <a:t>dolor</a:t>
            </a:r>
            <a:r>
              <a:rPr lang="en-GB" dirty="0" smtClean="0"/>
              <a:t> </a:t>
            </a:r>
            <a:r>
              <a:rPr lang="en-GB" dirty="0" err="1" smtClean="0"/>
              <a:t>fragum</a:t>
            </a:r>
            <a:endParaRPr lang="en-GB" dirty="0" smtClean="0"/>
          </a:p>
          <a:p>
            <a:pPr lvl="3"/>
            <a:r>
              <a:rPr lang="en-GB" dirty="0" smtClean="0"/>
              <a:t>Et </a:t>
            </a:r>
            <a:r>
              <a:rPr lang="en-GB" dirty="0" err="1" smtClean="0"/>
              <a:t>dolor</a:t>
            </a:r>
            <a:r>
              <a:rPr lang="en-GB" dirty="0" smtClean="0"/>
              <a:t> </a:t>
            </a:r>
            <a:r>
              <a:rPr lang="en-GB" dirty="0" err="1" smtClean="0"/>
              <a:t>fragum</a:t>
            </a:r>
            <a:endParaRPr lang="en-GB" dirty="0" smtClean="0"/>
          </a:p>
        </p:txBody>
      </p:sp>
      <p:sp>
        <p:nvSpPr>
          <p:cNvPr id="29" name="Rectangle 4"/>
          <p:cNvSpPr>
            <a:spLocks noGrp="1" noChangeArrowheads="1"/>
          </p:cNvSpPr>
          <p:nvPr>
            <p:ph type="dt" sz="half" idx="2"/>
          </p:nvPr>
        </p:nvSpPr>
        <p:spPr>
          <a:xfrm>
            <a:off x="457200" y="6093296"/>
            <a:ext cx="2133600" cy="476250"/>
          </a:xfrm>
          <a:prstGeom prst="rect">
            <a:avLst/>
          </a:prstGeom>
        </p:spPr>
        <p:txBody>
          <a:bodyPr/>
          <a:lstStyle>
            <a:lvl1pPr>
              <a:defRPr sz="1000" dirty="0">
                <a:solidFill>
                  <a:srgbClr val="1D4D8D"/>
                </a:solidFill>
              </a:defRPr>
            </a:lvl1pPr>
          </a:lstStyle>
          <a:p>
            <a:pPr>
              <a:defRPr/>
            </a:pPr>
            <a:r>
              <a:rPr lang="en-US" smtClean="0"/>
              <a:t>February 2014 ISA Programme, Action 1.1</a:t>
            </a:r>
            <a:endParaRPr lang="en-GB" dirty="0"/>
          </a:p>
        </p:txBody>
      </p:sp>
      <p:sp>
        <p:nvSpPr>
          <p:cNvPr id="30" name="Rectangle 5"/>
          <p:cNvSpPr>
            <a:spLocks noGrp="1" noChangeArrowheads="1"/>
          </p:cNvSpPr>
          <p:nvPr>
            <p:ph type="ftr" sz="quarter" idx="3"/>
          </p:nvPr>
        </p:nvSpPr>
        <p:spPr>
          <a:xfrm>
            <a:off x="3124200" y="6093296"/>
            <a:ext cx="2895600" cy="476250"/>
          </a:xfrm>
          <a:prstGeom prst="rect">
            <a:avLst/>
          </a:prstGeom>
        </p:spPr>
        <p:txBody>
          <a:bodyPr/>
          <a:lstStyle>
            <a:lvl1pPr>
              <a:defRPr sz="1000" dirty="0">
                <a:solidFill>
                  <a:srgbClr val="1D4D8D"/>
                </a:solidFill>
              </a:defRPr>
            </a:lvl1pPr>
          </a:lstStyle>
          <a:p>
            <a:pPr>
              <a:defRPr/>
            </a:pPr>
            <a:endParaRPr lang="en-GB" dirty="0"/>
          </a:p>
        </p:txBody>
      </p:sp>
      <p:sp>
        <p:nvSpPr>
          <p:cNvPr id="31" name="Rectangle 6"/>
          <p:cNvSpPr>
            <a:spLocks noGrp="1" noChangeArrowheads="1"/>
          </p:cNvSpPr>
          <p:nvPr>
            <p:ph type="sldNum" sz="quarter" idx="4"/>
          </p:nvPr>
        </p:nvSpPr>
        <p:spPr>
          <a:xfrm>
            <a:off x="6553200" y="6093296"/>
            <a:ext cx="2133600" cy="476250"/>
          </a:xfrm>
          <a:prstGeom prst="rect">
            <a:avLst/>
          </a:prstGeom>
        </p:spPr>
        <p:txBody>
          <a:bodyPr/>
          <a:lstStyle>
            <a:lvl1pPr>
              <a:defRPr sz="1000" smtClean="0">
                <a:solidFill>
                  <a:srgbClr val="1D4D8D"/>
                </a:solidFill>
              </a:defRPr>
            </a:lvl1pPr>
          </a:lstStyle>
          <a:p>
            <a:pPr algn="r">
              <a:defRPr/>
            </a:pPr>
            <a:fld id="{2BB59E6E-B967-488E-B209-8B7FA0D7AF99}" type="slidenum">
              <a:rPr lang="en-GB" smtClean="0"/>
              <a:pPr algn="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3" r:id="rId2"/>
    <p:sldLayoutId id="2147483752" r:id="rId3"/>
    <p:sldLayoutId id="2147483751"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4" r:id="rId14"/>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europa.eu/is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joinup.ec.europa.eu/node/6700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joinup.ec.europa.eu/community/semic/og_page/studi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jis.sagepub.com/content/34/6/877.abstrac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hyperlink" Target="http://jis.sagepub.com/content/34/6/877.abstract"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jis.sagepub.com/content/34/6/877.abstract"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hyperlink" Target="http://ec.europa.eu/isa/" TargetMode="External"/><Relationship Id="rId2" Type="http://schemas.openxmlformats.org/officeDocument/2006/relationships/image" Target="../media/image14.emf"/><Relationship Id="rId1" Type="http://schemas.openxmlformats.org/officeDocument/2006/relationships/slideLayout" Target="../slideLayouts/slideLayout9.xml"/><Relationship Id="rId4" Type="http://schemas.openxmlformats.org/officeDocument/2006/relationships/hyperlink" Target="https://joinup.ec.europa.e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oinup.ec.europa.eu/asset/adms/descript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hyperlink" Target="https://joinup.ec.europa.eu/asset/core_public_service/description" TargetMode="External"/><Relationship Id="rId3" Type="http://schemas.openxmlformats.org/officeDocument/2006/relationships/image" Target="../media/image16.emf"/><Relationship Id="rId7" Type="http://schemas.openxmlformats.org/officeDocument/2006/relationships/image" Target="../media/image18.png"/><Relationship Id="rId12" Type="http://schemas.openxmlformats.org/officeDocument/2006/relationships/hyperlink" Target="http://semic.e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joinup.ec.europa.eu/asset/core_location/description"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joinup.ec.europa.eu/node/43160" TargetMode="External"/><Relationship Id="rId4" Type="http://schemas.openxmlformats.org/officeDocument/2006/relationships/hyperlink" Target="https://joinup.ec.europa.eu/asset/core_person/description" TargetMode="External"/><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c.europa.eu/isa/" TargetMode="Externa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hyperlink" Target="http://www.semic.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joinup.ec.europa.eu/asset/dcat_application_profile/descripti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semiceu" TargetMode="External"/><Relationship Id="rId3" Type="http://schemas.openxmlformats.org/officeDocument/2006/relationships/hyperlink" Target="http://semic.eu/" TargetMode="Externa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joinup.ec.europa.eu/community/semic/event/semic-2014-semantic-interoperability-conference" TargetMode="External"/><Relationship Id="rId11" Type="http://schemas.openxmlformats.org/officeDocument/2006/relationships/image" Target="../media/image24.png"/><Relationship Id="rId5" Type="http://schemas.openxmlformats.org/officeDocument/2006/relationships/hyperlink" Target="https://www.linkedin.com/groups/SEMIC-2736596" TargetMode="External"/><Relationship Id="rId10" Type="http://schemas.openxmlformats.org/officeDocument/2006/relationships/hyperlink" Target="linkedin.com/groups/SEMIC-2736596" TargetMode="External"/><Relationship Id="rId4" Type="http://schemas.openxmlformats.org/officeDocument/2006/relationships/hyperlink" Target="https://twitter.com/SEMICeu" TargetMode="External"/><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esens.eu/home/" TargetMode="External"/><Relationship Id="rId3" Type="http://schemas.openxmlformats.org/officeDocument/2006/relationships/hyperlink" Target="http://www.e-codex.eu/about-the-project.html" TargetMode="External"/><Relationship Id="rId7" Type="http://schemas.openxmlformats.org/officeDocument/2006/relationships/hyperlink" Target="http://www.peppol.eu/about_peppol" TargetMode="External"/><Relationship Id="rId12" Type="http://schemas.openxmlformats.org/officeDocument/2006/relationships/image" Target="../media/image28.png"/><Relationship Id="rId2" Type="http://schemas.openxmlformats.org/officeDocument/2006/relationships/hyperlink" Target="http://ec.europa.eu/digital-agenda/en/egovernment" TargetMode="External"/><Relationship Id="rId1" Type="http://schemas.openxmlformats.org/officeDocument/2006/relationships/slideLayout" Target="../slideLayouts/slideLayout6.xml"/><Relationship Id="rId6" Type="http://schemas.openxmlformats.org/officeDocument/2006/relationships/hyperlink" Target="http://www.eu-spocs.eu/index.php?option=com_content&amp;view=article&amp;id=1&amp;Itemid=42" TargetMode="External"/><Relationship Id="rId11" Type="http://schemas.openxmlformats.org/officeDocument/2006/relationships/image" Target="../media/image27.png"/><Relationship Id="rId5" Type="http://schemas.openxmlformats.org/officeDocument/2006/relationships/hyperlink" Target="https://www.eid-stork2.eu/index.php?option=com_content&amp;view=article&amp;id=15&amp;Itemid=29" TargetMode="External"/><Relationship Id="rId10" Type="http://schemas.openxmlformats.org/officeDocument/2006/relationships/image" Target="../media/image26.png"/><Relationship Id="rId4" Type="http://schemas.openxmlformats.org/officeDocument/2006/relationships/hyperlink" Target="http://www.epsos.eu/home/about-epsos.html" TargetMode="External"/><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www.unece.org/fileadmin/DAM/cefact/codesfortrade/CCTS/CCTS-Version3.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niem.gov/Pages/default.aspx"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niso.org/publications/press/UnderstandingMetadata.pdf" TargetMode="External"/><Relationship Id="rId2" Type="http://schemas.openxmlformats.org/officeDocument/2006/relationships/hyperlink" Target="http://ec.europa.eu/isa/documents/isa_annex_ii_eif_en.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joinup.ec.europa.eu/asset/adms/description" TargetMode="External"/><Relationship Id="rId13" Type="http://schemas.openxmlformats.org/officeDocument/2006/relationships/image" Target="../media/image18.png"/><Relationship Id="rId18" Type="http://schemas.openxmlformats.org/officeDocument/2006/relationships/hyperlink" Target="https://joinup.ec.europa.eu/asset/core_public_service/description" TargetMode="External"/><Relationship Id="rId3" Type="http://schemas.openxmlformats.org/officeDocument/2006/relationships/image" Target="../media/image24.png"/><Relationship Id="rId21" Type="http://schemas.openxmlformats.org/officeDocument/2006/relationships/image" Target="../media/image34.png"/><Relationship Id="rId7" Type="http://schemas.openxmlformats.org/officeDocument/2006/relationships/image" Target="../media/image30.png"/><Relationship Id="rId12" Type="http://schemas.openxmlformats.org/officeDocument/2006/relationships/hyperlink" Target="https://joinup.ec.europa.eu/asset/core_location/description" TargetMode="External"/><Relationship Id="rId17" Type="http://schemas.openxmlformats.org/officeDocument/2006/relationships/image" Target="../media/image33.emf"/><Relationship Id="rId2" Type="http://schemas.openxmlformats.org/officeDocument/2006/relationships/hyperlink" Target="linkedin.com/groups/SEMIC-2736596" TargetMode="External"/><Relationship Id="rId16" Type="http://schemas.openxmlformats.org/officeDocument/2006/relationships/hyperlink" Target="https://joinup.ec.europa.eu/asset/adms_foss/description" TargetMode="External"/><Relationship Id="rId20" Type="http://schemas.openxmlformats.org/officeDocument/2006/relationships/hyperlink" Target="http://joinup.ec.europa.eu/asset/dcat_application_profile/description" TargetMode="External"/><Relationship Id="rId1" Type="http://schemas.openxmlformats.org/officeDocument/2006/relationships/slideLayout" Target="../slideLayouts/slideLayout3.xml"/><Relationship Id="rId6" Type="http://schemas.openxmlformats.org/officeDocument/2006/relationships/hyperlink" Target="https://joinup.ec.europa.eu/community/semic/description" TargetMode="External"/><Relationship Id="rId11" Type="http://schemas.openxmlformats.org/officeDocument/2006/relationships/image" Target="../media/image17.png"/><Relationship Id="rId5" Type="http://schemas.openxmlformats.org/officeDocument/2006/relationships/image" Target="../media/image23.png"/><Relationship Id="rId15" Type="http://schemas.openxmlformats.org/officeDocument/2006/relationships/image" Target="../media/image32.png"/><Relationship Id="rId23" Type="http://schemas.openxmlformats.org/officeDocument/2006/relationships/image" Target="../media/image16.emf"/><Relationship Id="rId10" Type="http://schemas.openxmlformats.org/officeDocument/2006/relationships/hyperlink" Target="https://joinup.ec.europa.eu/asset/core_person/description" TargetMode="External"/><Relationship Id="rId19" Type="http://schemas.openxmlformats.org/officeDocument/2006/relationships/image" Target="../media/image19.emf"/><Relationship Id="rId4" Type="http://schemas.openxmlformats.org/officeDocument/2006/relationships/hyperlink" Target="https://twitter.com/semiceu" TargetMode="External"/><Relationship Id="rId9" Type="http://schemas.openxmlformats.org/officeDocument/2006/relationships/image" Target="../media/image31.png"/><Relationship Id="rId14" Type="http://schemas.openxmlformats.org/officeDocument/2006/relationships/hyperlink" Target="https://joinup.ec.europa.eu/community/core_vocabularies/description" TargetMode="External"/><Relationship Id="rId22"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ec.europa.eu/isa/documents/isa_annex_ii_eif_en.pdf"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isa/documents/isa_annex_ii_eif_en.pdf"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http://ec.europa.eu/isa/documents/isa_annex_ii_eif_en.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isa/documents/isa_annex_ii_eif_en.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niso.org/publications/press/UnderstandingMetadata.pdf" TargetMode="External"/><Relationship Id="rId2" Type="http://schemas.openxmlformats.org/officeDocument/2006/relationships/hyperlink" Target="https://joinup.ec.europa.eu/community/CESAR/descriptio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628800"/>
            <a:ext cx="3744416" cy="2088232"/>
          </a:xfrm>
        </p:spPr>
        <p:txBody>
          <a:bodyPr/>
          <a:lstStyle>
            <a:lvl1pPr>
              <a:defRPr sz="7600">
                <a:solidFill>
                  <a:srgbClr val="FFD624"/>
                </a:solidFill>
              </a:defRPr>
            </a:lvl1pPr>
          </a:lstStyle>
          <a:p>
            <a:pPr marL="0" indent="0"/>
            <a:r>
              <a:rPr lang="en-GB" sz="2800" dirty="0" smtClean="0">
                <a:solidFill>
                  <a:schemeClr val="bg1"/>
                </a:solidFill>
              </a:rPr>
              <a:t>Semantic Interoperability</a:t>
            </a:r>
            <a:br>
              <a:rPr lang="en-GB" sz="2800" dirty="0" smtClean="0">
                <a:solidFill>
                  <a:schemeClr val="bg1"/>
                </a:solidFill>
              </a:rPr>
            </a:br>
            <a:r>
              <a:rPr lang="en-GB" sz="2800" dirty="0" smtClean="0">
                <a:solidFill>
                  <a:schemeClr val="bg1"/>
                </a:solidFill>
              </a:rPr>
              <a:t>Courses</a:t>
            </a:r>
            <a:endParaRPr lang="en-GB" sz="2800" dirty="0">
              <a:solidFill>
                <a:schemeClr val="bg1"/>
              </a:solidFill>
            </a:endParaRPr>
          </a:p>
        </p:txBody>
      </p:sp>
      <p:sp>
        <p:nvSpPr>
          <p:cNvPr id="5" name="Content Placeholder 2"/>
          <p:cNvSpPr>
            <a:spLocks noGrp="1"/>
          </p:cNvSpPr>
          <p:nvPr>
            <p:ph idx="1"/>
          </p:nvPr>
        </p:nvSpPr>
        <p:spPr/>
        <p:txBody>
          <a:bodyPr/>
          <a:lstStyle>
            <a:lvl1pPr>
              <a:buNone/>
              <a:defRPr sz="3000" b="1" i="0">
                <a:solidFill>
                  <a:schemeClr val="bg1"/>
                </a:solidFill>
              </a:defRPr>
            </a:lvl1pPr>
            <a:lvl3pPr marL="228600" indent="-228600" algn="l">
              <a:defRPr sz="3000" b="1">
                <a:solidFill>
                  <a:schemeClr val="bg1"/>
                </a:solidFill>
              </a:defRPr>
            </a:lvl3pPr>
          </a:lstStyle>
          <a:p>
            <a:pPr marL="0" lvl="0" indent="0"/>
            <a:r>
              <a:rPr lang="en-US" sz="2500" dirty="0" smtClean="0"/>
              <a:t>Course Module 1</a:t>
            </a:r>
            <a:br>
              <a:rPr lang="en-US" sz="2500" dirty="0" smtClean="0"/>
            </a:br>
            <a:r>
              <a:rPr lang="en-US" sz="2500" b="0" dirty="0" smtClean="0"/>
              <a:t>Introduction and overview of existing initiatives</a:t>
            </a:r>
          </a:p>
        </p:txBody>
      </p:sp>
      <p:pic>
        <p:nvPicPr>
          <p:cNvPr id="7" name="Picture 2"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372" y="353756"/>
            <a:ext cx="1803131" cy="43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Grp="1" noChangeArrowheads="1"/>
          </p:cNvSpPr>
          <p:nvPr>
            <p:ph type="dt" sz="half" idx="10"/>
          </p:nvPr>
        </p:nvSpPr>
        <p:spPr>
          <a:xfrm>
            <a:off x="457200" y="6093296"/>
            <a:ext cx="2133600" cy="476250"/>
          </a:xfrm>
        </p:spPr>
        <p:txBody>
          <a:bodyPr/>
          <a:lstStyle>
            <a:lvl1pPr>
              <a:defRPr dirty="0">
                <a:solidFill>
                  <a:schemeClr val="bg1"/>
                </a:solidFill>
              </a:defRPr>
            </a:lvl1pPr>
          </a:lstStyle>
          <a:p>
            <a:r>
              <a:rPr lang="en-GB" dirty="0" smtClean="0"/>
              <a:t>V0.18</a:t>
            </a:r>
            <a:endParaRPr lang="en-GB" dirty="0"/>
          </a:p>
          <a:p>
            <a:r>
              <a:rPr lang="en-GB" dirty="0" smtClean="0"/>
              <a:t>April 2014</a:t>
            </a:r>
          </a:p>
          <a:p>
            <a:r>
              <a:rPr lang="en-GB" dirty="0" smtClean="0"/>
              <a:t>ISA Programme, Action 1.1</a:t>
            </a:r>
          </a:p>
        </p:txBody>
      </p:sp>
    </p:spTree>
    <p:extLst>
      <p:ext uri="{BB962C8B-B14F-4D97-AF65-F5344CB8AC3E}">
        <p14:creationId xmlns:p14="http://schemas.microsoft.com/office/powerpoint/2010/main" val="298126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GB" dirty="0"/>
              <a:t>How to </a:t>
            </a:r>
            <a:r>
              <a:rPr lang="en-GB" dirty="0" smtClean="0"/>
              <a:t>achieve?</a:t>
            </a:r>
            <a:br>
              <a:rPr lang="en-GB" dirty="0" smtClean="0"/>
            </a:br>
            <a:r>
              <a:rPr lang="en-GB" sz="2000" b="0" dirty="0" smtClean="0">
                <a:solidFill>
                  <a:schemeClr val="accent1"/>
                </a:solidFill>
              </a:rPr>
              <a:t>Forge a semantic interoperability agreement </a:t>
            </a:r>
            <a:br>
              <a:rPr lang="en-GB" sz="2000" b="0" dirty="0" smtClean="0">
                <a:solidFill>
                  <a:schemeClr val="accent1"/>
                </a:solidFill>
              </a:rPr>
            </a:br>
            <a:r>
              <a:rPr lang="en-GB" sz="2000" b="0" dirty="0" smtClean="0">
                <a:solidFill>
                  <a:schemeClr val="accent1"/>
                </a:solidFill>
              </a:rPr>
              <a:t>on structural metadata</a:t>
            </a:r>
            <a:endParaRPr lang="en-GB" sz="2000" b="0" dirty="0">
              <a:solidFill>
                <a:schemeClr val="accent1"/>
              </a:solidFill>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10</a:t>
            </a:fld>
            <a:endParaRPr lang="en-GB" dirty="0"/>
          </a:p>
        </p:txBody>
      </p:sp>
      <p:sp>
        <p:nvSpPr>
          <p:cNvPr id="7" name="Text Placeholder 6"/>
          <p:cNvSpPr>
            <a:spLocks noGrp="1"/>
          </p:cNvSpPr>
          <p:nvPr>
            <p:ph type="body" sz="quarter" idx="14"/>
          </p:nvPr>
        </p:nvSpPr>
        <p:spPr>
          <a:xfrm>
            <a:off x="468312" y="2276475"/>
            <a:ext cx="6119912" cy="3673475"/>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GB" dirty="0"/>
          </a:p>
          <a:p>
            <a:pPr marL="0" indent="0">
              <a:buNone/>
            </a:pPr>
            <a:r>
              <a:rPr lang="en-GB" dirty="0"/>
              <a:t>Semantic interoperability agreement:</a:t>
            </a:r>
          </a:p>
          <a:p>
            <a:r>
              <a:rPr lang="en-GB" dirty="0" smtClean="0"/>
              <a:t>A social </a:t>
            </a:r>
            <a:r>
              <a:rPr lang="en-GB" dirty="0"/>
              <a:t>approach to agree on common specifications for naming things.</a:t>
            </a:r>
          </a:p>
          <a:p>
            <a:r>
              <a:rPr lang="en-GB" dirty="0"/>
              <a:t>An agreement on structural metadata </a:t>
            </a:r>
            <a:r>
              <a:rPr lang="en-GB" dirty="0" smtClean="0"/>
              <a:t>(models </a:t>
            </a:r>
            <a:r>
              <a:rPr lang="en-GB" dirty="0"/>
              <a:t>and reference </a:t>
            </a:r>
            <a:r>
              <a:rPr lang="en-GB" dirty="0" smtClean="0"/>
              <a:t>data) </a:t>
            </a:r>
            <a:r>
              <a:rPr lang="en-GB" dirty="0"/>
              <a:t>used in information </a:t>
            </a:r>
            <a:r>
              <a:rPr lang="en-GB" dirty="0" smtClean="0"/>
              <a:t>exchanges.</a:t>
            </a:r>
            <a:endParaRPr lang="en-GB" dirty="0"/>
          </a:p>
          <a:p>
            <a:r>
              <a:rPr lang="en-GB" dirty="0"/>
              <a:t>It ensures that data elements are understood in the same way by communicating parties.</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10" name="Picture 2"/>
          <p:cNvPicPr>
            <a:picLocks noChangeAspect="1" noChangeArrowheads="1"/>
          </p:cNvPicPr>
          <p:nvPr/>
        </p:nvPicPr>
        <p:blipFill>
          <a:blip r:embed="rId3" cstate="print"/>
          <a:srcRect/>
          <a:stretch>
            <a:fillRect/>
          </a:stretch>
        </p:blipFill>
        <p:spPr bwMode="auto">
          <a:xfrm>
            <a:off x="6300192" y="2708919"/>
            <a:ext cx="2362200" cy="2295525"/>
          </a:xfrm>
          <a:prstGeom prst="rect">
            <a:avLst/>
          </a:prstGeom>
          <a:noFill/>
          <a:ln w="9525">
            <a:noFill/>
            <a:miter lim="800000"/>
            <a:headEnd/>
            <a:tailEnd/>
          </a:ln>
        </p:spPr>
      </p:pic>
      <p:sp>
        <p:nvSpPr>
          <p:cNvPr id="3" name="Rectangle 2"/>
          <p:cNvSpPr/>
          <p:nvPr/>
        </p:nvSpPr>
        <p:spPr>
          <a:xfrm>
            <a:off x="1043608" y="6176337"/>
            <a:ext cx="7128792" cy="276999"/>
          </a:xfrm>
          <a:prstGeom prst="rect">
            <a:avLst/>
          </a:prstGeom>
        </p:spPr>
        <p:txBody>
          <a:bodyPr wrap="square">
            <a:spAutoFit/>
          </a:bodyPr>
          <a:lstStyle/>
          <a:p>
            <a:pPr marL="0" indent="0">
              <a:spcBef>
                <a:spcPct val="30000"/>
              </a:spcBef>
              <a:buClrTx/>
              <a:buNone/>
              <a:defRPr/>
            </a:pPr>
            <a:r>
              <a:rPr lang="en-GB" sz="1200" dirty="0" smtClean="0">
                <a:solidFill>
                  <a:schemeClr val="tx1"/>
                </a:solidFill>
                <a:latin typeface="Arial" charset="0"/>
              </a:rPr>
              <a:t>Read more:</a:t>
            </a:r>
            <a:r>
              <a:rPr lang="en-GB" sz="1200" dirty="0">
                <a:solidFill>
                  <a:schemeClr val="tx1"/>
                </a:solidFill>
                <a:latin typeface="Arial" charset="0"/>
              </a:rPr>
              <a:t> </a:t>
            </a:r>
            <a:r>
              <a:rPr lang="en-GB" sz="1200" u="sng" dirty="0">
                <a:solidFill>
                  <a:schemeClr val="tx1"/>
                </a:solidFill>
                <a:latin typeface="Arial" charset="0"/>
                <a:hlinkClick r:id="rId4"/>
              </a:rPr>
              <a:t>Process and methodology for developing semantic agreements</a:t>
            </a:r>
            <a:r>
              <a:rPr lang="en-GB" sz="1200" dirty="0">
                <a:solidFill>
                  <a:schemeClr val="tx1"/>
                </a:solidFill>
                <a:latin typeface="Arial" charset="0"/>
              </a:rPr>
              <a:t>, June 2013.</a:t>
            </a:r>
          </a:p>
        </p:txBody>
      </p:sp>
    </p:spTree>
    <p:extLst>
      <p:ext uri="{BB962C8B-B14F-4D97-AF65-F5344CB8AC3E}">
        <p14:creationId xmlns:p14="http://schemas.microsoft.com/office/powerpoint/2010/main" val="697735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en-GB" dirty="0" smtClean="0"/>
              <a:t>How to achieve?</a:t>
            </a:r>
            <a:br>
              <a:rPr lang="en-GB" dirty="0" smtClean="0"/>
            </a:br>
            <a:r>
              <a:rPr lang="en-GB" sz="2000" b="0" dirty="0" smtClean="0">
                <a:solidFill>
                  <a:schemeClr val="accent1"/>
                </a:solidFill>
              </a:rPr>
              <a:t>Governance and management of structural metadata</a:t>
            </a:r>
            <a:endParaRPr lang="en-GB" sz="2000" b="0" dirty="0">
              <a:solidFill>
                <a:schemeClr val="accent1"/>
              </a:solidFill>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11</a:t>
            </a:fld>
            <a:endParaRPr lang="en-GB" dirty="0"/>
          </a:p>
        </p:txBody>
      </p:sp>
      <p:sp>
        <p:nvSpPr>
          <p:cNvPr id="3" name="Rectangle 2"/>
          <p:cNvSpPr/>
          <p:nvPr/>
        </p:nvSpPr>
        <p:spPr>
          <a:xfrm>
            <a:off x="107504" y="6176337"/>
            <a:ext cx="9036496" cy="276999"/>
          </a:xfrm>
          <a:prstGeom prst="rect">
            <a:avLst/>
          </a:prstGeom>
        </p:spPr>
        <p:txBody>
          <a:bodyPr wrap="square">
            <a:spAutoFit/>
          </a:bodyPr>
          <a:lstStyle/>
          <a:p>
            <a:pPr marL="0" indent="0" algn="ctr">
              <a:spcBef>
                <a:spcPct val="30000"/>
              </a:spcBef>
              <a:buClrTx/>
              <a:buNone/>
              <a:defRPr/>
            </a:pPr>
            <a:r>
              <a:rPr lang="en-GB" sz="1200" dirty="0" smtClean="0">
                <a:solidFill>
                  <a:schemeClr val="tx1"/>
                </a:solidFill>
                <a:latin typeface="Arial" charset="0"/>
              </a:rPr>
              <a:t>Read more:</a:t>
            </a:r>
            <a:r>
              <a:rPr lang="en-GB" sz="1200" dirty="0">
                <a:solidFill>
                  <a:schemeClr val="tx1"/>
                </a:solidFill>
                <a:latin typeface="Arial" charset="0"/>
              </a:rPr>
              <a:t> </a:t>
            </a:r>
            <a:r>
              <a:rPr lang="en-GB" sz="1200" u="sng" dirty="0" smtClean="0">
                <a:solidFill>
                  <a:schemeClr val="tx1"/>
                </a:solidFill>
                <a:latin typeface="Arial" charset="0"/>
                <a:hlinkClick r:id="rId3"/>
              </a:rPr>
              <a:t>Specification for metadata management and governance for EU institutions and Member States</a:t>
            </a:r>
            <a:r>
              <a:rPr lang="en-GB" sz="1200" dirty="0" smtClean="0">
                <a:solidFill>
                  <a:schemeClr val="tx1"/>
                </a:solidFill>
                <a:latin typeface="Arial" charset="0"/>
              </a:rPr>
              <a:t>, May 2014.</a:t>
            </a:r>
            <a:endParaRPr lang="en-GB" sz="1200" dirty="0">
              <a:solidFill>
                <a:schemeClr val="tx1"/>
              </a:solidFill>
              <a:latin typeface="Arial" charset="0"/>
            </a:endParaRPr>
          </a:p>
        </p:txBody>
      </p:sp>
      <p:sp>
        <p:nvSpPr>
          <p:cNvPr id="11" name="Text Placeholder 6"/>
          <p:cNvSpPr>
            <a:spLocks noGrp="1"/>
          </p:cNvSpPr>
          <p:nvPr>
            <p:ph type="body" sz="quarter" idx="14"/>
          </p:nvPr>
        </p:nvSpPr>
        <p:spPr>
          <a:xfrm>
            <a:off x="468312" y="2276475"/>
            <a:ext cx="8064127" cy="3673475"/>
          </a:xfrm>
        </p:spPr>
        <p:txBody>
          <a:bodyPr/>
          <a:lstStyle/>
          <a:p>
            <a:pPr marL="0" indent="0">
              <a:buNone/>
            </a:pPr>
            <a:r>
              <a:rPr lang="en-GB" dirty="0" smtClean="0"/>
              <a:t>Inter-organisational coordination requires:</a:t>
            </a:r>
          </a:p>
          <a:p>
            <a:r>
              <a:rPr lang="en-GB" b="1" dirty="0" smtClean="0"/>
              <a:t>Metadata governance</a:t>
            </a:r>
            <a:r>
              <a:rPr lang="en-GB" dirty="0" smtClean="0"/>
              <a:t>: decision mechanism</a:t>
            </a:r>
          </a:p>
          <a:p>
            <a:r>
              <a:rPr lang="en-GB" b="1" dirty="0" smtClean="0"/>
              <a:t>Metadata management</a:t>
            </a:r>
            <a:r>
              <a:rPr lang="en-GB" dirty="0" smtClean="0"/>
              <a:t>: process to manage the lifecycle of structural metadata</a:t>
            </a:r>
          </a:p>
          <a:p>
            <a:r>
              <a:rPr lang="en-GB" b="1" dirty="0" smtClean="0"/>
              <a:t>Metadata standards and tools</a:t>
            </a:r>
            <a:r>
              <a:rPr lang="en-GB" dirty="0" smtClean="0"/>
              <a:t>: common standards and tools to support the management process.</a:t>
            </a:r>
          </a:p>
          <a:p>
            <a:endParaRPr lang="en-GB" dirty="0" smtClean="0"/>
          </a:p>
          <a:p>
            <a:endParaRPr lang="en-GB" dirty="0" smtClean="0"/>
          </a:p>
          <a:p>
            <a:endParaRPr lang="en-GB" dirty="0" smtClean="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4581128"/>
            <a:ext cx="4968552" cy="1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05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type="tbl" sz="quarter" idx="13"/>
            <p:extLst>
              <p:ext uri="{D42A27DB-BD31-4B8C-83A1-F6EECF244321}">
                <p14:modId xmlns:p14="http://schemas.microsoft.com/office/powerpoint/2010/main" val="1190562500"/>
              </p:ext>
            </p:extLst>
          </p:nvPr>
        </p:nvGraphicFramePr>
        <p:xfrm>
          <a:off x="468313" y="1340768"/>
          <a:ext cx="8207375"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8"/>
          <p:cNvSpPr txBox="1">
            <a:spLocks/>
          </p:cNvSpPr>
          <p:nvPr/>
        </p:nvSpPr>
        <p:spPr bwMode="auto">
          <a:xfrm>
            <a:off x="467544" y="1374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smtClean="0">
                <a:solidFill>
                  <a:schemeClr val="bg1"/>
                </a:solidFill>
              </a:rPr>
              <a:t>Outline</a:t>
            </a:r>
            <a:endParaRPr lang="en-GB" kern="0" dirty="0">
              <a:solidFill>
                <a:schemeClr val="bg1"/>
              </a:solidFill>
            </a:endParaRPr>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12</a:t>
            </a:fld>
            <a:endParaRPr lang="en-GB" dirty="0"/>
          </a:p>
        </p:txBody>
      </p:sp>
    </p:spTree>
    <p:extLst>
      <p:ext uri="{BB962C8B-B14F-4D97-AF65-F5344CB8AC3E}">
        <p14:creationId xmlns:p14="http://schemas.microsoft.com/office/powerpoint/2010/main" val="313623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pPr marL="0" indent="0"/>
            <a:r>
              <a:rPr lang="en-GB" dirty="0" smtClean="0"/>
              <a:t>Without semantic interoperability</a:t>
            </a:r>
            <a:r>
              <a:rPr lang="en-GB" dirty="0"/>
              <a:t/>
            </a:r>
            <a:br>
              <a:rPr lang="en-GB" dirty="0"/>
            </a:br>
            <a:r>
              <a:rPr lang="en-GB" sz="2000" b="0" dirty="0" smtClean="0">
                <a:solidFill>
                  <a:schemeClr val="accent1"/>
                </a:solidFill>
              </a:rPr>
              <a:t>Interoperability conflicts arise </a:t>
            </a:r>
            <a:endParaRPr lang="en-GB" sz="3200" b="0" dirty="0">
              <a:solidFill>
                <a:schemeClr val="accent1"/>
              </a:solidFill>
            </a:endParaRPr>
          </a:p>
        </p:txBody>
      </p:sp>
      <p:sp>
        <p:nvSpPr>
          <p:cNvPr id="3" name="Content Placeholder 2"/>
          <p:cNvSpPr>
            <a:spLocks noGrp="1"/>
          </p:cNvSpPr>
          <p:nvPr>
            <p:ph idx="1"/>
          </p:nvPr>
        </p:nvSpPr>
        <p:spPr>
          <a:xfrm>
            <a:off x="457200" y="2204864"/>
            <a:ext cx="5554960" cy="3672508"/>
          </a:xfrm>
        </p:spPr>
        <p:txBody>
          <a:bodyPr/>
          <a:lstStyle/>
          <a:p>
            <a:pPr indent="0">
              <a:buNone/>
            </a:pPr>
            <a:r>
              <a:rPr lang="en-GB" sz="1600" b="1" dirty="0" smtClean="0"/>
              <a:t>Semantic </a:t>
            </a:r>
            <a:r>
              <a:rPr lang="en-GB" sz="1600" b="1" dirty="0"/>
              <a:t>conflicts </a:t>
            </a:r>
            <a:r>
              <a:rPr lang="en-GB" sz="1600" dirty="0"/>
              <a:t>can occur at </a:t>
            </a:r>
            <a:r>
              <a:rPr lang="en-GB" sz="1600" b="1" dirty="0"/>
              <a:t>two different </a:t>
            </a:r>
            <a:r>
              <a:rPr lang="en-GB" sz="1600" b="1" dirty="0" smtClean="0"/>
              <a:t>levels</a:t>
            </a:r>
            <a:r>
              <a:rPr lang="en-GB" sz="1600" dirty="0" smtClean="0"/>
              <a:t>, at </a:t>
            </a:r>
            <a:r>
              <a:rPr lang="en-GB" sz="1600" dirty="0"/>
              <a:t>the </a:t>
            </a:r>
            <a:r>
              <a:rPr lang="en-GB" sz="1600" b="1" dirty="0"/>
              <a:t>data level </a:t>
            </a:r>
            <a:r>
              <a:rPr lang="en-GB" sz="1600" dirty="0" smtClean="0"/>
              <a:t>and at </a:t>
            </a:r>
            <a:r>
              <a:rPr lang="en-GB" sz="1600" dirty="0"/>
              <a:t>the </a:t>
            </a:r>
            <a:r>
              <a:rPr lang="en-GB" sz="1600" b="1" dirty="0"/>
              <a:t>schema level</a:t>
            </a:r>
            <a:r>
              <a:rPr lang="en-GB" sz="1600" dirty="0" smtClean="0"/>
              <a:t>. Conflicts on a data level occur </a:t>
            </a:r>
            <a:r>
              <a:rPr lang="en-GB" sz="1600" dirty="0"/>
              <a:t>due to </a:t>
            </a:r>
            <a:r>
              <a:rPr lang="en-GB" sz="1600" b="1" dirty="0"/>
              <a:t>data differences </a:t>
            </a:r>
            <a:r>
              <a:rPr lang="en-GB" sz="1600" dirty="0"/>
              <a:t>in </a:t>
            </a:r>
            <a:r>
              <a:rPr lang="en-GB" sz="1600" dirty="0" smtClean="0"/>
              <a:t>different domains. Conflicts on </a:t>
            </a:r>
            <a:r>
              <a:rPr lang="en-GB" sz="1600" b="1" dirty="0" smtClean="0"/>
              <a:t>schema level </a:t>
            </a:r>
            <a:r>
              <a:rPr lang="en-GB" sz="1600" dirty="0"/>
              <a:t>are semantic conflicts characterized by differences in </a:t>
            </a:r>
            <a:r>
              <a:rPr lang="en-GB" sz="1600" b="1" dirty="0" smtClean="0"/>
              <a:t>logical structures</a:t>
            </a:r>
          </a:p>
          <a:p>
            <a:pPr indent="0">
              <a:buNone/>
            </a:pPr>
            <a:endParaRPr lang="en-GB" sz="1600" b="1" dirty="0"/>
          </a:p>
          <a:p>
            <a:pPr indent="0">
              <a:buNone/>
            </a:pPr>
            <a:r>
              <a:rPr lang="en-GB" sz="1600" b="1" dirty="0" smtClean="0"/>
              <a:t>Data-level conflicts</a:t>
            </a:r>
          </a:p>
          <a:p>
            <a:pPr marL="355600" indent="-355600"/>
            <a:r>
              <a:rPr lang="en-GB" sz="1600" dirty="0" smtClean="0"/>
              <a:t>Different representation and interpretation of similar data</a:t>
            </a:r>
          </a:p>
          <a:p>
            <a:pPr marL="457200" lvl="1" indent="0">
              <a:buNone/>
            </a:pPr>
            <a:endParaRPr lang="en-GB" sz="1200" dirty="0" smtClean="0"/>
          </a:p>
          <a:p>
            <a:pPr indent="0">
              <a:buNone/>
            </a:pPr>
            <a:r>
              <a:rPr lang="en-GB" sz="1600" b="1" dirty="0" smtClean="0"/>
              <a:t>Schema-level conflicts</a:t>
            </a:r>
          </a:p>
          <a:p>
            <a:pPr marL="355600" indent="-355600"/>
            <a:r>
              <a:rPr lang="en-GB" sz="1600" dirty="0"/>
              <a:t>Different logical structure or inconsistencies in metadata</a:t>
            </a:r>
          </a:p>
        </p:txBody>
      </p:sp>
      <p:sp>
        <p:nvSpPr>
          <p:cNvPr id="5" name="Slide Number Placeholder 4"/>
          <p:cNvSpPr>
            <a:spLocks noGrp="1"/>
          </p:cNvSpPr>
          <p:nvPr>
            <p:ph type="sldNum" sz="quarter" idx="12"/>
          </p:nvPr>
        </p:nvSpPr>
        <p:spPr/>
        <p:txBody>
          <a:bodyPr/>
          <a:lstStyle/>
          <a:p>
            <a:pPr algn="r">
              <a:defRPr/>
            </a:pPr>
            <a:fld id="{396CDD1B-50E0-44E8-82B7-F85F69F6D40C}" type="slidenum">
              <a:rPr lang="en-GB" smtClean="0"/>
              <a:pPr algn="r">
                <a:defRPr/>
              </a:pPr>
              <a:t>13</a:t>
            </a:fld>
            <a:endParaRPr lang="en-GB" dirty="0"/>
          </a:p>
        </p:txBody>
      </p:sp>
      <p:sp>
        <p:nvSpPr>
          <p:cNvPr id="6" name="Rectangle 5"/>
          <p:cNvSpPr/>
          <p:nvPr/>
        </p:nvSpPr>
        <p:spPr>
          <a:xfrm>
            <a:off x="1540247" y="6064833"/>
            <a:ext cx="5980925" cy="400110"/>
          </a:xfrm>
          <a:prstGeom prst="rect">
            <a:avLst/>
          </a:prstGeom>
        </p:spPr>
        <p:txBody>
          <a:bodyPr wrap="square">
            <a:spAutoFit/>
          </a:bodyPr>
          <a:lstStyle/>
          <a:p>
            <a:pPr algn="ctr"/>
            <a:r>
              <a:rPr lang="en-GB" sz="1000" dirty="0" smtClean="0">
                <a:solidFill>
                  <a:schemeClr val="tx1"/>
                </a:solidFill>
              </a:rPr>
              <a:t>More on semantic conflicts</a:t>
            </a:r>
            <a:r>
              <a:rPr lang="en-GB" sz="1000" b="0" dirty="0">
                <a:solidFill>
                  <a:schemeClr val="tx1"/>
                </a:solidFill>
              </a:rPr>
              <a:t>: </a:t>
            </a:r>
            <a:r>
              <a:rPr lang="en-GB" sz="1000" b="0" dirty="0" err="1">
                <a:solidFill>
                  <a:schemeClr val="tx1"/>
                </a:solidFill>
              </a:rPr>
              <a:t>Peristeras</a:t>
            </a:r>
            <a:r>
              <a:rPr lang="en-GB" sz="1000" b="0" dirty="0">
                <a:solidFill>
                  <a:schemeClr val="tx1"/>
                </a:solidFill>
              </a:rPr>
              <a:t> - JIS-2008-34-6-877 - </a:t>
            </a:r>
            <a:r>
              <a:rPr lang="en-GB" sz="1000" dirty="0">
                <a:solidFill>
                  <a:schemeClr val="tx1"/>
                </a:solidFill>
                <a:hlinkClick r:id="rId3"/>
              </a:rPr>
              <a:t>A conceptual analysis of semantic conflicts in pan-European e-government </a:t>
            </a:r>
            <a:r>
              <a:rPr lang="en-GB" sz="1000" dirty="0" smtClean="0">
                <a:solidFill>
                  <a:schemeClr val="tx1"/>
                </a:solidFill>
                <a:hlinkClick r:id="rId3"/>
              </a:rPr>
              <a:t>services</a:t>
            </a:r>
            <a:endParaRPr lang="en-GB" sz="10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380" y="1844824"/>
            <a:ext cx="2016224" cy="20162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5340" y="4123289"/>
            <a:ext cx="2625080" cy="1181286"/>
          </a:xfrm>
          <a:prstGeom prst="rect">
            <a:avLst/>
          </a:prstGeom>
        </p:spPr>
      </p:pic>
      <p:sp>
        <p:nvSpPr>
          <p:cNvPr id="9" name="Content Placeholder 2"/>
          <p:cNvSpPr txBox="1">
            <a:spLocks/>
          </p:cNvSpPr>
          <p:nvPr/>
        </p:nvSpPr>
        <p:spPr bwMode="auto">
          <a:xfrm>
            <a:off x="6305544" y="5229200"/>
            <a:ext cx="2528168"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200" b="0" dirty="0" smtClean="0"/>
              <a:t>Schema isomorphism conflict</a:t>
            </a:r>
            <a:br>
              <a:rPr lang="en-GB" sz="1200" b="0" dirty="0" smtClean="0"/>
            </a:br>
            <a:r>
              <a:rPr lang="en-GB" sz="1200" b="0" dirty="0" smtClean="0"/>
              <a:t>i.e</a:t>
            </a:r>
            <a:r>
              <a:rPr lang="en-GB" sz="1200" b="0" dirty="0"/>
              <a:t>. Different attributes on ID cards in different </a:t>
            </a:r>
            <a:r>
              <a:rPr lang="en-GB" sz="1200" b="0" dirty="0" smtClean="0"/>
              <a:t>states</a:t>
            </a:r>
            <a:endParaRPr lang="en-GB" sz="1200" b="0" dirty="0"/>
          </a:p>
        </p:txBody>
      </p:sp>
      <p:sp>
        <p:nvSpPr>
          <p:cNvPr id="10" name="Content Placeholder 2"/>
          <p:cNvSpPr txBox="1">
            <a:spLocks/>
          </p:cNvSpPr>
          <p:nvPr/>
        </p:nvSpPr>
        <p:spPr bwMode="auto">
          <a:xfrm>
            <a:off x="6305544" y="3799253"/>
            <a:ext cx="2838456"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200" b="0" dirty="0" smtClean="0"/>
              <a:t>How do </a:t>
            </a:r>
            <a:r>
              <a:rPr lang="en-GB" sz="1200" b="0" u="sng" dirty="0" smtClean="0"/>
              <a:t>you</a:t>
            </a:r>
            <a:r>
              <a:rPr lang="en-GB" sz="1200" b="0" dirty="0" smtClean="0"/>
              <a:t> interpret this data?</a:t>
            </a:r>
            <a:endParaRPr lang="en-GB" sz="1200" b="0" dirty="0"/>
          </a:p>
        </p:txBody>
      </p:sp>
    </p:spTree>
    <p:extLst>
      <p:ext uri="{BB962C8B-B14F-4D97-AF65-F5344CB8AC3E}">
        <p14:creationId xmlns:p14="http://schemas.microsoft.com/office/powerpoint/2010/main" val="2011129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r>
              <a:rPr lang="en-GB" dirty="0" smtClean="0"/>
              <a:t>Data-level conflicts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544266"/>
              </p:ext>
            </p:extLst>
          </p:nvPr>
        </p:nvGraphicFramePr>
        <p:xfrm>
          <a:off x="457200" y="2276872"/>
          <a:ext cx="8229600" cy="338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lgn="r">
              <a:defRPr/>
            </a:pPr>
            <a:fld id="{396CDD1B-50E0-44E8-82B7-F85F69F6D40C}" type="slidenum">
              <a:rPr lang="en-GB" smtClean="0"/>
              <a:pPr algn="r">
                <a:defRPr/>
              </a:pPr>
              <a:t>14</a:t>
            </a:fld>
            <a:endParaRPr lang="en-GB" dirty="0"/>
          </a:p>
        </p:txBody>
      </p:sp>
      <p:sp>
        <p:nvSpPr>
          <p:cNvPr id="7" name="Rectangle 6"/>
          <p:cNvSpPr/>
          <p:nvPr/>
        </p:nvSpPr>
        <p:spPr>
          <a:xfrm>
            <a:off x="1547640" y="6053226"/>
            <a:ext cx="5980925" cy="400110"/>
          </a:xfrm>
          <a:prstGeom prst="rect">
            <a:avLst/>
          </a:prstGeom>
        </p:spPr>
        <p:txBody>
          <a:bodyPr wrap="square">
            <a:spAutoFit/>
          </a:bodyPr>
          <a:lstStyle/>
          <a:p>
            <a:pPr algn="ctr"/>
            <a:r>
              <a:rPr lang="en-GB" sz="1000" dirty="0" smtClean="0">
                <a:solidFill>
                  <a:schemeClr val="tx1"/>
                </a:solidFill>
              </a:rPr>
              <a:t>More on semantic conflicts</a:t>
            </a:r>
            <a:r>
              <a:rPr lang="en-GB" sz="1000" b="0" dirty="0">
                <a:solidFill>
                  <a:schemeClr val="tx1"/>
                </a:solidFill>
              </a:rPr>
              <a:t>: </a:t>
            </a:r>
            <a:r>
              <a:rPr lang="en-GB" sz="1000" b="0" dirty="0" err="1">
                <a:solidFill>
                  <a:schemeClr val="tx1"/>
                </a:solidFill>
              </a:rPr>
              <a:t>Peristeras</a:t>
            </a:r>
            <a:r>
              <a:rPr lang="en-GB" sz="1000" b="0" dirty="0">
                <a:solidFill>
                  <a:schemeClr val="tx1"/>
                </a:solidFill>
              </a:rPr>
              <a:t> - JIS-2008-34-6-877 - </a:t>
            </a:r>
            <a:r>
              <a:rPr lang="en-GB" sz="1000" dirty="0">
                <a:solidFill>
                  <a:schemeClr val="tx1"/>
                </a:solidFill>
                <a:hlinkClick r:id="rId8"/>
              </a:rPr>
              <a:t>A conceptual analysis of semantic conflicts in pan-European e-government </a:t>
            </a:r>
            <a:r>
              <a:rPr lang="en-GB" sz="1000" dirty="0" smtClean="0">
                <a:solidFill>
                  <a:schemeClr val="tx1"/>
                </a:solidFill>
                <a:hlinkClick r:id="rId8"/>
              </a:rPr>
              <a:t>services</a:t>
            </a:r>
            <a:endParaRPr lang="en-GB" sz="1000" dirty="0">
              <a:solidFill>
                <a:schemeClr val="tx1"/>
              </a:solidFill>
            </a:endParaRPr>
          </a:p>
        </p:txBody>
      </p:sp>
    </p:spTree>
    <p:extLst>
      <p:ext uri="{BB962C8B-B14F-4D97-AF65-F5344CB8AC3E}">
        <p14:creationId xmlns:p14="http://schemas.microsoft.com/office/powerpoint/2010/main" val="4234333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r>
              <a:rPr lang="en-GB" dirty="0" smtClean="0"/>
              <a:t>Schema-level conflicts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5706884"/>
              </p:ext>
            </p:extLst>
          </p:nvPr>
        </p:nvGraphicFramePr>
        <p:xfrm>
          <a:off x="457200" y="2060848"/>
          <a:ext cx="822960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15</a:t>
            </a:fld>
            <a:endParaRPr lang="en-GB" dirty="0"/>
          </a:p>
        </p:txBody>
      </p:sp>
      <p:sp>
        <p:nvSpPr>
          <p:cNvPr id="6" name="Rectangle 5"/>
          <p:cNvSpPr/>
          <p:nvPr/>
        </p:nvSpPr>
        <p:spPr>
          <a:xfrm>
            <a:off x="1547640" y="6087134"/>
            <a:ext cx="5980925" cy="400110"/>
          </a:xfrm>
          <a:prstGeom prst="rect">
            <a:avLst/>
          </a:prstGeom>
        </p:spPr>
        <p:txBody>
          <a:bodyPr wrap="square">
            <a:spAutoFit/>
          </a:bodyPr>
          <a:lstStyle/>
          <a:p>
            <a:pPr algn="ctr"/>
            <a:r>
              <a:rPr lang="en-GB" sz="1000" dirty="0" smtClean="0">
                <a:solidFill>
                  <a:schemeClr val="tx1"/>
                </a:solidFill>
              </a:rPr>
              <a:t>More on semantic conflicts</a:t>
            </a:r>
            <a:r>
              <a:rPr lang="en-GB" sz="1000" b="0" dirty="0">
                <a:solidFill>
                  <a:schemeClr val="tx1"/>
                </a:solidFill>
              </a:rPr>
              <a:t>: </a:t>
            </a:r>
            <a:r>
              <a:rPr lang="en-GB" sz="1000" b="0" dirty="0" err="1">
                <a:solidFill>
                  <a:schemeClr val="tx1"/>
                </a:solidFill>
              </a:rPr>
              <a:t>Peristeras</a:t>
            </a:r>
            <a:r>
              <a:rPr lang="en-GB" sz="1000" b="0" dirty="0">
                <a:solidFill>
                  <a:schemeClr val="tx1"/>
                </a:solidFill>
              </a:rPr>
              <a:t> - JIS-2008-34-6-877 - </a:t>
            </a:r>
            <a:r>
              <a:rPr lang="en-GB" sz="1000" dirty="0">
                <a:solidFill>
                  <a:schemeClr val="tx1"/>
                </a:solidFill>
                <a:hlinkClick r:id="rId8"/>
              </a:rPr>
              <a:t>A conceptual analysis of semantic conflicts in pan-European e-government </a:t>
            </a:r>
            <a:r>
              <a:rPr lang="en-GB" sz="1000" dirty="0" smtClean="0">
                <a:solidFill>
                  <a:schemeClr val="tx1"/>
                </a:solidFill>
                <a:hlinkClick r:id="rId8"/>
              </a:rPr>
              <a:t>services</a:t>
            </a:r>
            <a:endParaRPr lang="en-GB" sz="1000" dirty="0">
              <a:solidFill>
                <a:schemeClr val="tx1"/>
              </a:solidFill>
            </a:endParaRPr>
          </a:p>
        </p:txBody>
      </p:sp>
      <p:sp>
        <p:nvSpPr>
          <p:cNvPr id="8" name="Rectangle 7"/>
          <p:cNvSpPr/>
          <p:nvPr/>
        </p:nvSpPr>
        <p:spPr>
          <a:xfrm>
            <a:off x="408246" y="5765194"/>
            <a:ext cx="8208912" cy="369332"/>
          </a:xfrm>
          <a:prstGeom prst="rect">
            <a:avLst/>
          </a:prstGeom>
        </p:spPr>
        <p:txBody>
          <a:bodyPr wrap="square">
            <a:spAutoFit/>
          </a:bodyPr>
          <a:lstStyle/>
          <a:p>
            <a:pPr>
              <a:tabLst>
                <a:tab pos="88900" algn="l"/>
              </a:tabLst>
            </a:pPr>
            <a:r>
              <a:rPr lang="en-GB" sz="900" i="1" dirty="0">
                <a:solidFill>
                  <a:schemeClr val="tx1"/>
                </a:solidFill>
              </a:rPr>
              <a:t>* Naming </a:t>
            </a:r>
            <a:r>
              <a:rPr lang="en-GB" sz="900" i="1" dirty="0" smtClean="0">
                <a:solidFill>
                  <a:schemeClr val="tx1"/>
                </a:solidFill>
              </a:rPr>
              <a:t>conflicts</a:t>
            </a:r>
            <a:r>
              <a:rPr lang="en-GB" sz="900" b="0" i="1" dirty="0" smtClean="0">
                <a:solidFill>
                  <a:schemeClr val="tx1"/>
                </a:solidFill>
              </a:rPr>
              <a:t>: evidence </a:t>
            </a:r>
            <a:r>
              <a:rPr lang="en-GB" sz="900" b="0" i="1" dirty="0">
                <a:solidFill>
                  <a:schemeClr val="tx1"/>
                </a:solidFill>
              </a:rPr>
              <a:t>placeholders with the same name but different purpose and usage may exist </a:t>
            </a:r>
            <a:r>
              <a:rPr lang="en-GB" sz="900" b="0" i="1" dirty="0" smtClean="0">
                <a:solidFill>
                  <a:schemeClr val="tx1"/>
                </a:solidFill>
              </a:rPr>
              <a:t>in different </a:t>
            </a:r>
            <a:r>
              <a:rPr lang="en-GB" sz="900" b="0" i="1" dirty="0">
                <a:solidFill>
                  <a:schemeClr val="tx1"/>
                </a:solidFill>
              </a:rPr>
              <a:t>Member States, </a:t>
            </a:r>
            <a:r>
              <a:rPr lang="en-GB" sz="900" b="0" i="1" dirty="0" smtClean="0">
                <a:solidFill>
                  <a:schemeClr val="tx1"/>
                </a:solidFill>
              </a:rPr>
              <a:t>	or </a:t>
            </a:r>
            <a:r>
              <a:rPr lang="en-GB" sz="900" b="0" i="1" dirty="0">
                <a:solidFill>
                  <a:schemeClr val="tx1"/>
                </a:solidFill>
              </a:rPr>
              <a:t>evidence placeholders with different names may have similar </a:t>
            </a:r>
            <a:r>
              <a:rPr lang="en-GB" sz="900" b="0" i="1" dirty="0" smtClean="0">
                <a:solidFill>
                  <a:schemeClr val="tx1"/>
                </a:solidFill>
              </a:rPr>
              <a:t>usage and </a:t>
            </a:r>
            <a:r>
              <a:rPr lang="en-GB" sz="900" b="0" i="1" dirty="0">
                <a:solidFill>
                  <a:schemeClr val="tx1"/>
                </a:solidFill>
              </a:rPr>
              <a:t>hold similar evidence items.</a:t>
            </a:r>
          </a:p>
        </p:txBody>
      </p:sp>
    </p:spTree>
    <p:extLst>
      <p:ext uri="{BB962C8B-B14F-4D97-AF65-F5344CB8AC3E}">
        <p14:creationId xmlns:p14="http://schemas.microsoft.com/office/powerpoint/2010/main" val="1043440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type="tbl" sz="quarter" idx="13"/>
            <p:extLst>
              <p:ext uri="{D42A27DB-BD31-4B8C-83A1-F6EECF244321}">
                <p14:modId xmlns:p14="http://schemas.microsoft.com/office/powerpoint/2010/main" val="3425788556"/>
              </p:ext>
            </p:extLst>
          </p:nvPr>
        </p:nvGraphicFramePr>
        <p:xfrm>
          <a:off x="468313" y="1340768"/>
          <a:ext cx="8207375"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8"/>
          <p:cNvSpPr txBox="1">
            <a:spLocks/>
          </p:cNvSpPr>
          <p:nvPr/>
        </p:nvSpPr>
        <p:spPr bwMode="auto">
          <a:xfrm>
            <a:off x="467544" y="1374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smtClean="0">
                <a:solidFill>
                  <a:schemeClr val="bg1"/>
                </a:solidFill>
              </a:rPr>
              <a:t>Outline</a:t>
            </a:r>
            <a:endParaRPr lang="en-GB" kern="0" dirty="0">
              <a:solidFill>
                <a:schemeClr val="bg1"/>
              </a:solidFill>
            </a:endParaRPr>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16</a:t>
            </a:fld>
            <a:endParaRPr lang="en-GB" dirty="0"/>
          </a:p>
        </p:txBody>
      </p:sp>
    </p:spTree>
    <p:extLst>
      <p:ext uri="{BB962C8B-B14F-4D97-AF65-F5344CB8AC3E}">
        <p14:creationId xmlns:p14="http://schemas.microsoft.com/office/powerpoint/2010/main" val="263452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srcRect/>
          <a:stretch>
            <a:fillRect/>
          </a:stretch>
        </p:blipFill>
        <p:spPr bwMode="auto">
          <a:xfrm>
            <a:off x="7164288" y="1303802"/>
            <a:ext cx="1944216" cy="973070"/>
          </a:xfrm>
          <a:prstGeom prst="rect">
            <a:avLst/>
          </a:prstGeom>
          <a:noFill/>
        </p:spPr>
      </p:pic>
      <p:sp>
        <p:nvSpPr>
          <p:cNvPr id="9" name="TextBox 5"/>
          <p:cNvSpPr txBox="1">
            <a:spLocks noChangeArrowheads="1"/>
          </p:cNvSpPr>
          <p:nvPr/>
        </p:nvSpPr>
        <p:spPr bwMode="auto">
          <a:xfrm>
            <a:off x="725860" y="2492896"/>
            <a:ext cx="7662564" cy="3810613"/>
          </a:xfrm>
          <a:prstGeom prst="rect">
            <a:avLst/>
          </a:prstGeom>
          <a:solidFill>
            <a:schemeClr val="bg1"/>
          </a:solidFill>
          <a:ln w="9525">
            <a:noFill/>
            <a:miter lim="800000"/>
            <a:headEnd/>
            <a:tailEnd/>
          </a:ln>
        </p:spPr>
        <p:txBody>
          <a:bodyPr wrap="square" lIns="180000" tIns="180000" rIns="180000" bIns="180000">
            <a:spAutoFit/>
          </a:bodyPr>
          <a:lstStyle/>
          <a:p>
            <a:pPr marL="171450" indent="-171450">
              <a:buFont typeface="Arial" panose="020B0604020202020204" pitchFamily="34" charset="0"/>
              <a:buChar char="•"/>
              <a:defRPr/>
            </a:pPr>
            <a:r>
              <a:rPr lang="en-GB" sz="1400" dirty="0" smtClean="0">
                <a:solidFill>
                  <a:srgbClr val="1D4D8D"/>
                </a:solidFill>
                <a:latin typeface="+mn-lt"/>
              </a:rPr>
              <a:t>ISA </a:t>
            </a:r>
            <a:r>
              <a:rPr lang="en-GB" sz="1400" dirty="0">
                <a:solidFill>
                  <a:srgbClr val="1D4D8D"/>
                </a:solidFill>
                <a:latin typeface="+mn-lt"/>
              </a:rPr>
              <a:t>supports and </a:t>
            </a:r>
            <a:r>
              <a:rPr lang="en-GB" sz="1400" dirty="0" smtClean="0">
                <a:solidFill>
                  <a:srgbClr val="1D4D8D"/>
                </a:solidFill>
                <a:latin typeface="+mn-lt"/>
              </a:rPr>
              <a:t>facilitates </a:t>
            </a:r>
            <a:r>
              <a:rPr lang="en-GB" sz="1400" b="0" dirty="0" smtClean="0">
                <a:solidFill>
                  <a:srgbClr val="1D4D8D"/>
                </a:solidFill>
                <a:latin typeface="+mn-lt"/>
              </a:rPr>
              <a:t>efficient </a:t>
            </a:r>
            <a:r>
              <a:rPr lang="en-GB" sz="1400" b="0" dirty="0">
                <a:solidFill>
                  <a:srgbClr val="1D4D8D"/>
                </a:solidFill>
                <a:latin typeface="+mn-lt"/>
              </a:rPr>
              <a:t>and effective cross-border electronic collaboration between European public administrations. The programme enables the delivery of electronic public services and ensures the availability, interoperability, re-use and sharing of common </a:t>
            </a:r>
            <a:r>
              <a:rPr lang="en-GB" sz="1400" b="0" dirty="0" smtClean="0">
                <a:solidFill>
                  <a:srgbClr val="1D4D8D"/>
                </a:solidFill>
                <a:latin typeface="+mn-lt"/>
              </a:rPr>
              <a:t>solutions.</a:t>
            </a:r>
          </a:p>
          <a:p>
            <a:pPr marL="171450" indent="-171450">
              <a:buFont typeface="Arial" panose="020B0604020202020204" pitchFamily="34" charset="0"/>
              <a:buChar char="•"/>
              <a:defRPr/>
            </a:pPr>
            <a:endParaRPr lang="en-GB" sz="1400" b="0" dirty="0" smtClean="0">
              <a:solidFill>
                <a:srgbClr val="1D4D8D"/>
              </a:solidFill>
              <a:latin typeface="+mn-lt"/>
            </a:endParaRPr>
          </a:p>
          <a:p>
            <a:pPr marL="171450" indent="-171450">
              <a:buFont typeface="Arial" panose="020B0604020202020204" pitchFamily="34" charset="0"/>
              <a:buChar char="•"/>
              <a:defRPr/>
            </a:pPr>
            <a:r>
              <a:rPr lang="en-GB" sz="1400" dirty="0" smtClean="0">
                <a:solidFill>
                  <a:srgbClr val="1D4D8D"/>
                </a:solidFill>
                <a:latin typeface="+mn-lt"/>
              </a:rPr>
              <a:t>SEMIC</a:t>
            </a:r>
            <a:r>
              <a:rPr lang="en-GB" sz="1400" b="0" dirty="0" smtClean="0">
                <a:solidFill>
                  <a:srgbClr val="1D4D8D"/>
                </a:solidFill>
                <a:latin typeface="+mn-lt"/>
              </a:rPr>
              <a:t> </a:t>
            </a:r>
            <a:r>
              <a:rPr lang="en-GB" sz="1400" b="0" dirty="0">
                <a:solidFill>
                  <a:srgbClr val="1D4D8D"/>
                </a:solidFill>
                <a:latin typeface="+mn-lt"/>
              </a:rPr>
              <a:t>is a European Commission initiative </a:t>
            </a:r>
            <a:r>
              <a:rPr lang="en-GB" sz="1400" b="0" dirty="0" smtClean="0">
                <a:solidFill>
                  <a:srgbClr val="1D4D8D"/>
                </a:solidFill>
                <a:latin typeface="+mn-lt"/>
              </a:rPr>
              <a:t>funded </a:t>
            </a:r>
            <a:r>
              <a:rPr lang="en-GB" sz="1400" b="0" dirty="0">
                <a:solidFill>
                  <a:srgbClr val="1D4D8D"/>
                </a:solidFill>
                <a:latin typeface="+mn-lt"/>
              </a:rPr>
              <a:t>under Action 1.1 </a:t>
            </a:r>
            <a:r>
              <a:rPr lang="en-GB" sz="1400" b="0" dirty="0" smtClean="0">
                <a:solidFill>
                  <a:srgbClr val="1D4D8D"/>
                </a:solidFill>
                <a:latin typeface="+mn-lt"/>
              </a:rPr>
              <a:t>of </a:t>
            </a:r>
            <a:r>
              <a:rPr lang="en-GB" sz="1400" b="0" dirty="0">
                <a:solidFill>
                  <a:srgbClr val="1D4D8D"/>
                </a:solidFill>
                <a:latin typeface="+mn-lt"/>
              </a:rPr>
              <a:t>the ISA </a:t>
            </a:r>
            <a:r>
              <a:rPr lang="en-GB" sz="1400" b="0" dirty="0" smtClean="0">
                <a:solidFill>
                  <a:srgbClr val="1D4D8D"/>
                </a:solidFill>
                <a:latin typeface="+mn-lt"/>
              </a:rPr>
              <a:t>Programme </a:t>
            </a:r>
            <a:r>
              <a:rPr lang="en-GB" sz="1400" b="0" dirty="0">
                <a:solidFill>
                  <a:srgbClr val="1D4D8D"/>
                </a:solidFill>
                <a:latin typeface="+mn-lt"/>
              </a:rPr>
              <a:t>to </a:t>
            </a:r>
            <a:r>
              <a:rPr lang="en-GB" sz="1400" dirty="0">
                <a:solidFill>
                  <a:srgbClr val="1D4D8D"/>
                </a:solidFill>
                <a:latin typeface="+mn-lt"/>
              </a:rPr>
              <a:t>improve the semantic interoperability </a:t>
            </a:r>
            <a:r>
              <a:rPr lang="en-GB" sz="1400" b="0" dirty="0">
                <a:solidFill>
                  <a:srgbClr val="1D4D8D"/>
                </a:solidFill>
                <a:latin typeface="+mn-lt"/>
              </a:rPr>
              <a:t>of interconnected </a:t>
            </a:r>
            <a:r>
              <a:rPr lang="en-GB" sz="1400" b="0" dirty="0" smtClean="0">
                <a:solidFill>
                  <a:srgbClr val="1D4D8D"/>
                </a:solidFill>
                <a:latin typeface="+mn-lt"/>
              </a:rPr>
              <a:t/>
            </a:r>
            <a:br>
              <a:rPr lang="en-GB" sz="1400" b="0" dirty="0" smtClean="0">
                <a:solidFill>
                  <a:srgbClr val="1D4D8D"/>
                </a:solidFill>
                <a:latin typeface="+mn-lt"/>
              </a:rPr>
            </a:br>
            <a:r>
              <a:rPr lang="en-GB" sz="1400" b="0" dirty="0" smtClean="0">
                <a:solidFill>
                  <a:srgbClr val="1D4D8D"/>
                </a:solidFill>
                <a:latin typeface="+mn-lt"/>
              </a:rPr>
              <a:t>e-Government </a:t>
            </a:r>
            <a:r>
              <a:rPr lang="en-GB" sz="1400" b="0" dirty="0">
                <a:solidFill>
                  <a:srgbClr val="1D4D8D"/>
                </a:solidFill>
                <a:latin typeface="+mn-lt"/>
              </a:rPr>
              <a:t>systems. It focuses on the following activities</a:t>
            </a:r>
            <a:r>
              <a:rPr lang="en-GB" sz="1400" b="0" dirty="0" smtClean="0">
                <a:solidFill>
                  <a:srgbClr val="1D4D8D"/>
                </a:solidFill>
                <a:latin typeface="+mn-lt"/>
              </a:rPr>
              <a:t>:</a:t>
            </a:r>
          </a:p>
          <a:p>
            <a:pPr marL="171450" indent="-171450">
              <a:buFont typeface="Arial" panose="020B0604020202020204" pitchFamily="34" charset="0"/>
              <a:buChar char="•"/>
              <a:defRPr/>
            </a:pPr>
            <a:endParaRPr lang="en-GB" sz="1400" b="0" dirty="0">
              <a:solidFill>
                <a:srgbClr val="1D4D8D"/>
              </a:solidFill>
              <a:latin typeface="+mn-lt"/>
            </a:endParaRPr>
          </a:p>
          <a:p>
            <a:pPr marL="685800" lvl="1" indent="-228600">
              <a:buFont typeface="+mj-lt"/>
              <a:buAutoNum type="arabicPeriod"/>
              <a:defRPr/>
            </a:pPr>
            <a:r>
              <a:rPr lang="en-GB" sz="1400" b="0" dirty="0" smtClean="0">
                <a:solidFill>
                  <a:srgbClr val="1D4D8D"/>
                </a:solidFill>
                <a:latin typeface="+mn-lt"/>
              </a:rPr>
              <a:t>Make visible existing solutions: ADMS &amp; catalogue of semantic standards. </a:t>
            </a:r>
            <a:endParaRPr lang="en-GB" sz="1400" b="0" dirty="0">
              <a:solidFill>
                <a:srgbClr val="1D4D8D"/>
              </a:solidFill>
              <a:latin typeface="+mn-lt"/>
            </a:endParaRPr>
          </a:p>
          <a:p>
            <a:pPr marL="685800" lvl="1" indent="-228600">
              <a:buFont typeface="+mj-lt"/>
              <a:buAutoNum type="arabicPeriod"/>
              <a:defRPr/>
            </a:pPr>
            <a:r>
              <a:rPr lang="en-GB" sz="1400" b="0" dirty="0" smtClean="0">
                <a:solidFill>
                  <a:srgbClr val="1D4D8D"/>
                </a:solidFill>
                <a:latin typeface="+mn-lt"/>
              </a:rPr>
              <a:t>Develop</a:t>
            </a:r>
            <a:r>
              <a:rPr lang="en-GB" sz="1400" b="0" dirty="0">
                <a:solidFill>
                  <a:srgbClr val="1D4D8D"/>
                </a:solidFill>
                <a:latin typeface="+mn-lt"/>
              </a:rPr>
              <a:t>, promote and use core vocabularies at the European, national and local level to reach a minimum level of semantic interoperability. </a:t>
            </a:r>
          </a:p>
          <a:p>
            <a:pPr marL="685800" lvl="1" indent="-228600">
              <a:buFont typeface="+mj-lt"/>
              <a:buAutoNum type="arabicPeriod"/>
              <a:defRPr/>
            </a:pPr>
            <a:r>
              <a:rPr lang="en-GB" sz="1400" b="0" dirty="0" smtClean="0">
                <a:solidFill>
                  <a:srgbClr val="1D4D8D"/>
                </a:solidFill>
                <a:latin typeface="+mn-lt"/>
              </a:rPr>
              <a:t>Foster </a:t>
            </a:r>
            <a:r>
              <a:rPr lang="en-GB" sz="1400" b="0" dirty="0">
                <a:solidFill>
                  <a:srgbClr val="1D4D8D"/>
                </a:solidFill>
                <a:latin typeface="+mn-lt"/>
              </a:rPr>
              <a:t>the interoperability of open data portals by building consensus on the DCAT Application profile for data portals in Europe (DCAT-AP). </a:t>
            </a:r>
          </a:p>
          <a:p>
            <a:pPr marL="685800" lvl="1" indent="-228600">
              <a:buFont typeface="+mj-lt"/>
              <a:buAutoNum type="arabicPeriod"/>
              <a:defRPr/>
            </a:pPr>
            <a:r>
              <a:rPr lang="en-GB" sz="1400" b="0" dirty="0">
                <a:solidFill>
                  <a:srgbClr val="1D4D8D"/>
                </a:solidFill>
                <a:latin typeface="+mn-lt"/>
              </a:rPr>
              <a:t>Raising awareness on semantic interoperability and metadata management</a:t>
            </a:r>
            <a:endParaRPr lang="en-GB" sz="1400" b="0" dirty="0" smtClean="0">
              <a:solidFill>
                <a:srgbClr val="1D4D8D"/>
              </a:solidFill>
              <a:latin typeface="+mn-lt"/>
            </a:endParaRPr>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17</a:t>
            </a:fld>
            <a:endParaRPr lang="en-GB" dirty="0"/>
          </a:p>
        </p:txBody>
      </p:sp>
      <p:sp>
        <p:nvSpPr>
          <p:cNvPr id="10" name="Title 1"/>
          <p:cNvSpPr>
            <a:spLocks noGrp="1"/>
          </p:cNvSpPr>
          <p:nvPr>
            <p:ph type="title"/>
          </p:nvPr>
        </p:nvSpPr>
        <p:spPr>
          <a:xfrm>
            <a:off x="454844" y="1196752"/>
            <a:ext cx="8229600" cy="996363"/>
          </a:xfrm>
        </p:spPr>
        <p:txBody>
          <a:bodyPr/>
          <a:lstStyle/>
          <a:p>
            <a:pPr marL="0" indent="0"/>
            <a:r>
              <a:rPr lang="en-GB" dirty="0" smtClean="0"/>
              <a:t>Examples of existing initiatives</a:t>
            </a:r>
            <a:r>
              <a:rPr lang="en-GB" sz="2800" dirty="0" smtClean="0"/>
              <a:t/>
            </a:r>
            <a:br>
              <a:rPr lang="en-GB" sz="2800" dirty="0" smtClean="0"/>
            </a:br>
            <a:r>
              <a:rPr lang="en-GB" sz="2000" b="0" dirty="0">
                <a:solidFill>
                  <a:schemeClr val="accent1"/>
                </a:solidFill>
              </a:rPr>
              <a:t>ISA </a:t>
            </a:r>
            <a:r>
              <a:rPr lang="en-GB" sz="2000" b="0" dirty="0" smtClean="0">
                <a:solidFill>
                  <a:schemeClr val="accent1"/>
                </a:solidFill>
              </a:rPr>
              <a:t>Programme – Action 1.1</a:t>
            </a:r>
            <a:endParaRPr lang="en-GB" sz="2000" b="0" dirty="0">
              <a:solidFill>
                <a:schemeClr val="accent1"/>
              </a:solidFill>
            </a:endParaRPr>
          </a:p>
        </p:txBody>
      </p:sp>
      <p:sp>
        <p:nvSpPr>
          <p:cNvPr id="11" name="TextBox 10"/>
          <p:cNvSpPr txBox="1"/>
          <p:nvPr/>
        </p:nvSpPr>
        <p:spPr>
          <a:xfrm>
            <a:off x="0" y="6207115"/>
            <a:ext cx="9144000" cy="246221"/>
          </a:xfrm>
          <a:prstGeom prst="rect">
            <a:avLst/>
          </a:prstGeom>
          <a:noFill/>
        </p:spPr>
        <p:txBody>
          <a:bodyPr wrap="square" rtlCol="0">
            <a:spAutoFit/>
          </a:bodyPr>
          <a:lstStyle/>
          <a:p>
            <a:pPr algn="ctr"/>
            <a:r>
              <a:rPr lang="en-GB" sz="1000" dirty="0" smtClean="0">
                <a:solidFill>
                  <a:schemeClr val="tx1"/>
                </a:solidFill>
              </a:rPr>
              <a:t>Sources: </a:t>
            </a:r>
            <a:r>
              <a:rPr lang="en-GB" sz="1000" dirty="0" smtClean="0">
                <a:solidFill>
                  <a:srgbClr val="1D4D8D"/>
                </a:solidFill>
                <a:hlinkClick r:id="rId3"/>
              </a:rPr>
              <a:t>http://ec.europa.eu/isa/</a:t>
            </a:r>
            <a:r>
              <a:rPr lang="en-GB" sz="1000" dirty="0" smtClean="0">
                <a:solidFill>
                  <a:srgbClr val="1D4D8D"/>
                </a:solidFill>
              </a:rPr>
              <a:t> </a:t>
            </a:r>
            <a:r>
              <a:rPr lang="en-GB" sz="1000" dirty="0" smtClean="0">
                <a:solidFill>
                  <a:srgbClr val="1D4D8D"/>
                </a:solidFill>
                <a:hlinkClick r:id="rId4"/>
              </a:rPr>
              <a:t>http://semic.eu</a:t>
            </a:r>
            <a:endParaRPr lang="en-GB" sz="1000" dirty="0">
              <a:solidFill>
                <a:srgbClr val="1D4D8D"/>
              </a:solidFill>
            </a:endParaRPr>
          </a:p>
        </p:txBody>
      </p:sp>
    </p:spTree>
    <p:extLst>
      <p:ext uri="{BB962C8B-B14F-4D97-AF65-F5344CB8AC3E}">
        <p14:creationId xmlns:p14="http://schemas.microsoft.com/office/powerpoint/2010/main" val="42663154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lgn="r">
              <a:defRPr/>
            </a:pPr>
            <a:fld id="{396CDD1B-50E0-44E8-82B7-F85F69F6D40C}" type="slidenum">
              <a:rPr lang="en-GB" smtClean="0"/>
              <a:pPr algn="r">
                <a:defRPr/>
              </a:pPr>
              <a:t>18</a:t>
            </a:fld>
            <a:endParaRPr lang="en-GB" dirty="0"/>
          </a:p>
        </p:txBody>
      </p:sp>
      <p:sp>
        <p:nvSpPr>
          <p:cNvPr id="13" name="Title 1"/>
          <p:cNvSpPr txBox="1">
            <a:spLocks/>
          </p:cNvSpPr>
          <p:nvPr/>
        </p:nvSpPr>
        <p:spPr bwMode="auto">
          <a:xfrm>
            <a:off x="457200" y="1412776"/>
            <a:ext cx="868680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kern="0" dirty="0" smtClean="0"/>
              <a:t>Examples of existing initiatives</a:t>
            </a:r>
            <a:br>
              <a:rPr lang="en-GB" kern="0" dirty="0" smtClean="0"/>
            </a:br>
            <a:r>
              <a:rPr lang="en-GB" sz="2000" b="0" kern="0" dirty="0" smtClean="0">
                <a:solidFill>
                  <a:schemeClr val="accent1"/>
                </a:solidFill>
              </a:rPr>
              <a:t>ISA Programme – Action 1.1</a:t>
            </a:r>
          </a:p>
          <a:p>
            <a:pPr marL="0" indent="0"/>
            <a:r>
              <a:rPr lang="en-GB" sz="2000" b="0" kern="0" dirty="0">
                <a:solidFill>
                  <a:schemeClr val="accent1"/>
                </a:solidFill>
              </a:rPr>
              <a:t>The Asset Description Metadata Schema (ADMS) is a common way to describe semantic interoperability assets making it possible for everyone to search and discover them. </a:t>
            </a:r>
          </a:p>
        </p:txBody>
      </p:sp>
      <p:sp>
        <p:nvSpPr>
          <p:cNvPr id="14" name="Rectangle 13"/>
          <p:cNvSpPr/>
          <p:nvPr/>
        </p:nvSpPr>
        <p:spPr>
          <a:xfrm>
            <a:off x="2673884" y="6207115"/>
            <a:ext cx="4641014" cy="400110"/>
          </a:xfrm>
          <a:prstGeom prst="rect">
            <a:avLst/>
          </a:prstGeom>
        </p:spPr>
        <p:txBody>
          <a:bodyPr wrap="none">
            <a:spAutoFit/>
          </a:bodyPr>
          <a:lstStyle/>
          <a:p>
            <a:r>
              <a:rPr lang="en-GB" sz="1000" dirty="0">
                <a:solidFill>
                  <a:schemeClr val="tx1"/>
                </a:solidFill>
              </a:rPr>
              <a:t>Source:</a:t>
            </a:r>
            <a:r>
              <a:rPr lang="en-GB" sz="1000" dirty="0">
                <a:solidFill>
                  <a:srgbClr val="1D4D8D"/>
                </a:solidFill>
              </a:rPr>
              <a:t> </a:t>
            </a:r>
            <a:r>
              <a:rPr lang="en-GB" sz="1000" dirty="0">
                <a:solidFill>
                  <a:srgbClr val="1D4D8D"/>
                </a:solidFill>
                <a:hlinkClick r:id="rId3"/>
              </a:rPr>
              <a:t>https://</a:t>
            </a:r>
            <a:r>
              <a:rPr lang="en-GB" sz="1000" dirty="0" smtClean="0">
                <a:solidFill>
                  <a:srgbClr val="1D4D8D"/>
                </a:solidFill>
                <a:hlinkClick r:id="rId3"/>
              </a:rPr>
              <a:t>joinup.ec.europa.eu/asset/adms/description</a:t>
            </a:r>
            <a:r>
              <a:rPr lang="en-GB" sz="1000" dirty="0" smtClean="0">
                <a:solidFill>
                  <a:srgbClr val="1D4D8D"/>
                </a:solidFill>
              </a:rPr>
              <a:t> </a:t>
            </a:r>
            <a:endParaRPr lang="en-GB" sz="1000" dirty="0">
              <a:solidFill>
                <a:srgbClr val="1D4D8D"/>
              </a:solidFill>
            </a:endParaRPr>
          </a:p>
          <a:p>
            <a:endParaRPr lang="en-GB" sz="1000" dirty="0">
              <a:solidFill>
                <a:srgbClr val="1D4D8D"/>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767488"/>
            <a:ext cx="6714232" cy="3541832"/>
          </a:xfrm>
          <a:prstGeom prst="rect">
            <a:avLst/>
          </a:prstGeom>
        </p:spPr>
      </p:pic>
    </p:spTree>
    <p:extLst>
      <p:ext uri="{BB962C8B-B14F-4D97-AF65-F5344CB8AC3E}">
        <p14:creationId xmlns:p14="http://schemas.microsoft.com/office/powerpoint/2010/main" val="1856332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997" y="4809408"/>
            <a:ext cx="1151523" cy="99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91880" y="2636912"/>
            <a:ext cx="4968552" cy="1938992"/>
          </a:xfrm>
          <a:prstGeom prst="rect">
            <a:avLst/>
          </a:prstGeom>
        </p:spPr>
        <p:txBody>
          <a:bodyPr wrap="square">
            <a:spAutoFit/>
          </a:bodyPr>
          <a:lstStyle/>
          <a:p>
            <a:r>
              <a:rPr lang="en-GB" sz="1400" b="0" i="1" dirty="0">
                <a:solidFill>
                  <a:srgbClr val="0F5494"/>
                </a:solidFill>
              </a:rPr>
              <a:t>Part of </a:t>
            </a:r>
            <a:r>
              <a:rPr lang="en-GB" sz="1400" i="1" dirty="0" smtClean="0">
                <a:solidFill>
                  <a:srgbClr val="0F5494"/>
                </a:solidFill>
              </a:rPr>
              <a:t>action 1.1 </a:t>
            </a:r>
            <a:r>
              <a:rPr lang="en-GB" sz="1400" b="0" i="1" dirty="0" smtClean="0">
                <a:solidFill>
                  <a:srgbClr val="0F5494"/>
                </a:solidFill>
              </a:rPr>
              <a:t>highlights the </a:t>
            </a:r>
            <a:r>
              <a:rPr lang="en-GB" sz="1400" b="0" i="1" dirty="0">
                <a:solidFill>
                  <a:srgbClr val="0F5494"/>
                </a:solidFill>
              </a:rPr>
              <a:t>importance to agree on a small set of simplified, reusable,  context-free Core Vocabularies as a fundamental semantic basis for interoperable electronic public services.</a:t>
            </a:r>
          </a:p>
          <a:p>
            <a:endParaRPr lang="en-GB" sz="800" b="0" i="1" dirty="0" smtClean="0">
              <a:solidFill>
                <a:srgbClr val="FFFFFF"/>
              </a:solidFill>
              <a:latin typeface="Constantia" pitchFamily="18" charset="0"/>
              <a:cs typeface="Aharoni" pitchFamily="2" charset="-79"/>
            </a:endParaRPr>
          </a:p>
          <a:p>
            <a:r>
              <a:rPr lang="en-GB" sz="1400" b="1" i="1" dirty="0" smtClean="0">
                <a:solidFill>
                  <a:srgbClr val="0F5494"/>
                </a:solidFill>
                <a:latin typeface="+mn-lt"/>
              </a:rPr>
              <a:t>Simplified</a:t>
            </a:r>
            <a:r>
              <a:rPr lang="en-GB" sz="1400" b="0" i="1" dirty="0" smtClean="0">
                <a:solidFill>
                  <a:srgbClr val="0F5494"/>
                </a:solidFill>
                <a:latin typeface="+mn-lt"/>
              </a:rPr>
              <a:t>, </a:t>
            </a:r>
            <a:r>
              <a:rPr lang="en-GB" sz="1400" b="1" i="1" dirty="0" smtClean="0">
                <a:solidFill>
                  <a:srgbClr val="0F5494"/>
                </a:solidFill>
                <a:latin typeface="+mn-lt"/>
              </a:rPr>
              <a:t>re-usable</a:t>
            </a:r>
            <a:r>
              <a:rPr lang="en-GB" sz="1400" b="0" i="1" dirty="0" smtClean="0">
                <a:solidFill>
                  <a:srgbClr val="0F5494"/>
                </a:solidFill>
                <a:latin typeface="+mn-lt"/>
              </a:rPr>
              <a:t>, and </a:t>
            </a:r>
            <a:r>
              <a:rPr lang="en-GB" sz="1400" b="1" i="1" dirty="0" smtClean="0">
                <a:solidFill>
                  <a:srgbClr val="0F5494"/>
                </a:solidFill>
                <a:latin typeface="+mn-lt"/>
              </a:rPr>
              <a:t>extensible</a:t>
            </a:r>
            <a:r>
              <a:rPr lang="en-GB" sz="1400" b="0" i="1" dirty="0" smtClean="0">
                <a:solidFill>
                  <a:srgbClr val="0F5494"/>
                </a:solidFill>
                <a:latin typeface="+mn-lt"/>
              </a:rPr>
              <a:t> data models that capture the fundamental characteristics of a data entity in a context-neutral fashion.</a:t>
            </a:r>
          </a:p>
        </p:txBody>
      </p:sp>
      <p:pic>
        <p:nvPicPr>
          <p:cNvPr id="5" name="Picture 4" descr="CorePerson_logo.png">
            <a:hlinkClick r:id="rId4"/>
          </p:cNvPr>
          <p:cNvPicPr>
            <a:picLocks noChangeAspect="1"/>
          </p:cNvPicPr>
          <p:nvPr/>
        </p:nvPicPr>
        <p:blipFill>
          <a:blip r:embed="rId5" cstate="print"/>
          <a:stretch>
            <a:fillRect/>
          </a:stretch>
        </p:blipFill>
        <p:spPr>
          <a:xfrm>
            <a:off x="3779912" y="4809691"/>
            <a:ext cx="978702" cy="983034"/>
          </a:xfrm>
          <a:prstGeom prst="rect">
            <a:avLst/>
          </a:prstGeom>
        </p:spPr>
      </p:pic>
      <p:pic>
        <p:nvPicPr>
          <p:cNvPr id="7" name="Picture 6" descr="core_location_logo.png">
            <a:hlinkClick r:id="rId6"/>
          </p:cNvPr>
          <p:cNvPicPr>
            <a:picLocks noChangeAspect="1"/>
          </p:cNvPicPr>
          <p:nvPr/>
        </p:nvPicPr>
        <p:blipFill>
          <a:blip r:embed="rId7" cstate="print"/>
          <a:stretch>
            <a:fillRect/>
          </a:stretch>
        </p:blipFill>
        <p:spPr>
          <a:xfrm>
            <a:off x="5948388" y="4810208"/>
            <a:ext cx="982000" cy="982000"/>
          </a:xfrm>
          <a:prstGeom prst="rect">
            <a:avLst/>
          </a:prstGeom>
        </p:spPr>
      </p:pic>
      <p:pic>
        <p:nvPicPr>
          <p:cNvPr id="9" name="Picture 25">
            <a:hlinkClick r:id="rId8"/>
          </p:cNvPr>
          <p:cNvPicPr>
            <a:picLocks noChangeAspect="1" noChangeArrowheads="1"/>
          </p:cNvPicPr>
          <p:nvPr/>
        </p:nvPicPr>
        <p:blipFill>
          <a:blip r:embed="rId9" cstate="print"/>
          <a:srcRect l="8423" t="8099" r="9358"/>
          <a:stretch>
            <a:fillRect/>
          </a:stretch>
        </p:blipFill>
        <p:spPr bwMode="auto">
          <a:xfrm>
            <a:off x="7035925" y="4797152"/>
            <a:ext cx="992459" cy="1008112"/>
          </a:xfrm>
          <a:prstGeom prst="rect">
            <a:avLst/>
          </a:prstGeom>
          <a:noFill/>
          <a:ln w="9525">
            <a:noFill/>
            <a:miter lim="800000"/>
            <a:headEnd/>
            <a:tailEnd/>
          </a:ln>
          <a:effectLst/>
        </p:spPr>
      </p:pic>
      <p:pic>
        <p:nvPicPr>
          <p:cNvPr id="26627" name="Picture 3">
            <a:hlinkClick r:id="rId10"/>
          </p:cNvPr>
          <p:cNvPicPr>
            <a:picLocks noChangeAspect="1" noChangeArrowheads="1"/>
          </p:cNvPicPr>
          <p:nvPr/>
        </p:nvPicPr>
        <p:blipFill>
          <a:blip r:embed="rId11" cstate="print"/>
          <a:srcRect/>
          <a:stretch>
            <a:fillRect/>
          </a:stretch>
        </p:blipFill>
        <p:spPr bwMode="auto">
          <a:xfrm>
            <a:off x="683579" y="2780928"/>
            <a:ext cx="1731625" cy="2520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555776" y="5867980"/>
            <a:ext cx="6448506" cy="369332"/>
          </a:xfrm>
          <a:prstGeom prst="rect">
            <a:avLst/>
          </a:prstGeom>
          <a:noFill/>
        </p:spPr>
        <p:txBody>
          <a:bodyPr wrap="square" rtlCol="0">
            <a:spAutoFit/>
          </a:bodyPr>
          <a:lstStyle/>
          <a:p>
            <a:r>
              <a:rPr lang="en-GB" sz="1800" b="0" dirty="0" smtClean="0">
                <a:solidFill>
                  <a:schemeClr val="accent2"/>
                </a:solidFill>
              </a:rPr>
              <a:t>More on Core Vocabularies: see Course Module 2</a:t>
            </a:r>
            <a:endParaRPr lang="en-GB" sz="1800" b="0" dirty="0">
              <a:solidFill>
                <a:schemeClr val="accent2"/>
              </a:solidFill>
            </a:endParaRPr>
          </a:p>
        </p:txBody>
      </p:sp>
      <p:sp>
        <p:nvSpPr>
          <p:cNvPr id="11" name="Slide Number Placeholder 10"/>
          <p:cNvSpPr>
            <a:spLocks noGrp="1"/>
          </p:cNvSpPr>
          <p:nvPr>
            <p:ph type="sldNum" sz="quarter" idx="12"/>
          </p:nvPr>
        </p:nvSpPr>
        <p:spPr/>
        <p:txBody>
          <a:bodyPr/>
          <a:lstStyle/>
          <a:p>
            <a:pPr algn="r">
              <a:defRPr/>
            </a:pPr>
            <a:fld id="{396CDD1B-50E0-44E8-82B7-F85F69F6D40C}" type="slidenum">
              <a:rPr lang="en-GB" smtClean="0"/>
              <a:pPr algn="r">
                <a:defRPr/>
              </a:pPr>
              <a:t>19</a:t>
            </a:fld>
            <a:endParaRPr lang="en-GB" dirty="0"/>
          </a:p>
        </p:txBody>
      </p:sp>
      <p:sp>
        <p:nvSpPr>
          <p:cNvPr id="13" name="Title 1"/>
          <p:cNvSpPr txBox="1">
            <a:spLocks/>
          </p:cNvSpPr>
          <p:nvPr/>
        </p:nvSpPr>
        <p:spPr bwMode="auto">
          <a:xfrm>
            <a:off x="457200" y="1268760"/>
            <a:ext cx="822960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kern="0" dirty="0" smtClean="0"/>
              <a:t>Examples of existing initiatives</a:t>
            </a:r>
            <a:br>
              <a:rPr lang="en-GB" kern="0" dirty="0" smtClean="0"/>
            </a:br>
            <a:r>
              <a:rPr lang="en-GB" sz="2000" b="0" kern="0" dirty="0" smtClean="0">
                <a:solidFill>
                  <a:schemeClr val="accent1"/>
                </a:solidFill>
              </a:rPr>
              <a:t>ISA Programme – Action 1.1</a:t>
            </a:r>
          </a:p>
          <a:p>
            <a:pPr marL="0" indent="0"/>
            <a:r>
              <a:rPr lang="en-GB" sz="2000" b="0" kern="0" dirty="0">
                <a:solidFill>
                  <a:schemeClr val="accent1"/>
                </a:solidFill>
              </a:rPr>
              <a:t>C</a:t>
            </a:r>
            <a:r>
              <a:rPr lang="en-GB" sz="2000" b="0" kern="0" dirty="0" smtClean="0">
                <a:solidFill>
                  <a:schemeClr val="accent1"/>
                </a:solidFill>
              </a:rPr>
              <a:t>ore Vocabularies: agreements on basic semantics</a:t>
            </a:r>
            <a:endParaRPr lang="en-GB" sz="2000" b="0" kern="0" dirty="0">
              <a:solidFill>
                <a:schemeClr val="accent1"/>
              </a:solidFill>
            </a:endParaRPr>
          </a:p>
        </p:txBody>
      </p:sp>
      <p:sp>
        <p:nvSpPr>
          <p:cNvPr id="12" name="Rectangle 11"/>
          <p:cNvSpPr/>
          <p:nvPr/>
        </p:nvSpPr>
        <p:spPr>
          <a:xfrm>
            <a:off x="3563888" y="6216630"/>
            <a:ext cx="1936749" cy="246221"/>
          </a:xfrm>
          <a:prstGeom prst="rect">
            <a:avLst/>
          </a:prstGeom>
        </p:spPr>
        <p:txBody>
          <a:bodyPr wrap="none">
            <a:spAutoFit/>
          </a:bodyPr>
          <a:lstStyle/>
          <a:p>
            <a:r>
              <a:rPr lang="en-GB" sz="1000" dirty="0">
                <a:solidFill>
                  <a:srgbClr val="1D4D8D"/>
                </a:solidFill>
              </a:rPr>
              <a:t>Source: </a:t>
            </a:r>
            <a:r>
              <a:rPr lang="en-GB" sz="1000" dirty="0" smtClean="0">
                <a:solidFill>
                  <a:srgbClr val="1D4D8D"/>
                </a:solidFill>
                <a:hlinkClick r:id="rId12"/>
              </a:rPr>
              <a:t>http://semic.eu</a:t>
            </a:r>
            <a:endParaRPr lang="en-GB" sz="1000" dirty="0">
              <a:solidFill>
                <a:srgbClr val="1D4D8D"/>
              </a:solidFill>
            </a:endParaRPr>
          </a:p>
        </p:txBody>
      </p:sp>
    </p:spTree>
    <p:extLst>
      <p:ext uri="{BB962C8B-B14F-4D97-AF65-F5344CB8AC3E}">
        <p14:creationId xmlns:p14="http://schemas.microsoft.com/office/powerpoint/2010/main" val="404664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Disclaimer</a:t>
            </a:r>
            <a:endParaRPr lang="en-GB" dirty="0"/>
          </a:p>
        </p:txBody>
      </p:sp>
      <p:sp>
        <p:nvSpPr>
          <p:cNvPr id="7" name="Content Placeholder 6"/>
          <p:cNvSpPr>
            <a:spLocks noGrp="1"/>
          </p:cNvSpPr>
          <p:nvPr>
            <p:ph idx="1"/>
          </p:nvPr>
        </p:nvSpPr>
        <p:spPr/>
        <p:txBody>
          <a:bodyPr/>
          <a:lstStyle/>
          <a:p>
            <a:pPr indent="0">
              <a:buNone/>
            </a:pPr>
            <a:r>
              <a:rPr lang="en-GB" sz="1200" i="1" dirty="0"/>
              <a:t>This </a:t>
            </a:r>
            <a:r>
              <a:rPr lang="en-GB" sz="1200" i="1" dirty="0" smtClean="0"/>
              <a:t>training material was </a:t>
            </a:r>
            <a:r>
              <a:rPr lang="en-GB" sz="1200" i="1" dirty="0"/>
              <a:t>prepared for the ISA programme </a:t>
            </a:r>
            <a:r>
              <a:rPr lang="en-GB" sz="1200" i="1" dirty="0" smtClean="0"/>
              <a:t>of the European Commission by </a:t>
            </a:r>
            <a:r>
              <a:rPr lang="en-GB" sz="1200" i="1" dirty="0"/>
              <a:t>PwC EU Services.</a:t>
            </a:r>
          </a:p>
          <a:p>
            <a:pPr indent="0">
              <a:buNone/>
            </a:pPr>
            <a:r>
              <a:rPr lang="en-GB" sz="1200" i="1" dirty="0"/>
              <a:t>The views expressed in this report are purely those of the authors and may not, in any circumstances, be interpreted as stating an official position of the European Commission.</a:t>
            </a:r>
          </a:p>
          <a:p>
            <a:pPr indent="0">
              <a:buNone/>
            </a:pPr>
            <a:r>
              <a:rPr lang="en-GB" sz="1200" i="1" dirty="0"/>
              <a:t>The European Commission does not guarantee the accuracy of the information included in this study, nor does it accept any responsibility for any use thereof.</a:t>
            </a:r>
          </a:p>
          <a:p>
            <a:pPr indent="0">
              <a:buNone/>
            </a:pPr>
            <a:r>
              <a:rPr lang="en-GB" sz="1200" i="1" dirty="0"/>
              <a:t>Reference herein to any specific products, specifications, process, or service by trade name, trademark, manufacturer, or otherwise, does not necessarily constitute or imply its endorsement, recommendation, or favouring by the European Commission.</a:t>
            </a:r>
          </a:p>
          <a:p>
            <a:pPr indent="0">
              <a:buNone/>
            </a:pPr>
            <a:r>
              <a:rPr lang="en-GB" sz="1200" i="1" dirty="0"/>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indent="0">
              <a:buNone/>
            </a:pPr>
            <a:endParaRPr lang="en-GB" i="1" dirty="0"/>
          </a:p>
        </p:txBody>
      </p:sp>
      <p:pic>
        <p:nvPicPr>
          <p:cNvPr id="1026" name="Picture 2"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5301304"/>
            <a:ext cx="3606261"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oederts\Documents\projects\DIGIT-SEMIC4\branding\semic.em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5301304"/>
            <a:ext cx="935196" cy="86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2</a:t>
            </a:fld>
            <a:endParaRPr lang="en-GB" dirty="0"/>
          </a:p>
        </p:txBody>
      </p:sp>
    </p:spTree>
    <p:extLst>
      <p:ext uri="{BB962C8B-B14F-4D97-AF65-F5344CB8AC3E}">
        <p14:creationId xmlns:p14="http://schemas.microsoft.com/office/powerpoint/2010/main" val="19614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9415" y="6207115"/>
            <a:ext cx="6005170" cy="246221"/>
          </a:xfrm>
          <a:prstGeom prst="rect">
            <a:avLst/>
          </a:prstGeom>
        </p:spPr>
        <p:txBody>
          <a:bodyPr wrap="none">
            <a:spAutoFit/>
          </a:bodyPr>
          <a:lstStyle/>
          <a:p>
            <a:r>
              <a:rPr lang="en-GB" sz="1000" dirty="0">
                <a:solidFill>
                  <a:srgbClr val="1D4D8D"/>
                </a:solidFill>
              </a:rPr>
              <a:t>Source: </a:t>
            </a:r>
            <a:r>
              <a:rPr lang="en-GB" sz="1000" dirty="0">
                <a:solidFill>
                  <a:srgbClr val="1D4D8D"/>
                </a:solidFill>
                <a:hlinkClick r:id="rId3"/>
              </a:rPr>
              <a:t>https://</a:t>
            </a:r>
            <a:r>
              <a:rPr lang="en-GB" sz="1000" dirty="0" smtClean="0">
                <a:solidFill>
                  <a:srgbClr val="1D4D8D"/>
                </a:solidFill>
                <a:hlinkClick r:id="rId3"/>
              </a:rPr>
              <a:t>joinup.ec.europa.eu/asset/dcat_application_profile/description</a:t>
            </a:r>
            <a:r>
              <a:rPr lang="en-GB" sz="1000" dirty="0" smtClean="0">
                <a:solidFill>
                  <a:srgbClr val="1D4D8D"/>
                </a:solidFill>
              </a:rPr>
              <a:t> </a:t>
            </a:r>
            <a:endParaRPr lang="en-GB" sz="1000" dirty="0">
              <a:solidFill>
                <a:srgbClr val="1D4D8D"/>
              </a:solidFill>
            </a:endParaRPr>
          </a:p>
        </p:txBody>
      </p:sp>
      <p:sp>
        <p:nvSpPr>
          <p:cNvPr id="11" name="Slide Number Placeholder 10"/>
          <p:cNvSpPr>
            <a:spLocks noGrp="1"/>
          </p:cNvSpPr>
          <p:nvPr>
            <p:ph type="sldNum" sz="quarter" idx="12"/>
          </p:nvPr>
        </p:nvSpPr>
        <p:spPr/>
        <p:txBody>
          <a:bodyPr/>
          <a:lstStyle/>
          <a:p>
            <a:pPr algn="r">
              <a:defRPr/>
            </a:pPr>
            <a:fld id="{396CDD1B-50E0-44E8-82B7-F85F69F6D40C}" type="slidenum">
              <a:rPr lang="en-GB" smtClean="0"/>
              <a:pPr algn="r">
                <a:defRPr/>
              </a:pPr>
              <a:t>20</a:t>
            </a:fld>
            <a:endParaRPr lang="en-GB" dirty="0"/>
          </a:p>
        </p:txBody>
      </p:sp>
      <p:sp>
        <p:nvSpPr>
          <p:cNvPr id="13" name="Title 1"/>
          <p:cNvSpPr txBox="1">
            <a:spLocks/>
          </p:cNvSpPr>
          <p:nvPr/>
        </p:nvSpPr>
        <p:spPr bwMode="auto">
          <a:xfrm>
            <a:off x="457200" y="1268760"/>
            <a:ext cx="822960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kern="0" dirty="0" smtClean="0"/>
              <a:t>Examples of existing initiatives</a:t>
            </a:r>
            <a:br>
              <a:rPr lang="en-GB" kern="0" dirty="0" smtClean="0"/>
            </a:br>
            <a:r>
              <a:rPr lang="en-GB" sz="2000" b="0" kern="0" dirty="0" smtClean="0">
                <a:solidFill>
                  <a:schemeClr val="accent1"/>
                </a:solidFill>
              </a:rPr>
              <a:t>ISA Programme – Action 1.1</a:t>
            </a:r>
            <a:br>
              <a:rPr lang="en-GB" sz="2000" b="0" kern="0" dirty="0" smtClean="0">
                <a:solidFill>
                  <a:schemeClr val="accent1"/>
                </a:solidFill>
              </a:rPr>
            </a:br>
            <a:r>
              <a:rPr lang="en-GB" sz="2000" b="0" kern="0" dirty="0" smtClean="0">
                <a:solidFill>
                  <a:schemeClr val="accent1"/>
                </a:solidFill>
              </a:rPr>
              <a:t>DCAT: application profile for European data portal</a:t>
            </a:r>
            <a:endParaRPr lang="en-GB" sz="2000" b="0" kern="0" dirty="0">
              <a:solidFill>
                <a:schemeClr val="accent1"/>
              </a:solidFill>
            </a:endParaRPr>
          </a:p>
        </p:txBody>
      </p:sp>
      <p:sp>
        <p:nvSpPr>
          <p:cNvPr id="12" name="Rectangle 11"/>
          <p:cNvSpPr/>
          <p:nvPr/>
        </p:nvSpPr>
        <p:spPr bwMode="ltGray">
          <a:xfrm>
            <a:off x="2195736" y="2780929"/>
            <a:ext cx="6408514" cy="2160239"/>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GB" sz="1600" b="0" dirty="0">
                <a:solidFill>
                  <a:srgbClr val="1D4D8D"/>
                </a:solidFill>
              </a:rPr>
              <a:t>The DCAT Application profile for data portals in Europe (DCAT-AP) is a specification based on the Data Catalogue vocabulary (DCAT) for describing public sector datasets in Europe. Its basic use case is to enable cross-data portal search for data sets and make public sector data better searchable across borders and sectors. This can be achieved by the exchange </a:t>
            </a:r>
            <a:r>
              <a:rPr lang="en-GB" sz="1600" b="0" dirty="0" smtClean="0">
                <a:solidFill>
                  <a:srgbClr val="1D4D8D"/>
                </a:solidFill>
              </a:rPr>
              <a:t>and federation of </a:t>
            </a:r>
            <a:r>
              <a:rPr lang="en-GB" sz="1600" b="0" dirty="0">
                <a:solidFill>
                  <a:srgbClr val="1D4D8D"/>
                </a:solidFill>
              </a:rPr>
              <a:t>descriptions of data sets among data portals</a:t>
            </a:r>
          </a:p>
        </p:txBody>
      </p:sp>
      <p:pic>
        <p:nvPicPr>
          <p:cNvPr id="14" name="Picture 45" descr="DCAT_Application_Profile.e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041701"/>
            <a:ext cx="1656184" cy="163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716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6216630"/>
            <a:ext cx="1936749" cy="246221"/>
          </a:xfrm>
          <a:prstGeom prst="rect">
            <a:avLst/>
          </a:prstGeom>
        </p:spPr>
        <p:txBody>
          <a:bodyPr wrap="none">
            <a:spAutoFit/>
          </a:bodyPr>
          <a:lstStyle/>
          <a:p>
            <a:r>
              <a:rPr lang="en-GB" sz="1000" dirty="0">
                <a:solidFill>
                  <a:srgbClr val="1D4D8D"/>
                </a:solidFill>
              </a:rPr>
              <a:t>Source: </a:t>
            </a:r>
            <a:r>
              <a:rPr lang="en-GB" sz="1000" dirty="0" smtClean="0">
                <a:solidFill>
                  <a:srgbClr val="1D4D8D"/>
                </a:solidFill>
                <a:hlinkClick r:id="rId3"/>
              </a:rPr>
              <a:t>http://semic.eu</a:t>
            </a:r>
            <a:endParaRPr lang="en-GB" sz="1000" dirty="0">
              <a:solidFill>
                <a:srgbClr val="1D4D8D"/>
              </a:solidFill>
            </a:endParaRPr>
          </a:p>
        </p:txBody>
      </p:sp>
      <p:sp>
        <p:nvSpPr>
          <p:cNvPr id="11" name="Slide Number Placeholder 10"/>
          <p:cNvSpPr>
            <a:spLocks noGrp="1"/>
          </p:cNvSpPr>
          <p:nvPr>
            <p:ph type="sldNum" sz="quarter" idx="12"/>
          </p:nvPr>
        </p:nvSpPr>
        <p:spPr/>
        <p:txBody>
          <a:bodyPr/>
          <a:lstStyle/>
          <a:p>
            <a:pPr algn="r">
              <a:defRPr/>
            </a:pPr>
            <a:fld id="{396CDD1B-50E0-44E8-82B7-F85F69F6D40C}" type="slidenum">
              <a:rPr lang="en-GB" smtClean="0"/>
              <a:pPr algn="r">
                <a:defRPr/>
              </a:pPr>
              <a:t>21</a:t>
            </a:fld>
            <a:endParaRPr lang="en-GB" dirty="0"/>
          </a:p>
        </p:txBody>
      </p:sp>
      <p:sp>
        <p:nvSpPr>
          <p:cNvPr id="13" name="Title 1"/>
          <p:cNvSpPr txBox="1">
            <a:spLocks/>
          </p:cNvSpPr>
          <p:nvPr/>
        </p:nvSpPr>
        <p:spPr bwMode="auto">
          <a:xfrm>
            <a:off x="457200" y="1412776"/>
            <a:ext cx="822960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kern="0" dirty="0" smtClean="0"/>
              <a:t>Examples of existing initiatives</a:t>
            </a:r>
          </a:p>
          <a:p>
            <a:pPr marL="0" indent="0"/>
            <a:r>
              <a:rPr lang="en-GB" sz="2000" b="0" kern="0" dirty="0" smtClean="0">
                <a:solidFill>
                  <a:schemeClr val="accent1"/>
                </a:solidFill>
              </a:rPr>
              <a:t>ISA Programme – Action 1.1</a:t>
            </a:r>
            <a:br>
              <a:rPr lang="en-GB" sz="2000" b="0" kern="0" dirty="0" smtClean="0">
                <a:solidFill>
                  <a:schemeClr val="accent1"/>
                </a:solidFill>
              </a:rPr>
            </a:br>
            <a:r>
              <a:rPr lang="en-GB" sz="2000" b="0" kern="0" dirty="0" smtClean="0">
                <a:solidFill>
                  <a:schemeClr val="accent1"/>
                </a:solidFill>
              </a:rPr>
              <a:t>Raising </a:t>
            </a:r>
            <a:r>
              <a:rPr lang="en-GB" sz="2000" b="0" kern="0" dirty="0">
                <a:solidFill>
                  <a:schemeClr val="accent1"/>
                </a:solidFill>
              </a:rPr>
              <a:t>awareness on semantic interoperability and metadata management</a:t>
            </a:r>
          </a:p>
        </p:txBody>
      </p:sp>
      <p:sp>
        <p:nvSpPr>
          <p:cNvPr id="17" name="Rectangle 16"/>
          <p:cNvSpPr/>
          <p:nvPr/>
        </p:nvSpPr>
        <p:spPr>
          <a:xfrm>
            <a:off x="457200" y="3008759"/>
            <a:ext cx="5122912" cy="2554545"/>
          </a:xfrm>
          <a:prstGeom prst="rect">
            <a:avLst/>
          </a:prstGeom>
        </p:spPr>
        <p:txBody>
          <a:bodyPr wrap="square">
            <a:spAutoFit/>
          </a:bodyPr>
          <a:lstStyle/>
          <a:p>
            <a:r>
              <a:rPr lang="en-GB" sz="1600" b="0" i="1" dirty="0" smtClean="0">
                <a:solidFill>
                  <a:srgbClr val="0F5494"/>
                </a:solidFill>
                <a:latin typeface="+mn-lt"/>
              </a:rPr>
              <a:t>To </a:t>
            </a:r>
            <a:r>
              <a:rPr lang="en-GB" sz="1600" b="0" i="1" dirty="0">
                <a:solidFill>
                  <a:srgbClr val="0F5494"/>
                </a:solidFill>
                <a:latin typeface="+mn-lt"/>
              </a:rPr>
              <a:t>bring the issue of semantic interoperability to the attention of policy makers and ICT solution developers, a Semantic Interoperability Conference (SEMIC) is held </a:t>
            </a:r>
            <a:r>
              <a:rPr lang="en-GB" sz="1600" b="0" i="1" dirty="0" smtClean="0">
                <a:solidFill>
                  <a:srgbClr val="0F5494"/>
                </a:solidFill>
                <a:latin typeface="+mn-lt"/>
              </a:rPr>
              <a:t>annually. </a:t>
            </a:r>
          </a:p>
          <a:p>
            <a:endParaRPr lang="en-GB" sz="1600" b="0" i="1" dirty="0">
              <a:solidFill>
                <a:srgbClr val="0F5494"/>
              </a:solidFill>
              <a:latin typeface="+mn-lt"/>
            </a:endParaRPr>
          </a:p>
          <a:p>
            <a:r>
              <a:rPr lang="en-GB" sz="1600" b="0" i="1" dirty="0" smtClean="0">
                <a:solidFill>
                  <a:srgbClr val="0F5494"/>
                </a:solidFill>
                <a:latin typeface="+mn-lt"/>
              </a:rPr>
              <a:t>Furthermore</a:t>
            </a:r>
            <a:r>
              <a:rPr lang="en-GB" sz="1600" b="0" i="1" dirty="0">
                <a:solidFill>
                  <a:srgbClr val="0F5494"/>
                </a:solidFill>
                <a:latin typeface="+mn-lt"/>
              </a:rPr>
              <a:t>, Action 1.1 acts as an observatory and brings news and events about initiatives and issues related to semantic interoperability </a:t>
            </a:r>
            <a:r>
              <a:rPr lang="en-GB" sz="1600" b="0" i="1" dirty="0" smtClean="0">
                <a:solidFill>
                  <a:srgbClr val="0F5494"/>
                </a:solidFill>
                <a:latin typeface="+mn-lt"/>
              </a:rPr>
              <a:t>to </a:t>
            </a:r>
            <a:r>
              <a:rPr lang="en-GB" sz="1600" b="0" i="1" dirty="0">
                <a:solidFill>
                  <a:srgbClr val="0F5494"/>
                </a:solidFill>
                <a:latin typeface="+mn-lt"/>
              </a:rPr>
              <a:t>the </a:t>
            </a:r>
            <a:r>
              <a:rPr lang="en-GB" sz="1600" b="0" i="1" dirty="0" err="1">
                <a:solidFill>
                  <a:srgbClr val="0F5494"/>
                </a:solidFill>
                <a:latin typeface="+mn-lt"/>
                <a:hlinkClick r:id="rId3"/>
              </a:rPr>
              <a:t>Joinup</a:t>
            </a:r>
            <a:r>
              <a:rPr lang="en-GB" sz="1600" b="0" i="1" dirty="0">
                <a:solidFill>
                  <a:srgbClr val="0F5494"/>
                </a:solidFill>
                <a:latin typeface="+mn-lt"/>
                <a:hlinkClick r:id="rId3"/>
              </a:rPr>
              <a:t> </a:t>
            </a:r>
            <a:r>
              <a:rPr lang="en-GB" sz="1600" b="0" i="1" dirty="0" smtClean="0">
                <a:solidFill>
                  <a:srgbClr val="0F5494"/>
                </a:solidFill>
                <a:latin typeface="+mn-lt"/>
                <a:hlinkClick r:id="rId3"/>
              </a:rPr>
              <a:t>platform</a:t>
            </a:r>
            <a:r>
              <a:rPr lang="en-GB" sz="1600" b="0" i="1" dirty="0">
                <a:solidFill>
                  <a:srgbClr val="0F5494"/>
                </a:solidFill>
                <a:latin typeface="+mn-lt"/>
              </a:rPr>
              <a:t> </a:t>
            </a:r>
            <a:r>
              <a:rPr lang="en-GB" sz="1600" b="0" i="1" dirty="0" smtClean="0">
                <a:solidFill>
                  <a:srgbClr val="0F5494"/>
                </a:solidFill>
                <a:latin typeface="+mn-lt"/>
              </a:rPr>
              <a:t>and to social media such as </a:t>
            </a:r>
            <a:r>
              <a:rPr lang="en-GB" sz="1600" b="0" i="1" dirty="0">
                <a:solidFill>
                  <a:srgbClr val="0F5494"/>
                </a:solidFill>
                <a:latin typeface="+mn-lt"/>
                <a:hlinkClick r:id="rId4"/>
              </a:rPr>
              <a:t>Twitter</a:t>
            </a:r>
            <a:r>
              <a:rPr lang="en-GB" sz="1600" b="0" i="1" dirty="0">
                <a:solidFill>
                  <a:srgbClr val="0F5494"/>
                </a:solidFill>
                <a:latin typeface="+mn-lt"/>
              </a:rPr>
              <a:t>, and </a:t>
            </a:r>
            <a:r>
              <a:rPr lang="en-GB" sz="1600" b="0" i="1" dirty="0">
                <a:solidFill>
                  <a:srgbClr val="0F5494"/>
                </a:solidFill>
                <a:latin typeface="+mn-lt"/>
                <a:hlinkClick r:id="rId5"/>
              </a:rPr>
              <a:t>LinkedIn</a:t>
            </a:r>
            <a:r>
              <a:rPr lang="en-GB" sz="1400" b="0" i="1" dirty="0">
                <a:solidFill>
                  <a:srgbClr val="0F5494"/>
                </a:solidFill>
                <a:latin typeface="+mn-lt"/>
              </a:rPr>
              <a:t>.</a:t>
            </a:r>
            <a:endParaRPr lang="en-GB" sz="1400" b="0" i="1" dirty="0" smtClean="0">
              <a:solidFill>
                <a:srgbClr val="0F5494"/>
              </a:solidFill>
              <a:latin typeface="+mn-lt"/>
            </a:endParaRPr>
          </a:p>
        </p:txBody>
      </p:sp>
      <p:pic>
        <p:nvPicPr>
          <p:cNvPr id="1026"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0108" y="3008759"/>
            <a:ext cx="3135012" cy="234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19" descr="http://www.deviantart.com/download/306854489/new_twitter_logo_by_ockre-d52oyft.png">
            <a:hlinkClick r:id="rId8"/>
          </p:cNvPr>
          <p:cNvPicPr>
            <a:picLocks noChangeAspect="1" noChangeArrowheads="1"/>
          </p:cNvPicPr>
          <p:nvPr/>
        </p:nvPicPr>
        <p:blipFill>
          <a:blip r:embed="rId9" cstate="print"/>
          <a:srcRect/>
          <a:stretch>
            <a:fillRect/>
          </a:stretch>
        </p:blipFill>
        <p:spPr bwMode="auto">
          <a:xfrm>
            <a:off x="6936544" y="5540046"/>
            <a:ext cx="238125" cy="193210"/>
          </a:xfrm>
          <a:prstGeom prst="rect">
            <a:avLst/>
          </a:prstGeom>
          <a:noFill/>
        </p:spPr>
      </p:pic>
      <p:pic>
        <p:nvPicPr>
          <p:cNvPr id="10" name="Picture 9" descr="SEMIC group on LinkedIn">
            <a:hlinkClick r:id="rId10" action="ppaction://hlinkfile" tgtFrame="&quot;&quot;"/>
          </p:cNvPr>
          <p:cNvPicPr/>
          <p:nvPr/>
        </p:nvPicPr>
        <p:blipFill>
          <a:blip r:embed="rId11" cstate="print"/>
          <a:srcRect/>
          <a:stretch>
            <a:fillRect/>
          </a:stretch>
        </p:blipFill>
        <p:spPr bwMode="auto">
          <a:xfrm>
            <a:off x="7454602" y="5495131"/>
            <a:ext cx="285750" cy="238125"/>
          </a:xfrm>
          <a:prstGeom prst="rect">
            <a:avLst/>
          </a:prstGeom>
          <a:noFill/>
          <a:ln w="9525">
            <a:noFill/>
            <a:miter lim="800000"/>
            <a:headEnd/>
            <a:tailEnd/>
          </a:ln>
        </p:spPr>
      </p:pic>
    </p:spTree>
    <p:extLst>
      <p:ext uri="{BB962C8B-B14F-4D97-AF65-F5344CB8AC3E}">
        <p14:creationId xmlns:p14="http://schemas.microsoft.com/office/powerpoint/2010/main" val="3510916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44" y="1222152"/>
            <a:ext cx="8229600" cy="936625"/>
          </a:xfrm>
        </p:spPr>
        <p:txBody>
          <a:bodyPr/>
          <a:lstStyle/>
          <a:p>
            <a:pPr marL="0" indent="0"/>
            <a:r>
              <a:rPr lang="en-GB" dirty="0" smtClean="0"/>
              <a:t>Examples of existing initiatives</a:t>
            </a:r>
            <a:br>
              <a:rPr lang="en-GB" dirty="0" smtClean="0"/>
            </a:br>
            <a:r>
              <a:rPr lang="en-GB" sz="2000" b="0" dirty="0">
                <a:solidFill>
                  <a:schemeClr val="accent1"/>
                </a:solidFill>
              </a:rPr>
              <a:t>INSPIRE Data Models</a:t>
            </a:r>
          </a:p>
        </p:txBody>
      </p:sp>
      <p:sp>
        <p:nvSpPr>
          <p:cNvPr id="3" name="Slide Number Placeholder 2"/>
          <p:cNvSpPr>
            <a:spLocks noGrp="1"/>
          </p:cNvSpPr>
          <p:nvPr>
            <p:ph type="sldNum" sz="quarter" idx="12"/>
          </p:nvPr>
        </p:nvSpPr>
        <p:spPr/>
        <p:txBody>
          <a:bodyPr/>
          <a:lstStyle/>
          <a:p>
            <a:pPr>
              <a:defRPr/>
            </a:pPr>
            <a:fld id="{396CDD1B-50E0-44E8-82B7-F85F69F6D40C}" type="slidenum">
              <a:rPr lang="en-GB" smtClean="0"/>
              <a:pPr>
                <a:defRPr/>
              </a:pPr>
              <a:t>22</a:t>
            </a:fld>
            <a:endParaRPr lang="en-GB" dirty="0"/>
          </a:p>
        </p:txBody>
      </p:sp>
      <p:sp>
        <p:nvSpPr>
          <p:cNvPr id="4" name="Text Placeholder 3"/>
          <p:cNvSpPr>
            <a:spLocks noGrp="1"/>
          </p:cNvSpPr>
          <p:nvPr>
            <p:ph type="body" sz="quarter" idx="14"/>
          </p:nvPr>
        </p:nvSpPr>
        <p:spPr>
          <a:xfrm>
            <a:off x="179513" y="2276475"/>
            <a:ext cx="4032448" cy="4104853"/>
          </a:xfrm>
        </p:spPr>
        <p:txBody>
          <a:bodyPr/>
          <a:lstStyle/>
          <a:p>
            <a:pPr marL="685800"/>
            <a:r>
              <a:rPr lang="en-GB" sz="1400" dirty="0"/>
              <a:t>The </a:t>
            </a:r>
            <a:r>
              <a:rPr lang="en-GB" sz="1400" b="1" dirty="0"/>
              <a:t>INSPIRE directive </a:t>
            </a:r>
            <a:r>
              <a:rPr lang="en-GB" sz="1400" dirty="0"/>
              <a:t>aims to create a European Union (EU) spatial data infrastructure. This will enable the </a:t>
            </a:r>
            <a:r>
              <a:rPr lang="en-GB" sz="1400" b="1" dirty="0"/>
              <a:t>sharing of</a:t>
            </a:r>
            <a:r>
              <a:rPr lang="en-GB" sz="1400" dirty="0"/>
              <a:t> environmental spatial information among public sector organisations and </a:t>
            </a:r>
            <a:r>
              <a:rPr lang="en-GB" sz="1400" b="1" dirty="0"/>
              <a:t>better facilitate </a:t>
            </a:r>
            <a:r>
              <a:rPr lang="en-GB" sz="1400" dirty="0"/>
              <a:t>public access to spatial information across Europe.</a:t>
            </a:r>
          </a:p>
          <a:p>
            <a:pPr indent="0">
              <a:buNone/>
            </a:pPr>
            <a:endParaRPr lang="en-GB" sz="1400" dirty="0"/>
          </a:p>
          <a:p>
            <a:pPr marL="685800"/>
            <a:r>
              <a:rPr lang="en-GB" sz="1400" dirty="0"/>
              <a:t>A </a:t>
            </a:r>
            <a:r>
              <a:rPr lang="en-GB" sz="1400" b="1" dirty="0"/>
              <a:t>European Spatial Data Infrastructure</a:t>
            </a:r>
            <a:r>
              <a:rPr lang="en-GB" sz="1400" dirty="0"/>
              <a:t> will assist in policy-making across boundaries. Therefore the spatial information considered under the directive is extensive and includes </a:t>
            </a:r>
            <a:r>
              <a:rPr lang="en-GB" sz="1400" b="1" dirty="0"/>
              <a:t>a great variety of topical and technical themes.</a:t>
            </a:r>
          </a:p>
        </p:txBody>
      </p:sp>
      <p:sp>
        <p:nvSpPr>
          <p:cNvPr id="6" name="Text Placeholder 3"/>
          <p:cNvSpPr>
            <a:spLocks noGrp="1"/>
          </p:cNvSpPr>
          <p:nvPr>
            <p:ph type="body" sz="quarter" idx="14"/>
          </p:nvPr>
        </p:nvSpPr>
        <p:spPr>
          <a:xfrm>
            <a:off x="4211960" y="2276872"/>
            <a:ext cx="4032448" cy="4104853"/>
          </a:xfrm>
        </p:spPr>
        <p:txBody>
          <a:bodyPr/>
          <a:lstStyle/>
          <a:p>
            <a:pPr marL="0" indent="0">
              <a:buClr>
                <a:schemeClr val="tx1"/>
              </a:buClr>
              <a:buNone/>
            </a:pPr>
            <a:r>
              <a:rPr lang="en-GB" sz="1200" b="1" dirty="0" smtClean="0"/>
              <a:t>Themes:</a:t>
            </a:r>
          </a:p>
          <a:p>
            <a:pPr marL="265113" indent="-265113">
              <a:buClr>
                <a:schemeClr val="tx1"/>
              </a:buClr>
            </a:pPr>
            <a:r>
              <a:rPr lang="en-GB" sz="1100" dirty="0" smtClean="0"/>
              <a:t>Agricultural </a:t>
            </a:r>
            <a:r>
              <a:rPr lang="en-GB" sz="1100" dirty="0"/>
              <a:t>and Aquaculture Facilities</a:t>
            </a:r>
          </a:p>
          <a:p>
            <a:pPr marL="265113" indent="-265113">
              <a:buClr>
                <a:schemeClr val="tx1"/>
              </a:buClr>
            </a:pPr>
            <a:r>
              <a:rPr lang="en-GB" sz="1100" dirty="0"/>
              <a:t>Area Management / Restriction / Regulation Zones and Reporting Units</a:t>
            </a:r>
          </a:p>
          <a:p>
            <a:pPr marL="265113" indent="-265113">
              <a:buClr>
                <a:schemeClr val="tx1"/>
              </a:buClr>
            </a:pPr>
            <a:r>
              <a:rPr lang="en-GB" sz="1100" dirty="0"/>
              <a:t>Atmospheric Conditions and Meteorological Geographical Features</a:t>
            </a:r>
          </a:p>
          <a:p>
            <a:pPr marL="265113" indent="-265113">
              <a:buClr>
                <a:schemeClr val="tx1"/>
              </a:buClr>
            </a:pPr>
            <a:r>
              <a:rPr lang="en-GB" sz="1100" dirty="0"/>
              <a:t>Bio-geographical Regions</a:t>
            </a:r>
          </a:p>
          <a:p>
            <a:pPr marL="265113" indent="-265113">
              <a:buClr>
                <a:schemeClr val="tx1"/>
              </a:buClr>
            </a:pPr>
            <a:r>
              <a:rPr lang="en-GB" sz="1100" dirty="0"/>
              <a:t>Buildings</a:t>
            </a:r>
          </a:p>
          <a:p>
            <a:pPr marL="265113" indent="-265113">
              <a:buClr>
                <a:schemeClr val="tx1"/>
              </a:buClr>
            </a:pPr>
            <a:r>
              <a:rPr lang="en-GB" sz="1100" dirty="0"/>
              <a:t>Energy Resources</a:t>
            </a:r>
          </a:p>
          <a:p>
            <a:pPr marL="265113" indent="-265113">
              <a:buClr>
                <a:schemeClr val="tx1"/>
              </a:buClr>
            </a:pPr>
            <a:r>
              <a:rPr lang="en-GB" sz="1100" dirty="0"/>
              <a:t>Geology</a:t>
            </a:r>
          </a:p>
          <a:p>
            <a:pPr marL="265113" indent="-265113">
              <a:buClr>
                <a:schemeClr val="tx1"/>
              </a:buClr>
            </a:pPr>
            <a:r>
              <a:rPr lang="en-GB" sz="1100" dirty="0"/>
              <a:t>Habitats and Biotopes</a:t>
            </a:r>
          </a:p>
          <a:p>
            <a:pPr marL="265113" indent="-265113">
              <a:buClr>
                <a:schemeClr val="tx1"/>
              </a:buClr>
            </a:pPr>
            <a:r>
              <a:rPr lang="en-GB" sz="1100" dirty="0"/>
              <a:t>Land Cover</a:t>
            </a:r>
          </a:p>
          <a:p>
            <a:pPr marL="265113" indent="-265113">
              <a:buClr>
                <a:schemeClr val="tx1"/>
              </a:buClr>
            </a:pPr>
            <a:r>
              <a:rPr lang="en-GB" sz="1100" dirty="0"/>
              <a:t>Mineral Resources</a:t>
            </a:r>
          </a:p>
          <a:p>
            <a:pPr marL="265113" indent="-265113">
              <a:buClr>
                <a:schemeClr val="tx1"/>
              </a:buClr>
            </a:pPr>
            <a:r>
              <a:rPr lang="en-GB" sz="1100" dirty="0"/>
              <a:t>Natural Risk Zones</a:t>
            </a:r>
          </a:p>
          <a:p>
            <a:pPr marL="265113" indent="-265113">
              <a:buClr>
                <a:schemeClr val="tx1"/>
              </a:buClr>
            </a:pPr>
            <a:r>
              <a:rPr lang="en-GB" sz="1100" dirty="0"/>
              <a:t>Oceanographic geographical features</a:t>
            </a:r>
          </a:p>
          <a:p>
            <a:pPr marL="265113" indent="-265113">
              <a:buClr>
                <a:schemeClr val="tx1"/>
              </a:buClr>
            </a:pPr>
            <a:r>
              <a:rPr lang="en-GB" sz="1100" dirty="0" err="1"/>
              <a:t>Orthoimagery</a:t>
            </a:r>
            <a:endParaRPr lang="en-GB" sz="1100" dirty="0"/>
          </a:p>
          <a:p>
            <a:pPr marL="265113" indent="-265113">
              <a:buClr>
                <a:schemeClr val="tx1"/>
              </a:buClr>
            </a:pPr>
            <a:r>
              <a:rPr lang="en-GB" sz="1100" dirty="0"/>
              <a:t>Population Distribution</a:t>
            </a:r>
          </a:p>
          <a:p>
            <a:pPr marL="265113" indent="-265113">
              <a:buClr>
                <a:schemeClr val="tx1"/>
              </a:buClr>
            </a:pPr>
            <a:r>
              <a:rPr lang="en-GB" sz="1100" dirty="0"/>
              <a:t>Sea Regions</a:t>
            </a:r>
          </a:p>
          <a:p>
            <a:pPr marL="265113" indent="-265113">
              <a:buClr>
                <a:schemeClr val="tx1"/>
              </a:buClr>
            </a:pPr>
            <a:r>
              <a:rPr lang="en-GB" sz="1100" dirty="0"/>
              <a:t>Species Distribution</a:t>
            </a:r>
          </a:p>
          <a:p>
            <a:pPr marL="265113" indent="-265113">
              <a:buClr>
                <a:schemeClr val="tx1"/>
              </a:buClr>
            </a:pPr>
            <a:r>
              <a:rPr lang="en-GB" sz="1100" dirty="0"/>
              <a:t>Statistical Units</a:t>
            </a:r>
          </a:p>
        </p:txBody>
      </p:sp>
    </p:spTree>
    <p:extLst>
      <p:ext uri="{BB962C8B-B14F-4D97-AF65-F5344CB8AC3E}">
        <p14:creationId xmlns:p14="http://schemas.microsoft.com/office/powerpoint/2010/main" val="260854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44" y="1222152"/>
            <a:ext cx="8229600" cy="936625"/>
          </a:xfrm>
        </p:spPr>
        <p:txBody>
          <a:bodyPr/>
          <a:lstStyle/>
          <a:p>
            <a:pPr marL="0" indent="0"/>
            <a:r>
              <a:rPr lang="en-GB" dirty="0" smtClean="0"/>
              <a:t>Examples of existing initiatives</a:t>
            </a:r>
            <a:br>
              <a:rPr lang="en-GB" dirty="0" smtClean="0"/>
            </a:br>
            <a:r>
              <a:rPr lang="en-GB" sz="2000" b="0" dirty="0">
                <a:solidFill>
                  <a:schemeClr val="accent1"/>
                </a:solidFill>
              </a:rPr>
              <a:t>Semantic interoperability solutions by EU large-scale pilots</a:t>
            </a:r>
          </a:p>
        </p:txBody>
      </p:sp>
      <p:sp>
        <p:nvSpPr>
          <p:cNvPr id="9" name="Rectangle 8"/>
          <p:cNvSpPr/>
          <p:nvPr/>
        </p:nvSpPr>
        <p:spPr>
          <a:xfrm>
            <a:off x="0" y="6207115"/>
            <a:ext cx="9144000" cy="246221"/>
          </a:xfrm>
          <a:prstGeom prst="rect">
            <a:avLst/>
          </a:prstGeom>
        </p:spPr>
        <p:txBody>
          <a:bodyPr wrap="square">
            <a:spAutoFit/>
          </a:bodyPr>
          <a:lstStyle/>
          <a:p>
            <a:pPr algn="ctr"/>
            <a:r>
              <a:rPr lang="en-GB" sz="1000" dirty="0">
                <a:solidFill>
                  <a:schemeClr val="tx1"/>
                </a:solidFill>
                <a:hlinkClick r:id="rId2"/>
              </a:rPr>
              <a:t>http://</a:t>
            </a:r>
            <a:r>
              <a:rPr lang="en-GB" sz="1000" dirty="0" smtClean="0">
                <a:solidFill>
                  <a:schemeClr val="tx1"/>
                </a:solidFill>
                <a:hlinkClick r:id="rId2"/>
              </a:rPr>
              <a:t>ec.europa.eu/digital-agenda/en/egovernment</a:t>
            </a:r>
            <a:r>
              <a:rPr lang="en-GB" sz="1000" dirty="0" smtClean="0">
                <a:solidFill>
                  <a:schemeClr val="tx1"/>
                </a:solidFill>
              </a:rPr>
              <a:t> </a:t>
            </a:r>
            <a:endParaRPr lang="en-GB" sz="1000" dirty="0"/>
          </a:p>
        </p:txBody>
      </p:sp>
      <p:sp>
        <p:nvSpPr>
          <p:cNvPr id="4" name="Slide Number Placeholder 3"/>
          <p:cNvSpPr>
            <a:spLocks noGrp="1"/>
          </p:cNvSpPr>
          <p:nvPr>
            <p:ph type="sldNum" sz="quarter" idx="12"/>
          </p:nvPr>
        </p:nvSpPr>
        <p:spPr/>
        <p:txBody>
          <a:bodyPr/>
          <a:lstStyle/>
          <a:p>
            <a:pPr>
              <a:defRPr/>
            </a:pPr>
            <a:fld id="{396CDD1B-50E0-44E8-82B7-F85F69F6D40C}" type="slidenum">
              <a:rPr lang="en-GB" smtClean="0"/>
              <a:pPr>
                <a:defRPr/>
              </a:pPr>
              <a:t>23</a:t>
            </a:fld>
            <a:endParaRPr lang="en-GB" dirty="0"/>
          </a:p>
        </p:txBody>
      </p:sp>
      <p:sp>
        <p:nvSpPr>
          <p:cNvPr id="8" name="Content Placeholder 4"/>
          <p:cNvSpPr txBox="1">
            <a:spLocks/>
          </p:cNvSpPr>
          <p:nvPr/>
        </p:nvSpPr>
        <p:spPr>
          <a:xfrm>
            <a:off x="539552" y="4300572"/>
            <a:ext cx="4618250" cy="1770003"/>
          </a:xfrm>
          <a:prstGeom prst="rect">
            <a:avLst/>
          </a:prstGeom>
        </p:spPr>
        <p:txBody>
          <a:bodyPr/>
          <a:lst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700" kern="0" dirty="0" smtClean="0"/>
              <a:t>Examples of large scale pilots are:</a:t>
            </a:r>
          </a:p>
          <a:p>
            <a:r>
              <a:rPr lang="en-GB" sz="1200" b="0" dirty="0" smtClean="0">
                <a:hlinkClick r:id="rId3"/>
              </a:rPr>
              <a:t>e-CODEX</a:t>
            </a:r>
            <a:r>
              <a:rPr lang="en-GB" sz="1200" b="0" dirty="0"/>
              <a:t>: making justice </a:t>
            </a:r>
            <a:r>
              <a:rPr lang="en-GB" sz="1200" b="0" dirty="0" smtClean="0"/>
              <a:t>faster</a:t>
            </a:r>
            <a:endParaRPr lang="en-GB" sz="1200" b="0" kern="0" dirty="0" smtClean="0"/>
          </a:p>
          <a:p>
            <a:r>
              <a:rPr lang="en-GB" sz="1200" b="0" dirty="0" err="1" smtClean="0">
                <a:hlinkClick r:id="rId4"/>
              </a:rPr>
              <a:t>epSOS</a:t>
            </a:r>
            <a:r>
              <a:rPr lang="en-GB" sz="1200" b="0" dirty="0"/>
              <a:t>: making healthcare </a:t>
            </a:r>
            <a:r>
              <a:rPr lang="en-GB" sz="1200" b="0" dirty="0" smtClean="0"/>
              <a:t>better</a:t>
            </a:r>
          </a:p>
          <a:p>
            <a:r>
              <a:rPr lang="en-GB" sz="1200" b="0" kern="0" dirty="0" smtClean="0">
                <a:hlinkClick r:id="rId5"/>
              </a:rPr>
              <a:t>Stork</a:t>
            </a:r>
            <a:r>
              <a:rPr lang="en-GB" sz="1200" b="0" dirty="0" smtClean="0"/>
              <a:t>: </a:t>
            </a:r>
            <a:r>
              <a:rPr lang="en-GB" sz="1200" b="0" dirty="0"/>
              <a:t>making access </a:t>
            </a:r>
            <a:r>
              <a:rPr lang="en-GB" sz="1200" b="0" dirty="0" smtClean="0"/>
              <a:t>smarter</a:t>
            </a:r>
          </a:p>
          <a:p>
            <a:r>
              <a:rPr lang="en-GB" sz="1200" b="0" dirty="0" smtClean="0">
                <a:hlinkClick r:id="rId6"/>
              </a:rPr>
              <a:t>SPOCS</a:t>
            </a:r>
            <a:r>
              <a:rPr lang="en-GB" sz="1200" b="0" dirty="0"/>
              <a:t>: making business </a:t>
            </a:r>
            <a:r>
              <a:rPr lang="en-GB" sz="1200" b="0" dirty="0" smtClean="0"/>
              <a:t>easier</a:t>
            </a:r>
          </a:p>
          <a:p>
            <a:r>
              <a:rPr lang="en-GB" sz="1200" b="0" dirty="0" smtClean="0">
                <a:hlinkClick r:id="rId7"/>
              </a:rPr>
              <a:t>PEPPOL</a:t>
            </a:r>
            <a:r>
              <a:rPr lang="en-GB" sz="1200" b="0" dirty="0"/>
              <a:t>: making procurement </a:t>
            </a:r>
            <a:r>
              <a:rPr lang="en-GB" sz="1200" b="0" dirty="0" smtClean="0"/>
              <a:t>better</a:t>
            </a:r>
          </a:p>
          <a:p>
            <a:r>
              <a:rPr lang="en-GB" sz="1200" b="0" dirty="0">
                <a:hlinkClick r:id="rId8"/>
              </a:rPr>
              <a:t>e-SENS</a:t>
            </a:r>
            <a:r>
              <a:rPr lang="en-GB" sz="1200" b="0" dirty="0"/>
              <a:t>: move services forward</a:t>
            </a:r>
            <a:endParaRPr lang="en-GB" sz="1200" b="0" kern="0" dirty="0"/>
          </a:p>
          <a:p>
            <a:endParaRPr lang="en-GB" sz="1200" b="0" kern="0" dirty="0" smtClean="0"/>
          </a:p>
          <a:p>
            <a:pPr marL="0" indent="0">
              <a:buNone/>
            </a:pPr>
            <a:endParaRPr lang="en-GB" sz="1600" b="0" kern="0" dirty="0"/>
          </a:p>
        </p:txBody>
      </p:sp>
      <p:pic>
        <p:nvPicPr>
          <p:cNvPr id="1027" name="Picture 3"/>
          <p:cNvPicPr>
            <a:picLocks noChangeAspect="1" noChangeArrowheads="1"/>
          </p:cNvPicPr>
          <p:nvPr/>
        </p:nvPicPr>
        <p:blipFill rotWithShape="1">
          <a:blip>
            <a:extLst>
              <a:ext uri="{28A0092B-C50C-407E-A947-70E740481C1C}">
                <a14:useLocalDpi xmlns:a14="http://schemas.microsoft.com/office/drawing/2010/main" val="0"/>
              </a:ext>
            </a:extLst>
          </a:blip>
          <a:srcRect r="17154"/>
          <a:stretch/>
        </p:blipFill>
        <p:spPr bwMode="auto">
          <a:xfrm>
            <a:off x="6383182" y="4321161"/>
            <a:ext cx="1069138" cy="10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911250" y="4266908"/>
            <a:ext cx="862211" cy="115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1032" y="5387256"/>
            <a:ext cx="1164759" cy="83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6714" y="5573933"/>
            <a:ext cx="1145605" cy="57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46751" y="5583957"/>
            <a:ext cx="1345729" cy="60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4"/>
          <p:cNvSpPr txBox="1">
            <a:spLocks/>
          </p:cNvSpPr>
          <p:nvPr/>
        </p:nvSpPr>
        <p:spPr>
          <a:xfrm>
            <a:off x="539552" y="2472629"/>
            <a:ext cx="8496944" cy="1770003"/>
          </a:xfrm>
          <a:prstGeom prst="rect">
            <a:avLst/>
          </a:prstGeom>
        </p:spPr>
        <p:txBody>
          <a:bodyPr/>
          <a:lst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800" b="0" kern="0" dirty="0"/>
              <a:t>The </a:t>
            </a:r>
            <a:r>
              <a:rPr lang="en-GB" sz="1800" kern="0" dirty="0"/>
              <a:t>"Large Scale Pilot"</a:t>
            </a:r>
            <a:r>
              <a:rPr lang="en-GB" sz="1800" b="0" kern="0" dirty="0"/>
              <a:t> projects (LSPs) develop practical solutions tested in real government service cases </a:t>
            </a:r>
            <a:r>
              <a:rPr lang="en-GB" sz="1800" kern="0" dirty="0"/>
              <a:t>across Europe</a:t>
            </a:r>
            <a:r>
              <a:rPr lang="en-GB" sz="1800" b="0" kern="0" dirty="0" smtClean="0"/>
              <a:t>.  The LSP Programme is active </a:t>
            </a:r>
            <a:r>
              <a:rPr lang="en-GB" sz="1800" kern="0" dirty="0" smtClean="0"/>
              <a:t>in </a:t>
            </a:r>
            <a:r>
              <a:rPr lang="en-GB" sz="1800" kern="0" dirty="0"/>
              <a:t>five main areas;</a:t>
            </a:r>
            <a:r>
              <a:rPr lang="en-GB" sz="1800" b="0" kern="0" dirty="0"/>
              <a:t> </a:t>
            </a:r>
            <a:r>
              <a:rPr lang="en-GB" sz="1800" b="0" kern="0" dirty="0" err="1"/>
              <a:t>eID</a:t>
            </a:r>
            <a:r>
              <a:rPr lang="en-GB" sz="1800" b="0" kern="0" dirty="0"/>
              <a:t>, </a:t>
            </a:r>
            <a:r>
              <a:rPr lang="en-GB" sz="1800" b="0" kern="0" dirty="0" err="1"/>
              <a:t>eProcurement</a:t>
            </a:r>
            <a:r>
              <a:rPr lang="en-GB" sz="1800" b="0" kern="0" dirty="0"/>
              <a:t>, </a:t>
            </a:r>
            <a:r>
              <a:rPr lang="en-GB" sz="1800" b="0" kern="0" dirty="0" err="1"/>
              <a:t>eBusiness</a:t>
            </a:r>
            <a:r>
              <a:rPr lang="en-GB" sz="1800" b="0" kern="0" dirty="0"/>
              <a:t>, </a:t>
            </a:r>
            <a:r>
              <a:rPr lang="en-GB" sz="1800" b="0" kern="0" dirty="0" err="1"/>
              <a:t>eHealth</a:t>
            </a:r>
            <a:r>
              <a:rPr lang="en-GB" sz="1800" b="0" kern="0" dirty="0"/>
              <a:t> and </a:t>
            </a:r>
            <a:r>
              <a:rPr lang="en-GB" sz="1800" b="0" kern="0" dirty="0" err="1"/>
              <a:t>eJustice</a:t>
            </a:r>
            <a:r>
              <a:rPr lang="en-GB" sz="1800" b="0" kern="0" dirty="0"/>
              <a:t> to engage public authorities, service providers and research centres across the EU.</a:t>
            </a:r>
            <a:endParaRPr lang="en-GB" sz="1800" b="0" kern="0" dirty="0" smtClean="0"/>
          </a:p>
          <a:p>
            <a:pPr marL="0" indent="0">
              <a:buNone/>
            </a:pPr>
            <a:endParaRPr lang="en-GB" sz="1600" b="0" kern="0" dirty="0"/>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97018" y="4328925"/>
            <a:ext cx="1259158" cy="1035249"/>
          </a:xfrm>
          <a:prstGeom prst="rect">
            <a:avLst/>
          </a:prstGeom>
        </p:spPr>
      </p:pic>
    </p:spTree>
    <p:extLst>
      <p:ext uri="{BB962C8B-B14F-4D97-AF65-F5344CB8AC3E}">
        <p14:creationId xmlns:p14="http://schemas.microsoft.com/office/powerpoint/2010/main" val="985036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222152"/>
            <a:ext cx="8229600" cy="936625"/>
          </a:xfrm>
        </p:spPr>
        <p:txBody>
          <a:bodyPr/>
          <a:lstStyle/>
          <a:p>
            <a:pPr marL="0" indent="0"/>
            <a:r>
              <a:rPr lang="en-GB" dirty="0" smtClean="0"/>
              <a:t>Examples of existing initiatives</a:t>
            </a:r>
            <a:br>
              <a:rPr lang="en-GB" dirty="0" smtClean="0"/>
            </a:br>
            <a:r>
              <a:rPr lang="en-GB" sz="2000" b="0" dirty="0">
                <a:solidFill>
                  <a:schemeClr val="accent1"/>
                </a:solidFill>
              </a:rPr>
              <a:t>UN/CEFACT Core Component Technical Specification (CCTS)</a:t>
            </a:r>
          </a:p>
        </p:txBody>
      </p:sp>
      <p:sp>
        <p:nvSpPr>
          <p:cNvPr id="3" name="Content Placeholder 2"/>
          <p:cNvSpPr>
            <a:spLocks noGrp="1"/>
          </p:cNvSpPr>
          <p:nvPr>
            <p:ph idx="1"/>
          </p:nvPr>
        </p:nvSpPr>
        <p:spPr>
          <a:xfrm>
            <a:off x="457200" y="2348880"/>
            <a:ext cx="8229600" cy="3672508"/>
          </a:xfrm>
        </p:spPr>
        <p:txBody>
          <a:bodyPr/>
          <a:lstStyle/>
          <a:p>
            <a:pPr indent="0">
              <a:buNone/>
            </a:pPr>
            <a:r>
              <a:rPr lang="en-GB" sz="1400" dirty="0"/>
              <a:t>Within the United Nations framework of the Economic and Social Council, the United Nations Economic Commission for Europe (UNECE) serves as the focal point for trade facilitation recommendations and electronic business standards, covering both commercial and government business processes that can foster growth in international trade and related services. In this context, the United Nations Centre for Trade Facilitation and Electronic Business (UN/CEFACT) was established, as a subsidiary, intergovernmental body of the UNECE Committee on Trade, mandated to develop a programme of work of global relevance to achieve improved worldwide coordination and cooperation in these areas.</a:t>
            </a:r>
            <a:endParaRPr lang="en-GB" sz="1400" i="1" dirty="0" smtClean="0"/>
          </a:p>
          <a:p>
            <a:pPr marL="0" indent="0">
              <a:buNone/>
            </a:pPr>
            <a:endParaRPr lang="en-GB" sz="1200" i="1" dirty="0"/>
          </a:p>
          <a:p>
            <a:pPr marL="0" indent="0">
              <a:buNone/>
            </a:pPr>
            <a:r>
              <a:rPr lang="en-GB" sz="1400" i="1" dirty="0" smtClean="0"/>
              <a:t>Methodology for:</a:t>
            </a:r>
          </a:p>
          <a:p>
            <a:pPr>
              <a:buClr>
                <a:schemeClr val="tx1"/>
              </a:buClr>
            </a:pPr>
            <a:r>
              <a:rPr lang="en-GB" sz="1200" i="1" dirty="0" smtClean="0"/>
              <a:t>creating new business vocabularies</a:t>
            </a:r>
          </a:p>
          <a:p>
            <a:pPr>
              <a:buClr>
                <a:schemeClr val="tx1"/>
              </a:buClr>
            </a:pPr>
            <a:r>
              <a:rPr lang="en-GB" sz="1200" i="1" dirty="0" smtClean="0"/>
              <a:t>restructuring existing business vocabularies to achieve semantic interoperability of data.</a:t>
            </a:r>
            <a:endParaRPr lang="en-GB" sz="1200" i="1" dirty="0"/>
          </a:p>
        </p:txBody>
      </p:sp>
      <p:sp>
        <p:nvSpPr>
          <p:cNvPr id="5" name="TextBox 4"/>
          <p:cNvSpPr txBox="1"/>
          <p:nvPr/>
        </p:nvSpPr>
        <p:spPr>
          <a:xfrm>
            <a:off x="20712" y="6207115"/>
            <a:ext cx="9144000" cy="246221"/>
          </a:xfrm>
          <a:prstGeom prst="rect">
            <a:avLst/>
          </a:prstGeom>
          <a:noFill/>
        </p:spPr>
        <p:txBody>
          <a:bodyPr wrap="square" rtlCol="0">
            <a:spAutoFit/>
          </a:bodyPr>
          <a:lstStyle/>
          <a:p>
            <a:pPr algn="ctr"/>
            <a:r>
              <a:rPr lang="en-GB" sz="1000" dirty="0">
                <a:solidFill>
                  <a:srgbClr val="1D4D8D"/>
                </a:solidFill>
              </a:rPr>
              <a:t>Source: </a:t>
            </a:r>
            <a:r>
              <a:rPr lang="en-GB" sz="1000" dirty="0">
                <a:solidFill>
                  <a:srgbClr val="1D4D8D"/>
                </a:solidFill>
                <a:hlinkClick r:id="rId3"/>
              </a:rPr>
              <a:t>http://</a:t>
            </a:r>
            <a:r>
              <a:rPr lang="en-GB" sz="1000" dirty="0" smtClean="0">
                <a:solidFill>
                  <a:srgbClr val="1D4D8D"/>
                </a:solidFill>
                <a:hlinkClick r:id="rId3"/>
              </a:rPr>
              <a:t>www.unece.org/fileadmin/DAM/cefact/codesfortrade/CCTS/CCTS-Version3.pdf</a:t>
            </a:r>
            <a:endParaRPr lang="en-GB" sz="1000" dirty="0">
              <a:solidFill>
                <a:srgbClr val="1D4D8D"/>
              </a:solidFill>
            </a:endParaRPr>
          </a:p>
        </p:txBody>
      </p:sp>
      <p:sp>
        <p:nvSpPr>
          <p:cNvPr id="6" name="Slide Number Placeholder 5"/>
          <p:cNvSpPr>
            <a:spLocks noGrp="1"/>
          </p:cNvSpPr>
          <p:nvPr>
            <p:ph type="sldNum" sz="quarter" idx="12"/>
          </p:nvPr>
        </p:nvSpPr>
        <p:spPr/>
        <p:txBody>
          <a:bodyPr/>
          <a:lstStyle/>
          <a:p>
            <a:pPr algn="r">
              <a:defRPr/>
            </a:pPr>
            <a:fld id="{396CDD1B-50E0-44E8-82B7-F85F69F6D40C}" type="slidenum">
              <a:rPr lang="en-GB" smtClean="0"/>
              <a:pPr algn="r">
                <a:defRPr/>
              </a:pPr>
              <a:t>24</a:t>
            </a:fld>
            <a:endParaRPr lang="en-GB" dirty="0"/>
          </a:p>
        </p:txBody>
      </p:sp>
    </p:spTree>
    <p:extLst>
      <p:ext uri="{BB962C8B-B14F-4D97-AF65-F5344CB8AC3E}">
        <p14:creationId xmlns:p14="http://schemas.microsoft.com/office/powerpoint/2010/main" val="388038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222152"/>
            <a:ext cx="8229600" cy="936625"/>
          </a:xfrm>
        </p:spPr>
        <p:txBody>
          <a:bodyPr/>
          <a:lstStyle/>
          <a:p>
            <a:pPr marL="0" indent="0"/>
            <a:r>
              <a:rPr lang="en-GB" dirty="0" smtClean="0"/>
              <a:t>Examples of existing initiatives</a:t>
            </a:r>
            <a:br>
              <a:rPr lang="en-GB" dirty="0" smtClean="0"/>
            </a:br>
            <a:r>
              <a:rPr lang="en-GB" sz="2000" b="0" dirty="0">
                <a:solidFill>
                  <a:schemeClr val="accent1"/>
                </a:solidFill>
              </a:rPr>
              <a:t>NIEM (US initiative)</a:t>
            </a:r>
          </a:p>
        </p:txBody>
      </p:sp>
      <p:sp>
        <p:nvSpPr>
          <p:cNvPr id="3" name="Content Placeholder 2"/>
          <p:cNvSpPr>
            <a:spLocks noGrp="1"/>
          </p:cNvSpPr>
          <p:nvPr>
            <p:ph idx="1"/>
          </p:nvPr>
        </p:nvSpPr>
        <p:spPr>
          <a:xfrm>
            <a:off x="457200" y="2348880"/>
            <a:ext cx="8229600" cy="3528392"/>
          </a:xfrm>
        </p:spPr>
        <p:txBody>
          <a:bodyPr/>
          <a:lstStyle/>
          <a:p>
            <a:pPr marL="285750" indent="-285750"/>
            <a:r>
              <a:rPr lang="en-GB" sz="1400" dirty="0" smtClean="0"/>
              <a:t>NIEM—the National Information Exchange Model—is a community-driven, government-wide, standards-based approach to exchanging information.</a:t>
            </a:r>
          </a:p>
          <a:p>
            <a:pPr marL="285750" indent="-285750"/>
            <a:endParaRPr lang="en-GB" sz="1400" dirty="0"/>
          </a:p>
          <a:p>
            <a:pPr marL="285750" indent="-285750"/>
            <a:r>
              <a:rPr lang="en-GB" sz="1400" dirty="0" smtClean="0"/>
              <a:t>NIEM is designed </a:t>
            </a:r>
            <a:r>
              <a:rPr lang="en-GB" sz="1400" dirty="0"/>
              <a:t>as a core set </a:t>
            </a:r>
            <a:r>
              <a:rPr lang="en-GB" sz="1400" dirty="0" smtClean="0"/>
              <a:t>of building </a:t>
            </a:r>
            <a:r>
              <a:rPr lang="en-GB" sz="1400" dirty="0"/>
              <a:t>blocks that are used </a:t>
            </a:r>
            <a:r>
              <a:rPr lang="en-GB" sz="1400" dirty="0" smtClean="0"/>
              <a:t>as a </a:t>
            </a:r>
            <a:r>
              <a:rPr lang="en-GB" sz="1400" dirty="0"/>
              <a:t>consistent baseline for </a:t>
            </a:r>
            <a:r>
              <a:rPr lang="en-GB" sz="1400" dirty="0" smtClean="0"/>
              <a:t>creating </a:t>
            </a:r>
            <a:r>
              <a:rPr lang="en-GB" sz="1400" dirty="0"/>
              <a:t>exchange </a:t>
            </a:r>
            <a:r>
              <a:rPr lang="en-GB" sz="1400" dirty="0" smtClean="0"/>
              <a:t>documents and </a:t>
            </a:r>
            <a:r>
              <a:rPr lang="en-GB" sz="1400" dirty="0"/>
              <a:t>transactions across </a:t>
            </a:r>
            <a:r>
              <a:rPr lang="en-GB" sz="1400" dirty="0" smtClean="0"/>
              <a:t>government.</a:t>
            </a:r>
          </a:p>
          <a:p>
            <a:pPr marL="285750" indent="-285750"/>
            <a:endParaRPr lang="en-GB" sz="1400" dirty="0"/>
          </a:p>
          <a:p>
            <a:pPr marL="285750" indent="-285750"/>
            <a:r>
              <a:rPr lang="en-GB" sz="1400" dirty="0" smtClean="0"/>
              <a:t>NIEM is a framework consisting out of </a:t>
            </a:r>
            <a:br>
              <a:rPr lang="en-GB" sz="1400" dirty="0" smtClean="0"/>
            </a:br>
            <a:r>
              <a:rPr lang="en-GB" sz="1400" dirty="0" smtClean="0"/>
              <a:t>2 key Components:</a:t>
            </a:r>
          </a:p>
          <a:p>
            <a:pPr marL="1028700" lvl="1"/>
            <a:r>
              <a:rPr lang="en-GB" sz="1100" dirty="0" smtClean="0"/>
              <a:t>A </a:t>
            </a:r>
            <a:r>
              <a:rPr lang="en-GB" sz="1100" dirty="0"/>
              <a:t>data dictionary of 6,000 </a:t>
            </a:r>
            <a:r>
              <a:rPr lang="en-GB" sz="1100" dirty="0" smtClean="0"/>
              <a:t>agreed-upon</a:t>
            </a:r>
            <a:br>
              <a:rPr lang="en-GB" sz="1100" dirty="0" smtClean="0"/>
            </a:br>
            <a:r>
              <a:rPr lang="en-GB" sz="1100" dirty="0" smtClean="0"/>
              <a:t>terms </a:t>
            </a:r>
            <a:r>
              <a:rPr lang="en-GB" sz="1100" dirty="0"/>
              <a:t>that are commonly used in </a:t>
            </a:r>
            <a:r>
              <a:rPr lang="en-GB" sz="1100" dirty="0" smtClean="0"/>
              <a:t>an</a:t>
            </a:r>
            <a:br>
              <a:rPr lang="en-GB" sz="1100" dirty="0" smtClean="0"/>
            </a:br>
            <a:r>
              <a:rPr lang="en-GB" sz="1100" dirty="0" smtClean="0"/>
              <a:t> </a:t>
            </a:r>
            <a:r>
              <a:rPr lang="en-GB" sz="1100" dirty="0"/>
              <a:t>information exchange, </a:t>
            </a:r>
            <a:r>
              <a:rPr lang="en-GB" sz="1100" dirty="0" smtClean="0"/>
              <a:t>and</a:t>
            </a:r>
          </a:p>
          <a:p>
            <a:pPr marL="1028700" lvl="1"/>
            <a:r>
              <a:rPr lang="en-GB" sz="1100" dirty="0" smtClean="0"/>
              <a:t>A </a:t>
            </a:r>
            <a:r>
              <a:rPr lang="en-GB" sz="1100" dirty="0"/>
              <a:t>repeatable, reusable process </a:t>
            </a:r>
            <a:r>
              <a:rPr lang="en-GB" sz="1100" dirty="0" smtClean="0"/>
              <a:t>for</a:t>
            </a:r>
            <a:br>
              <a:rPr lang="en-GB" sz="1100" dirty="0" smtClean="0"/>
            </a:br>
            <a:r>
              <a:rPr lang="en-GB" sz="1100" dirty="0" smtClean="0"/>
              <a:t>developing </a:t>
            </a:r>
            <a:r>
              <a:rPr lang="en-GB" sz="1100" dirty="0"/>
              <a:t>information </a:t>
            </a:r>
            <a:r>
              <a:rPr lang="en-GB" sz="1100" dirty="0" smtClean="0"/>
              <a:t>exchange</a:t>
            </a:r>
            <a:br>
              <a:rPr lang="en-GB" sz="1100" dirty="0" smtClean="0"/>
            </a:br>
            <a:r>
              <a:rPr lang="en-GB" sz="1100" dirty="0" smtClean="0"/>
              <a:t>requirements</a:t>
            </a:r>
            <a:endParaRPr lang="en-GB" sz="1100" dirty="0"/>
          </a:p>
        </p:txBody>
      </p:sp>
      <p:pic>
        <p:nvPicPr>
          <p:cNvPr id="2050" name="Picture 2" descr="Image of NIEM Data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392" y="3655557"/>
            <a:ext cx="4392488" cy="258175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lgn="r">
              <a:defRPr/>
            </a:pPr>
            <a:fld id="{396CDD1B-50E0-44E8-82B7-F85F69F6D40C}" type="slidenum">
              <a:rPr lang="en-GB" smtClean="0"/>
              <a:pPr algn="r">
                <a:defRPr/>
              </a:pPr>
              <a:t>25</a:t>
            </a:fld>
            <a:endParaRPr lang="en-GB" dirty="0"/>
          </a:p>
        </p:txBody>
      </p:sp>
      <p:sp>
        <p:nvSpPr>
          <p:cNvPr id="7" name="TextBox 6"/>
          <p:cNvSpPr txBox="1"/>
          <p:nvPr/>
        </p:nvSpPr>
        <p:spPr>
          <a:xfrm>
            <a:off x="2407208" y="6207115"/>
            <a:ext cx="4329584" cy="246221"/>
          </a:xfrm>
          <a:prstGeom prst="rect">
            <a:avLst/>
          </a:prstGeom>
          <a:noFill/>
        </p:spPr>
        <p:txBody>
          <a:bodyPr wrap="square" rtlCol="0">
            <a:spAutoFit/>
          </a:bodyPr>
          <a:lstStyle/>
          <a:p>
            <a:pPr algn="ctr"/>
            <a:r>
              <a:rPr lang="en-GB" sz="1000" dirty="0">
                <a:solidFill>
                  <a:sysClr val="windowText" lastClr="000000"/>
                </a:solidFill>
              </a:rPr>
              <a:t>Source: </a:t>
            </a:r>
            <a:r>
              <a:rPr lang="en-GB" sz="1000" dirty="0">
                <a:solidFill>
                  <a:srgbClr val="1D4D8D"/>
                </a:solidFill>
                <a:hlinkClick r:id="rId3"/>
              </a:rPr>
              <a:t>https://</a:t>
            </a:r>
            <a:r>
              <a:rPr lang="en-GB" sz="1000" dirty="0" smtClean="0">
                <a:solidFill>
                  <a:srgbClr val="1D4D8D"/>
                </a:solidFill>
                <a:hlinkClick r:id="rId3"/>
              </a:rPr>
              <a:t>www.niem.gov/Pages/default.aspx</a:t>
            </a:r>
            <a:endParaRPr lang="en-GB" sz="1000" dirty="0">
              <a:solidFill>
                <a:srgbClr val="1D4D8D"/>
              </a:solidFill>
            </a:endParaRPr>
          </a:p>
        </p:txBody>
      </p:sp>
    </p:spTree>
    <p:extLst>
      <p:ext uri="{BB962C8B-B14F-4D97-AF65-F5344CB8AC3E}">
        <p14:creationId xmlns:p14="http://schemas.microsoft.com/office/powerpoint/2010/main" val="2052840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en-GB" dirty="0" smtClean="0"/>
              <a:t>References</a:t>
            </a:r>
            <a:endParaRPr lang="en-GB" dirty="0"/>
          </a:p>
        </p:txBody>
      </p:sp>
      <p:sp>
        <p:nvSpPr>
          <p:cNvPr id="3" name="Content Placeholder 2"/>
          <p:cNvSpPr>
            <a:spLocks noGrp="1"/>
          </p:cNvSpPr>
          <p:nvPr>
            <p:ph idx="1"/>
          </p:nvPr>
        </p:nvSpPr>
        <p:spPr>
          <a:xfrm>
            <a:off x="457200" y="2204864"/>
            <a:ext cx="8229600" cy="3816524"/>
          </a:xfrm>
        </p:spPr>
        <p:txBody>
          <a:bodyPr numCol="1"/>
          <a:lstStyle/>
          <a:p>
            <a:pPr indent="0">
              <a:buClr>
                <a:schemeClr val="tx1"/>
              </a:buClr>
              <a:buNone/>
            </a:pPr>
            <a:r>
              <a:rPr lang="en-GB" sz="1200" i="0" dirty="0"/>
              <a:t>European Interoperability Framework (EIF) for European public services. </a:t>
            </a:r>
            <a:r>
              <a:rPr lang="en-GB" sz="1200" i="0" dirty="0">
                <a:hlinkClick r:id="rId2"/>
              </a:rPr>
              <a:t>http://</a:t>
            </a:r>
            <a:r>
              <a:rPr lang="en-GB" sz="1200" i="0" dirty="0" smtClean="0">
                <a:hlinkClick r:id="rId2"/>
              </a:rPr>
              <a:t>ec.europa.eu/isa/documents/isa_annex_ii_eif_en.pdf</a:t>
            </a:r>
            <a:endParaRPr lang="en-GB" sz="1200" i="0" dirty="0" smtClean="0"/>
          </a:p>
          <a:p>
            <a:pPr indent="0">
              <a:buClr>
                <a:schemeClr val="tx1"/>
              </a:buClr>
              <a:buNone/>
            </a:pPr>
            <a:endParaRPr lang="en-GB" sz="1200" i="0" dirty="0" smtClean="0"/>
          </a:p>
          <a:p>
            <a:pPr indent="0">
              <a:buClr>
                <a:schemeClr val="tx1"/>
              </a:buClr>
              <a:buNone/>
            </a:pPr>
            <a:r>
              <a:rPr lang="en-GB" sz="1200" i="0" dirty="0" smtClean="0"/>
              <a:t>ISO/IEC 11179-1, Information Technology – Metadata Registries (MDR) – Part 1: Framework (2004)</a:t>
            </a:r>
          </a:p>
          <a:p>
            <a:pPr indent="0">
              <a:buClr>
                <a:schemeClr val="tx1"/>
              </a:buClr>
              <a:buNone/>
            </a:pPr>
            <a:endParaRPr lang="en-GB" sz="1200" dirty="0" smtClean="0"/>
          </a:p>
          <a:p>
            <a:pPr indent="0">
              <a:buClr>
                <a:schemeClr val="tx1"/>
              </a:buClr>
              <a:buNone/>
            </a:pPr>
            <a:r>
              <a:rPr lang="en-GB" sz="1200" dirty="0" smtClean="0"/>
              <a:t>NISO</a:t>
            </a:r>
            <a:r>
              <a:rPr lang="en-GB" sz="1200" dirty="0"/>
              <a:t>, Understanding Metadata, </a:t>
            </a:r>
            <a:r>
              <a:rPr lang="en-GB" sz="1200" dirty="0" smtClean="0"/>
              <a:t>2004. </a:t>
            </a:r>
            <a:r>
              <a:rPr lang="en-GB" sz="1200" dirty="0" smtClean="0">
                <a:hlinkClick r:id="rId3"/>
              </a:rPr>
              <a:t>http</a:t>
            </a:r>
            <a:r>
              <a:rPr lang="en-GB" sz="1200" dirty="0">
                <a:hlinkClick r:id="rId3"/>
              </a:rPr>
              <a:t>://</a:t>
            </a:r>
            <a:r>
              <a:rPr lang="en-GB" sz="1200" dirty="0" smtClean="0">
                <a:hlinkClick r:id="rId3"/>
              </a:rPr>
              <a:t>www.niso.org/publications/press/UnderstandingMetadata.pdf</a:t>
            </a:r>
            <a:endParaRPr lang="en-GB" sz="1200" dirty="0" smtClean="0"/>
          </a:p>
          <a:p>
            <a:pPr indent="0">
              <a:buClr>
                <a:schemeClr val="tx1"/>
              </a:buClr>
              <a:buNone/>
            </a:pPr>
            <a:endParaRPr lang="en-GB" sz="1200" dirty="0" smtClean="0"/>
          </a:p>
          <a:p>
            <a:pPr indent="0">
              <a:buClr>
                <a:schemeClr val="tx1"/>
              </a:buClr>
              <a:buNone/>
            </a:pPr>
            <a:r>
              <a:rPr lang="en-GB" sz="1200" dirty="0" err="1" smtClean="0"/>
              <a:t>Peristeras</a:t>
            </a:r>
            <a:r>
              <a:rPr lang="en-GB" sz="1200" dirty="0"/>
              <a:t>, V., </a:t>
            </a:r>
            <a:r>
              <a:rPr lang="en-GB" sz="1200" dirty="0" err="1"/>
              <a:t>Loutas</a:t>
            </a:r>
            <a:r>
              <a:rPr lang="en-GB" sz="1200" dirty="0"/>
              <a:t>, N., </a:t>
            </a:r>
            <a:r>
              <a:rPr lang="en-GB" sz="1200" dirty="0" err="1"/>
              <a:t>Goudos</a:t>
            </a:r>
            <a:r>
              <a:rPr lang="en-GB" sz="1200" dirty="0"/>
              <a:t>, S. K., &amp; </a:t>
            </a:r>
            <a:r>
              <a:rPr lang="en-GB" sz="1200" dirty="0" err="1"/>
              <a:t>Tarabanis</a:t>
            </a:r>
            <a:r>
              <a:rPr lang="en-GB" sz="1200" dirty="0"/>
              <a:t>, K. (2008). A conceptual analysis of semantic conflicts in pan-European e-government services. Journal of Information Science, 34(6</a:t>
            </a:r>
            <a:r>
              <a:rPr lang="en-GB" sz="1200" dirty="0" smtClean="0"/>
              <a:t>), 877-891.</a:t>
            </a:r>
            <a:endParaRPr lang="en-GB" sz="1200" dirty="0"/>
          </a:p>
        </p:txBody>
      </p:sp>
      <p:sp>
        <p:nvSpPr>
          <p:cNvPr id="5" name="Slide Number Placeholder 4"/>
          <p:cNvSpPr>
            <a:spLocks noGrp="1"/>
          </p:cNvSpPr>
          <p:nvPr>
            <p:ph type="sldNum" sz="quarter" idx="12"/>
          </p:nvPr>
        </p:nvSpPr>
        <p:spPr/>
        <p:txBody>
          <a:bodyPr/>
          <a:lstStyle/>
          <a:p>
            <a:pPr algn="r">
              <a:defRPr/>
            </a:pPr>
            <a:fld id="{396CDD1B-50E0-44E8-82B7-F85F69F6D40C}" type="slidenum">
              <a:rPr lang="en-GB" smtClean="0"/>
              <a:pPr algn="r">
                <a:defRPr/>
              </a:pPr>
              <a:t>26</a:t>
            </a:fld>
            <a:endParaRPr lang="en-GB" dirty="0"/>
          </a:p>
        </p:txBody>
      </p:sp>
    </p:spTree>
    <p:extLst>
      <p:ext uri="{BB962C8B-B14F-4D97-AF65-F5344CB8AC3E}">
        <p14:creationId xmlns:p14="http://schemas.microsoft.com/office/powerpoint/2010/main" val="385960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127182" y="5283849"/>
            <a:ext cx="3789619" cy="338554"/>
            <a:chOff x="5817422" y="5471068"/>
            <a:chExt cx="3789619" cy="338554"/>
          </a:xfrm>
        </p:grpSpPr>
        <p:pic>
          <p:nvPicPr>
            <p:cNvPr id="10" name="Picture 9" descr="SEMIC group on LinkedIn">
              <a:hlinkClick r:id="rId2" action="ppaction://hlinkfile" tgtFrame="&quot;&quot;"/>
            </p:cNvPr>
            <p:cNvPicPr/>
            <p:nvPr/>
          </p:nvPicPr>
          <p:blipFill>
            <a:blip r:embed="rId3" cstate="print"/>
            <a:srcRect/>
            <a:stretch>
              <a:fillRect/>
            </a:stretch>
          </p:blipFill>
          <p:spPr bwMode="auto">
            <a:xfrm>
              <a:off x="5817422" y="5487281"/>
              <a:ext cx="285750" cy="238125"/>
            </a:xfrm>
            <a:prstGeom prst="rect">
              <a:avLst/>
            </a:prstGeom>
            <a:noFill/>
            <a:ln w="9525">
              <a:noFill/>
              <a:miter lim="800000"/>
              <a:headEnd/>
              <a:tailEnd/>
            </a:ln>
          </p:spPr>
        </p:pic>
        <p:sp>
          <p:nvSpPr>
            <p:cNvPr id="12" name="Rectangle 11"/>
            <p:cNvSpPr/>
            <p:nvPr/>
          </p:nvSpPr>
          <p:spPr>
            <a:xfrm>
              <a:off x="6130705" y="5471068"/>
              <a:ext cx="3476336" cy="338554"/>
            </a:xfrm>
            <a:prstGeom prst="rect">
              <a:avLst/>
            </a:prstGeom>
          </p:spPr>
          <p:txBody>
            <a:bodyPr wrap="none">
              <a:spAutoFit/>
            </a:bodyPr>
            <a:lstStyle/>
            <a:p>
              <a:r>
                <a:rPr lang="en-GB" sz="1600" dirty="0" smtClean="0">
                  <a:solidFill>
                    <a:schemeClr val="bg1"/>
                  </a:solidFill>
                  <a:latin typeface="Constantia" pitchFamily="18" charset="0"/>
                </a:rPr>
                <a:t>Join the </a:t>
              </a:r>
              <a:r>
                <a:rPr lang="en-GB" sz="1600" u="sng" dirty="0" smtClean="0">
                  <a:solidFill>
                    <a:schemeClr val="bg1"/>
                  </a:solidFill>
                  <a:latin typeface="Constantia" pitchFamily="18" charset="0"/>
                </a:rPr>
                <a:t>SEMIC</a:t>
              </a:r>
              <a:r>
                <a:rPr lang="en-GB" sz="1600" dirty="0" smtClean="0">
                  <a:solidFill>
                    <a:schemeClr val="bg1"/>
                  </a:solidFill>
                  <a:latin typeface="Constantia" pitchFamily="18" charset="0"/>
                </a:rPr>
                <a:t> group on LinkedIn</a:t>
              </a:r>
              <a:endParaRPr lang="en-GB" sz="1600" dirty="0">
                <a:solidFill>
                  <a:schemeClr val="bg1"/>
                </a:solidFill>
                <a:latin typeface="Constantia" pitchFamily="18" charset="0"/>
              </a:endParaRPr>
            </a:p>
          </p:txBody>
        </p:sp>
      </p:grpSp>
      <p:grpSp>
        <p:nvGrpSpPr>
          <p:cNvPr id="45" name="Group 44"/>
          <p:cNvGrpSpPr/>
          <p:nvPr/>
        </p:nvGrpSpPr>
        <p:grpSpPr>
          <a:xfrm>
            <a:off x="5146584" y="4690299"/>
            <a:ext cx="3246142" cy="338554"/>
            <a:chOff x="5836824" y="5149684"/>
            <a:chExt cx="3246142" cy="338554"/>
          </a:xfrm>
        </p:grpSpPr>
        <p:sp>
          <p:nvSpPr>
            <p:cNvPr id="11" name="Rectangle 10"/>
            <p:cNvSpPr/>
            <p:nvPr/>
          </p:nvSpPr>
          <p:spPr>
            <a:xfrm>
              <a:off x="6121386" y="5149684"/>
              <a:ext cx="2961580" cy="338554"/>
            </a:xfrm>
            <a:prstGeom prst="rect">
              <a:avLst/>
            </a:prstGeom>
          </p:spPr>
          <p:txBody>
            <a:bodyPr wrap="none">
              <a:spAutoFit/>
            </a:bodyPr>
            <a:lstStyle/>
            <a:p>
              <a:r>
                <a:rPr lang="en-GB" sz="1600" dirty="0" smtClean="0">
                  <a:solidFill>
                    <a:schemeClr val="bg1"/>
                  </a:solidFill>
                  <a:latin typeface="Constantia" pitchFamily="18" charset="0"/>
                </a:rPr>
                <a:t>Follow </a:t>
              </a:r>
              <a:r>
                <a:rPr lang="en-GB" sz="1600" u="sng" dirty="0" smtClean="0">
                  <a:solidFill>
                    <a:schemeClr val="bg1"/>
                  </a:solidFill>
                  <a:latin typeface="Constantia" pitchFamily="18" charset="0"/>
                </a:rPr>
                <a:t>@</a:t>
              </a:r>
              <a:r>
                <a:rPr lang="en-GB" sz="1600" u="sng" dirty="0" err="1" smtClean="0">
                  <a:solidFill>
                    <a:schemeClr val="bg1"/>
                  </a:solidFill>
                  <a:latin typeface="Constantia" pitchFamily="18" charset="0"/>
                </a:rPr>
                <a:t>SEMICeu</a:t>
              </a:r>
              <a:r>
                <a:rPr lang="en-GB" sz="1600" dirty="0" smtClean="0">
                  <a:solidFill>
                    <a:schemeClr val="bg1"/>
                  </a:solidFill>
                  <a:latin typeface="Constantia" pitchFamily="18" charset="0"/>
                </a:rPr>
                <a:t> on Twitter</a:t>
              </a:r>
              <a:endParaRPr lang="en-GB" sz="1600" dirty="0">
                <a:solidFill>
                  <a:schemeClr val="bg1"/>
                </a:solidFill>
                <a:latin typeface="Constantia" pitchFamily="18" charset="0"/>
              </a:endParaRPr>
            </a:p>
          </p:txBody>
        </p:sp>
        <p:pic>
          <p:nvPicPr>
            <p:cNvPr id="15" name="Picture 19" descr="http://www.deviantart.com/download/306854489/new_twitter_logo_by_ockre-d52oyft.png">
              <a:hlinkClick r:id="rId4"/>
            </p:cNvPr>
            <p:cNvPicPr>
              <a:picLocks noChangeAspect="1" noChangeArrowheads="1"/>
            </p:cNvPicPr>
            <p:nvPr/>
          </p:nvPicPr>
          <p:blipFill>
            <a:blip r:embed="rId5" cstate="print"/>
            <a:srcRect/>
            <a:stretch>
              <a:fillRect/>
            </a:stretch>
          </p:blipFill>
          <p:spPr bwMode="auto">
            <a:xfrm>
              <a:off x="5836824" y="5187610"/>
              <a:ext cx="238125" cy="193210"/>
            </a:xfrm>
            <a:prstGeom prst="rect">
              <a:avLst/>
            </a:prstGeom>
            <a:noFill/>
          </p:spPr>
        </p:pic>
      </p:grpSp>
      <p:grpSp>
        <p:nvGrpSpPr>
          <p:cNvPr id="47" name="Group 46"/>
          <p:cNvGrpSpPr/>
          <p:nvPr/>
        </p:nvGrpSpPr>
        <p:grpSpPr>
          <a:xfrm>
            <a:off x="5089434" y="5877399"/>
            <a:ext cx="4119814" cy="338554"/>
            <a:chOff x="5779674" y="5816084"/>
            <a:chExt cx="4119814" cy="338554"/>
          </a:xfrm>
        </p:grpSpPr>
        <p:sp>
          <p:nvSpPr>
            <p:cNvPr id="14" name="Rectangle 13"/>
            <p:cNvSpPr/>
            <p:nvPr/>
          </p:nvSpPr>
          <p:spPr>
            <a:xfrm>
              <a:off x="6121851" y="5816084"/>
              <a:ext cx="3777637" cy="338554"/>
            </a:xfrm>
            <a:prstGeom prst="rect">
              <a:avLst/>
            </a:prstGeom>
          </p:spPr>
          <p:txBody>
            <a:bodyPr wrap="none">
              <a:spAutoFit/>
            </a:bodyPr>
            <a:lstStyle/>
            <a:p>
              <a:pPr fontAlgn="t"/>
              <a:r>
                <a:rPr lang="en-GB" sz="1600" dirty="0" smtClean="0">
                  <a:solidFill>
                    <a:schemeClr val="bg1"/>
                  </a:solidFill>
                  <a:latin typeface="Constantia" pitchFamily="18" charset="0"/>
                </a:rPr>
                <a:t>Join the SEMIC community on Joinup</a:t>
              </a:r>
              <a:endParaRPr lang="en-GB" sz="1600" dirty="0">
                <a:solidFill>
                  <a:schemeClr val="bg1"/>
                </a:solidFill>
                <a:latin typeface="Constantia" pitchFamily="18" charset="0"/>
              </a:endParaRPr>
            </a:p>
          </p:txBody>
        </p:sp>
        <p:pic>
          <p:nvPicPr>
            <p:cNvPr id="16" name="Picture 21" descr="https://joinup.ec.europa.eu/sites/default/files/ckeditor_files/images/SEMIC_Community_Logo.png">
              <a:hlinkClick r:id="rId6"/>
            </p:cNvPr>
            <p:cNvPicPr>
              <a:picLocks noChangeAspect="1" noChangeArrowheads="1"/>
            </p:cNvPicPr>
            <p:nvPr/>
          </p:nvPicPr>
          <p:blipFill>
            <a:blip r:embed="rId7" cstate="print"/>
            <a:srcRect/>
            <a:stretch>
              <a:fillRect/>
            </a:stretch>
          </p:blipFill>
          <p:spPr bwMode="auto">
            <a:xfrm>
              <a:off x="5779674" y="5820732"/>
              <a:ext cx="292451" cy="265743"/>
            </a:xfrm>
            <a:prstGeom prst="rect">
              <a:avLst/>
            </a:prstGeom>
            <a:noFill/>
          </p:spPr>
        </p:pic>
      </p:grpSp>
      <p:sp>
        <p:nvSpPr>
          <p:cNvPr id="28" name="Content Placeholder 1"/>
          <p:cNvSpPr txBox="1">
            <a:spLocks/>
          </p:cNvSpPr>
          <p:nvPr/>
        </p:nvSpPr>
        <p:spPr>
          <a:xfrm>
            <a:off x="446856" y="1988840"/>
            <a:ext cx="8229600" cy="1224136"/>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1"/>
              </a:buClr>
              <a:buSzTx/>
              <a:buFontTx/>
              <a:buNone/>
              <a:tabLst/>
              <a:defRPr/>
            </a:pPr>
            <a:r>
              <a:rPr kumimoji="0" lang="en-GB" sz="1500" i="0" u="none" strike="noStrike" kern="0" cap="none" spc="0" normalizeH="0" baseline="0" noProof="0" dirty="0" smtClean="0">
                <a:ln>
                  <a:noFill/>
                </a:ln>
                <a:solidFill>
                  <a:schemeClr val="bg1"/>
                </a:solidFill>
                <a:effectLst/>
                <a:uLnTx/>
                <a:uFillTx/>
                <a:latin typeface="+mn-lt"/>
              </a:rPr>
              <a:t>Project Officers</a:t>
            </a:r>
            <a:r>
              <a:rPr kumimoji="0" lang="en-GB" sz="1500" b="0" i="0" u="none" strike="noStrike" kern="0" cap="none" spc="0" normalizeH="0" baseline="0" noProof="0" dirty="0" smtClean="0">
                <a:ln>
                  <a:noFill/>
                </a:ln>
                <a:solidFill>
                  <a:schemeClr val="bg1"/>
                </a:solidFill>
                <a:effectLst/>
                <a:uLnTx/>
                <a:uFillTx/>
                <a:latin typeface="+mn-lt"/>
              </a:rPr>
              <a:t>	</a:t>
            </a:r>
            <a:r>
              <a:rPr kumimoji="0" lang="en-GB" sz="1500" b="0" i="0" u="none" strike="noStrike" kern="0" cap="none" spc="0" normalizeH="0" baseline="0" noProof="0" dirty="0" err="1" smtClean="0">
                <a:ln>
                  <a:noFill/>
                </a:ln>
                <a:solidFill>
                  <a:schemeClr val="bg1"/>
                </a:solidFill>
                <a:effectLst/>
                <a:uLnTx/>
                <a:uFillTx/>
                <a:latin typeface="+mn-lt"/>
              </a:rPr>
              <a:t>Vassilios</a:t>
            </a:r>
            <a:r>
              <a:rPr lang="en-GB" sz="1500" b="0" kern="0" dirty="0" smtClean="0">
                <a:solidFill>
                  <a:schemeClr val="bg1"/>
                </a:solidFill>
                <a:latin typeface="+mn-lt"/>
              </a:rPr>
              <a:t>.</a:t>
            </a:r>
            <a:r>
              <a:rPr kumimoji="0" lang="en-GB" sz="1500" b="0" i="0" u="none" strike="noStrike" kern="0" cap="none" spc="0" normalizeH="0" baseline="0" noProof="0" dirty="0" err="1" smtClean="0">
                <a:ln>
                  <a:noFill/>
                </a:ln>
                <a:solidFill>
                  <a:schemeClr val="bg1"/>
                </a:solidFill>
                <a:effectLst/>
                <a:uLnTx/>
                <a:uFillTx/>
                <a:latin typeface="+mn-lt"/>
              </a:rPr>
              <a:t>Peristeras</a:t>
            </a:r>
            <a:r>
              <a:rPr lang="en-GB" sz="1500" b="0" kern="0" dirty="0" smtClean="0">
                <a:solidFill>
                  <a:schemeClr val="bg1"/>
                </a:solidFill>
                <a:latin typeface="+mn-lt"/>
              </a:rPr>
              <a:t>@ec.europa.eu</a:t>
            </a:r>
            <a:endParaRPr lang="en-GB" sz="1500" b="0" kern="0" dirty="0">
              <a:solidFill>
                <a:schemeClr val="bg1"/>
              </a:solidFill>
              <a:latin typeface="+mn-lt"/>
            </a:endParaRPr>
          </a:p>
          <a:p>
            <a:pPr marL="342900" marR="0" lvl="0" indent="-342900" algn="l" defTabSz="914400" rtl="0" eaLnBrk="0" fontAlgn="base" latinLnBrk="0" hangingPunct="0">
              <a:lnSpc>
                <a:spcPct val="100000"/>
              </a:lnSpc>
              <a:spcBef>
                <a:spcPct val="20000"/>
              </a:spcBef>
              <a:spcAft>
                <a:spcPct val="0"/>
              </a:spcAft>
              <a:buClr>
                <a:schemeClr val="bg1"/>
              </a:buClr>
              <a:buSzTx/>
              <a:buFontTx/>
              <a:buNone/>
              <a:tabLst/>
              <a:defRPr/>
            </a:pPr>
            <a:r>
              <a:rPr kumimoji="0" lang="en-GB" sz="1500" b="0" i="0" u="none" strike="noStrike" kern="0" cap="none" spc="0" normalizeH="0" baseline="0" noProof="0" dirty="0" smtClean="0">
                <a:ln>
                  <a:noFill/>
                </a:ln>
                <a:solidFill>
                  <a:schemeClr val="bg1"/>
                </a:solidFill>
                <a:effectLst/>
                <a:uLnTx/>
                <a:uFillTx/>
                <a:latin typeface="+mn-lt"/>
              </a:rPr>
              <a:t>			Suzanne.Wigard@ec.europa.eu</a:t>
            </a:r>
          </a:p>
          <a:p>
            <a:pPr marL="342900" lvl="0" indent="-342900" eaLnBrk="0" hangingPunct="0">
              <a:spcBef>
                <a:spcPct val="20000"/>
              </a:spcBef>
              <a:buClr>
                <a:schemeClr val="bg1"/>
              </a:buClr>
              <a:defRPr/>
            </a:pPr>
            <a:r>
              <a:rPr kumimoji="0" lang="en-GB" sz="1500" b="0" i="0" u="none" strike="noStrike" kern="0" cap="none" spc="0" normalizeH="0" baseline="0" noProof="0" dirty="0" smtClean="0">
                <a:ln>
                  <a:noFill/>
                </a:ln>
                <a:solidFill>
                  <a:schemeClr val="bg1"/>
                </a:solidFill>
                <a:effectLst/>
                <a:uLnTx/>
                <a:uFillTx/>
                <a:latin typeface="+mn-lt"/>
              </a:rPr>
              <a:t>		</a:t>
            </a:r>
            <a:r>
              <a:rPr lang="en-GB" sz="1500" b="0" kern="0" dirty="0">
                <a:solidFill>
                  <a:schemeClr val="bg1"/>
                </a:solidFill>
                <a:latin typeface="+mn-lt"/>
              </a:rPr>
              <a:t>	</a:t>
            </a:r>
            <a:r>
              <a:rPr lang="en-GB" sz="1500" b="0" kern="0" dirty="0" smtClean="0">
                <a:solidFill>
                  <a:schemeClr val="bg1"/>
                </a:solidFill>
                <a:latin typeface="+mn-lt"/>
              </a:rPr>
              <a:t>Athanasios.Karalopoulos@ec.europa.eu</a:t>
            </a:r>
            <a:endParaRPr kumimoji="0" lang="en-GB" sz="1500" b="0" i="0" u="none" strike="noStrike" kern="0" cap="none" spc="0" normalizeH="0" baseline="0" noProof="0" dirty="0" smtClean="0">
              <a:ln>
                <a:noFill/>
              </a:ln>
              <a:solidFill>
                <a:schemeClr val="bg1"/>
              </a:solidFill>
              <a:effectLst/>
              <a:uLnTx/>
              <a:uFillTx/>
              <a:latin typeface="+mn-lt"/>
            </a:endParaRPr>
          </a:p>
        </p:txBody>
      </p:sp>
      <p:sp>
        <p:nvSpPr>
          <p:cNvPr id="31" name="Rectangle 30"/>
          <p:cNvSpPr/>
          <p:nvPr/>
        </p:nvSpPr>
        <p:spPr>
          <a:xfrm>
            <a:off x="5076056" y="3831431"/>
            <a:ext cx="2348720" cy="461665"/>
          </a:xfrm>
          <a:prstGeom prst="rect">
            <a:avLst/>
          </a:prstGeom>
        </p:spPr>
        <p:txBody>
          <a:bodyPr wrap="none">
            <a:spAutoFit/>
          </a:bodyPr>
          <a:lstStyle/>
          <a:p>
            <a:pPr lvl="0"/>
            <a:r>
              <a:rPr lang="en-GB" sz="2400" b="1" dirty="0" smtClean="0">
                <a:solidFill>
                  <a:schemeClr val="bg1"/>
                </a:solidFill>
                <a:latin typeface="+mj-lt"/>
                <a:ea typeface="Segoe UI" pitchFamily="34" charset="0"/>
                <a:cs typeface="Arial" pitchFamily="34" charset="0"/>
              </a:rPr>
              <a:t>Get involved</a:t>
            </a:r>
          </a:p>
        </p:txBody>
      </p:sp>
      <p:sp>
        <p:nvSpPr>
          <p:cNvPr id="33" name="Rectangle 6"/>
          <p:cNvSpPr>
            <a:spLocks noChangeArrowheads="1"/>
          </p:cNvSpPr>
          <p:nvPr/>
        </p:nvSpPr>
        <p:spPr bwMode="auto">
          <a:xfrm>
            <a:off x="520545" y="3717032"/>
            <a:ext cx="3915566" cy="523172"/>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mj-lt"/>
                <a:ea typeface="Segoe UI" pitchFamily="34" charset="0"/>
                <a:cs typeface="Arial" pitchFamily="34" charset="0"/>
              </a:rPr>
              <a:t>Visit our initiatives</a:t>
            </a:r>
          </a:p>
        </p:txBody>
      </p:sp>
      <p:pic>
        <p:nvPicPr>
          <p:cNvPr id="34" name="Picture 33" descr="ADMS_logo.png">
            <a:hlinkClick r:id="rId8"/>
          </p:cNvPr>
          <p:cNvPicPr>
            <a:picLocks noChangeAspect="1"/>
          </p:cNvPicPr>
          <p:nvPr/>
        </p:nvPicPr>
        <p:blipFill>
          <a:blip r:embed="rId9" cstate="print"/>
          <a:stretch>
            <a:fillRect/>
          </a:stretch>
        </p:blipFill>
        <p:spPr>
          <a:xfrm>
            <a:off x="611560" y="4589128"/>
            <a:ext cx="710934" cy="710934"/>
          </a:xfrm>
          <a:prstGeom prst="rect">
            <a:avLst/>
          </a:prstGeom>
        </p:spPr>
      </p:pic>
      <p:pic>
        <p:nvPicPr>
          <p:cNvPr id="35" name="Picture 34" descr="CorePerson_logo.png">
            <a:hlinkClick r:id="rId10"/>
          </p:cNvPr>
          <p:cNvPicPr>
            <a:picLocks noChangeAspect="1"/>
          </p:cNvPicPr>
          <p:nvPr/>
        </p:nvPicPr>
        <p:blipFill>
          <a:blip r:embed="rId11" cstate="print"/>
          <a:stretch>
            <a:fillRect/>
          </a:stretch>
        </p:blipFill>
        <p:spPr>
          <a:xfrm>
            <a:off x="3153154" y="5478511"/>
            <a:ext cx="710934" cy="714080"/>
          </a:xfrm>
          <a:prstGeom prst="rect">
            <a:avLst/>
          </a:prstGeom>
        </p:spPr>
      </p:pic>
      <p:pic>
        <p:nvPicPr>
          <p:cNvPr id="38" name="Picture 37" descr="core_location_logo.png">
            <a:hlinkClick r:id="rId12"/>
          </p:cNvPr>
          <p:cNvPicPr>
            <a:picLocks noChangeAspect="1"/>
          </p:cNvPicPr>
          <p:nvPr/>
        </p:nvPicPr>
        <p:blipFill>
          <a:blip r:embed="rId13" cstate="print"/>
          <a:stretch>
            <a:fillRect/>
          </a:stretch>
        </p:blipFill>
        <p:spPr>
          <a:xfrm>
            <a:off x="2275475" y="5478511"/>
            <a:ext cx="713329" cy="713329"/>
          </a:xfrm>
          <a:prstGeom prst="rect">
            <a:avLst/>
          </a:prstGeom>
        </p:spPr>
      </p:pic>
      <p:pic>
        <p:nvPicPr>
          <p:cNvPr id="39" name="Picture 38" descr="core_vocabularies_logo.png">
            <a:hlinkClick r:id="rId14"/>
          </p:cNvPr>
          <p:cNvPicPr>
            <a:picLocks noChangeAspect="1"/>
          </p:cNvPicPr>
          <p:nvPr/>
        </p:nvPicPr>
        <p:blipFill>
          <a:blip r:embed="rId15" cstate="print"/>
          <a:stretch>
            <a:fillRect/>
          </a:stretch>
        </p:blipFill>
        <p:spPr>
          <a:xfrm>
            <a:off x="617070" y="5478511"/>
            <a:ext cx="699914" cy="706136"/>
          </a:xfrm>
          <a:prstGeom prst="rect">
            <a:avLst/>
          </a:prstGeom>
        </p:spPr>
      </p:pic>
      <p:pic>
        <p:nvPicPr>
          <p:cNvPr id="41" name="Picture 24">
            <a:hlinkClick r:id="rId16"/>
          </p:cNvPr>
          <p:cNvPicPr>
            <a:picLocks noChangeAspect="1" noChangeArrowheads="1"/>
          </p:cNvPicPr>
          <p:nvPr/>
        </p:nvPicPr>
        <p:blipFill>
          <a:blip r:embed="rId17" cstate="print"/>
          <a:srcRect l="16609" t="7760" r="17722" b="3632"/>
          <a:stretch>
            <a:fillRect/>
          </a:stretch>
        </p:blipFill>
        <p:spPr bwMode="auto">
          <a:xfrm>
            <a:off x="2262490" y="4589128"/>
            <a:ext cx="739298" cy="714187"/>
          </a:xfrm>
          <a:prstGeom prst="rect">
            <a:avLst/>
          </a:prstGeom>
          <a:noFill/>
          <a:ln w="9525">
            <a:noFill/>
            <a:miter lim="800000"/>
            <a:headEnd/>
            <a:tailEnd/>
          </a:ln>
          <a:effectLst/>
        </p:spPr>
      </p:pic>
      <p:pic>
        <p:nvPicPr>
          <p:cNvPr id="42" name="Picture 25">
            <a:hlinkClick r:id="rId18"/>
          </p:cNvPr>
          <p:cNvPicPr>
            <a:picLocks noChangeAspect="1" noChangeArrowheads="1"/>
          </p:cNvPicPr>
          <p:nvPr/>
        </p:nvPicPr>
        <p:blipFill>
          <a:blip r:embed="rId19" cstate="print"/>
          <a:srcRect l="8423" t="8099" r="9358"/>
          <a:stretch>
            <a:fillRect/>
          </a:stretch>
        </p:blipFill>
        <p:spPr bwMode="auto">
          <a:xfrm>
            <a:off x="1437474" y="5478511"/>
            <a:ext cx="714942" cy="726218"/>
          </a:xfrm>
          <a:prstGeom prst="rect">
            <a:avLst/>
          </a:prstGeom>
          <a:noFill/>
          <a:ln w="9525">
            <a:noFill/>
            <a:miter lim="800000"/>
            <a:headEnd/>
            <a:tailEnd/>
          </a:ln>
          <a:effectLst/>
        </p:spPr>
      </p:pic>
      <p:pic>
        <p:nvPicPr>
          <p:cNvPr id="43" name="Picture 2" descr="DCAT application profile for data portals in Europe logo">
            <a:hlinkClick r:id="rId20"/>
          </p:cNvPr>
          <p:cNvPicPr>
            <a:picLocks noChangeAspect="1" noChangeArrowheads="1"/>
          </p:cNvPicPr>
          <p:nvPr/>
        </p:nvPicPr>
        <p:blipFill>
          <a:blip r:embed="rId21" cstate="print"/>
          <a:srcRect/>
          <a:stretch>
            <a:fillRect/>
          </a:stretch>
        </p:blipFill>
        <p:spPr bwMode="auto">
          <a:xfrm>
            <a:off x="1434905" y="4589128"/>
            <a:ext cx="720080" cy="720081"/>
          </a:xfrm>
          <a:prstGeom prst="rect">
            <a:avLst/>
          </a:prstGeom>
          <a:noFill/>
        </p:spPr>
      </p:pic>
      <p:pic>
        <p:nvPicPr>
          <p:cNvPr id="24" name="Picture 9" descr="Go to the home page"/>
          <p:cNvPicPr>
            <a:picLocks noChangeAspect="1" noChangeArrowheads="1"/>
          </p:cNvPicPr>
          <p:nvPr/>
        </p:nvPicPr>
        <p:blipFill>
          <a:blip r:embed="rId22" cstate="print"/>
          <a:srcRect/>
          <a:stretch>
            <a:fillRect/>
          </a:stretch>
        </p:blipFill>
        <p:spPr bwMode="auto">
          <a:xfrm>
            <a:off x="7308304" y="188640"/>
            <a:ext cx="1676400" cy="619126"/>
          </a:xfrm>
          <a:prstGeom prst="rect">
            <a:avLst/>
          </a:prstGeom>
          <a:noFill/>
        </p:spPr>
      </p:pic>
      <p:pic>
        <p:nvPicPr>
          <p:cNvPr id="25"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91403" y="4589209"/>
            <a:ext cx="834437"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43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Learning objectives</a:t>
            </a:r>
            <a:endParaRPr lang="en-GB" dirty="0"/>
          </a:p>
        </p:txBody>
      </p:sp>
      <p:sp>
        <p:nvSpPr>
          <p:cNvPr id="3" name="Content Placeholder 2"/>
          <p:cNvSpPr>
            <a:spLocks noGrp="1"/>
          </p:cNvSpPr>
          <p:nvPr>
            <p:ph idx="4294967295"/>
          </p:nvPr>
        </p:nvSpPr>
        <p:spPr>
          <a:xfrm>
            <a:off x="374848" y="2492896"/>
            <a:ext cx="8229600" cy="3529013"/>
          </a:xfrm>
        </p:spPr>
        <p:txBody>
          <a:bodyPr/>
          <a:lstStyle/>
          <a:p>
            <a:pPr indent="0">
              <a:buNone/>
            </a:pPr>
            <a:r>
              <a:rPr lang="en-GB" i="1" dirty="0"/>
              <a:t>By the end of this training you should have an understanding of: </a:t>
            </a:r>
          </a:p>
          <a:p>
            <a:pPr indent="0">
              <a:buNone/>
            </a:pPr>
            <a:endParaRPr lang="en-GB" i="1" dirty="0"/>
          </a:p>
          <a:p>
            <a:pPr>
              <a:buFont typeface="Wingdings 3" panose="05040102010807070707" pitchFamily="18" charset="2"/>
              <a:buChar char=""/>
            </a:pPr>
            <a:r>
              <a:rPr lang="en-GB" dirty="0" smtClean="0"/>
              <a:t>Interoperability and semantic interoperability and how they relate.</a:t>
            </a:r>
          </a:p>
          <a:p>
            <a:pPr>
              <a:buFont typeface="Wingdings 3" panose="05040102010807070707" pitchFamily="18" charset="2"/>
              <a:buChar char=""/>
            </a:pPr>
            <a:r>
              <a:rPr lang="en-GB" dirty="0" smtClean="0"/>
              <a:t>The basics on semantic interoperability</a:t>
            </a:r>
          </a:p>
          <a:p>
            <a:pPr>
              <a:buFont typeface="Wingdings 3" panose="05040102010807070707" pitchFamily="18" charset="2"/>
              <a:buChar char=""/>
            </a:pPr>
            <a:r>
              <a:rPr lang="en-GB" dirty="0" smtClean="0"/>
              <a:t>The basics to achieve semantic interoperability.</a:t>
            </a:r>
          </a:p>
          <a:p>
            <a:pPr>
              <a:buFont typeface="Wingdings 3" panose="05040102010807070707" pitchFamily="18" charset="2"/>
              <a:buChar char=""/>
            </a:pPr>
            <a:r>
              <a:rPr lang="en-GB" dirty="0" smtClean="0"/>
              <a:t>Existing semantic interoperability initiatives.</a:t>
            </a:r>
          </a:p>
        </p:txBody>
      </p:sp>
      <p:sp>
        <p:nvSpPr>
          <p:cNvPr id="5" name="Slide Number Placeholder 4"/>
          <p:cNvSpPr>
            <a:spLocks noGrp="1"/>
          </p:cNvSpPr>
          <p:nvPr>
            <p:ph type="sldNum" sz="quarter" idx="12"/>
          </p:nvPr>
        </p:nvSpPr>
        <p:spPr/>
        <p:txBody>
          <a:bodyPr/>
          <a:lstStyle/>
          <a:p>
            <a:pPr algn="r">
              <a:defRPr/>
            </a:pPr>
            <a:fld id="{396CDD1B-50E0-44E8-82B7-F85F69F6D40C}" type="slidenum">
              <a:rPr lang="en-GB" smtClean="0"/>
              <a:pPr algn="r">
                <a:defRPr/>
              </a:pPr>
              <a:t>3</a:t>
            </a:fld>
            <a:endParaRPr lang="en-GB" dirty="0"/>
          </a:p>
        </p:txBody>
      </p:sp>
    </p:spTree>
    <p:extLst>
      <p:ext uri="{BB962C8B-B14F-4D97-AF65-F5344CB8AC3E}">
        <p14:creationId xmlns:p14="http://schemas.microsoft.com/office/powerpoint/2010/main" val="3636857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type="tbl" sz="quarter" idx="13"/>
            <p:extLst>
              <p:ext uri="{D42A27DB-BD31-4B8C-83A1-F6EECF244321}">
                <p14:modId xmlns:p14="http://schemas.microsoft.com/office/powerpoint/2010/main" val="2851388255"/>
              </p:ext>
            </p:extLst>
          </p:nvPr>
        </p:nvGraphicFramePr>
        <p:xfrm>
          <a:off x="468313" y="1340768"/>
          <a:ext cx="8207375"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8"/>
          <p:cNvSpPr txBox="1">
            <a:spLocks/>
          </p:cNvSpPr>
          <p:nvPr/>
        </p:nvSpPr>
        <p:spPr bwMode="auto">
          <a:xfrm>
            <a:off x="467544" y="1374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smtClean="0">
                <a:solidFill>
                  <a:schemeClr val="bg1"/>
                </a:solidFill>
              </a:rPr>
              <a:t>Outline</a:t>
            </a:r>
            <a:endParaRPr lang="en-GB" kern="0" dirty="0">
              <a:solidFill>
                <a:schemeClr val="bg1"/>
              </a:solidFill>
            </a:endParaRPr>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4</a:t>
            </a:fld>
            <a:endParaRPr lang="en-GB" dirty="0"/>
          </a:p>
        </p:txBody>
      </p:sp>
    </p:spTree>
    <p:extLst>
      <p:ext uri="{BB962C8B-B14F-4D97-AF65-F5344CB8AC3E}">
        <p14:creationId xmlns:p14="http://schemas.microsoft.com/office/powerpoint/2010/main" val="309965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5</a:t>
            </a:fld>
            <a:endParaRPr lang="en-GB" dirty="0"/>
          </a:p>
        </p:txBody>
      </p:sp>
      <p:sp>
        <p:nvSpPr>
          <p:cNvPr id="4" name="Title 3"/>
          <p:cNvSpPr>
            <a:spLocks noGrp="1"/>
          </p:cNvSpPr>
          <p:nvPr>
            <p:ph type="title"/>
          </p:nvPr>
        </p:nvSpPr>
        <p:spPr/>
        <p:txBody>
          <a:bodyPr/>
          <a:lstStyle/>
          <a:p>
            <a:r>
              <a:rPr lang="en-GB" dirty="0" smtClean="0"/>
              <a:t>What is interoperability?</a:t>
            </a:r>
            <a:endParaRPr lang="en-GB" dirty="0"/>
          </a:p>
        </p:txBody>
      </p:sp>
      <p:sp>
        <p:nvSpPr>
          <p:cNvPr id="7" name="Content Placeholder 2"/>
          <p:cNvSpPr txBox="1">
            <a:spLocks/>
          </p:cNvSpPr>
          <p:nvPr/>
        </p:nvSpPr>
        <p:spPr bwMode="auto">
          <a:xfrm>
            <a:off x="683568" y="2420888"/>
            <a:ext cx="7704856" cy="3672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b="0" i="1" kern="0" dirty="0" smtClean="0"/>
              <a:t>Interoperability</a:t>
            </a:r>
            <a:r>
              <a:rPr lang="en-GB" b="0" i="1" kern="0" dirty="0"/>
              <a:t>, within the context of European public service delivery, is the ability of disparate and diverse organisations to interact towards mutually beneficial and agreed common goals, involving the sharing of information and </a:t>
            </a:r>
            <a:r>
              <a:rPr lang="en-GB" b="0" i="1" kern="0" dirty="0" smtClean="0"/>
              <a:t>knowledge </a:t>
            </a:r>
            <a:r>
              <a:rPr lang="en-GB" b="0" i="1" kern="0" dirty="0"/>
              <a:t>between the organisations, through the business processes they support, by means of the exchange of data between their respective ICT </a:t>
            </a:r>
            <a:r>
              <a:rPr lang="en-GB" b="0" i="1" kern="0" dirty="0" smtClean="0"/>
              <a:t>systems.</a:t>
            </a:r>
            <a:endParaRPr lang="en-GB" sz="1400" b="0" i="1" kern="0" dirty="0" smtClean="0"/>
          </a:p>
        </p:txBody>
      </p:sp>
      <p:sp>
        <p:nvSpPr>
          <p:cNvPr id="5" name="Rectangle 4"/>
          <p:cNvSpPr/>
          <p:nvPr/>
        </p:nvSpPr>
        <p:spPr>
          <a:xfrm>
            <a:off x="1581538" y="6207115"/>
            <a:ext cx="5980925" cy="246221"/>
          </a:xfrm>
          <a:prstGeom prst="rect">
            <a:avLst/>
          </a:prstGeom>
        </p:spPr>
        <p:txBody>
          <a:bodyPr wrap="square">
            <a:spAutoFit/>
          </a:bodyPr>
          <a:lstStyle/>
          <a:p>
            <a:pPr algn="ctr"/>
            <a:r>
              <a:rPr lang="en-GB" sz="1000" dirty="0" smtClean="0">
                <a:solidFill>
                  <a:schemeClr val="tx1"/>
                </a:solidFill>
              </a:rPr>
              <a:t>Source: EIF, </a:t>
            </a:r>
            <a:r>
              <a:rPr lang="en-GB" sz="1000" u="sng" dirty="0" smtClean="0">
                <a:hlinkClick r:id="rId2"/>
              </a:rPr>
              <a:t>http</a:t>
            </a:r>
            <a:r>
              <a:rPr lang="en-GB" sz="1000" u="sng" dirty="0">
                <a:hlinkClick r:id="rId2"/>
              </a:rPr>
              <a:t>://</a:t>
            </a:r>
            <a:r>
              <a:rPr lang="en-GB" sz="1000" u="sng" dirty="0" smtClean="0">
                <a:hlinkClick r:id="rId2"/>
              </a:rPr>
              <a:t>ec.europa.eu/isa/documents/isa_annex_ii_eif_en.pdf</a:t>
            </a:r>
            <a:endParaRPr lang="en-GB" sz="1000" dirty="0"/>
          </a:p>
        </p:txBody>
      </p:sp>
    </p:spTree>
    <p:extLst>
      <p:ext uri="{BB962C8B-B14F-4D97-AF65-F5344CB8AC3E}">
        <p14:creationId xmlns:p14="http://schemas.microsoft.com/office/powerpoint/2010/main" val="187238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6</a:t>
            </a:fld>
            <a:endParaRPr lang="en-GB" dirty="0"/>
          </a:p>
        </p:txBody>
      </p:sp>
      <p:sp>
        <p:nvSpPr>
          <p:cNvPr id="4" name="Title 3"/>
          <p:cNvSpPr>
            <a:spLocks noGrp="1"/>
          </p:cNvSpPr>
          <p:nvPr>
            <p:ph type="title"/>
          </p:nvPr>
        </p:nvSpPr>
        <p:spPr/>
        <p:txBody>
          <a:bodyPr/>
          <a:lstStyle/>
          <a:p>
            <a:r>
              <a:rPr lang="en-GB" dirty="0" smtClean="0"/>
              <a:t>The ABC of interoperability</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6" t="12592" r="10666" b="12296"/>
          <a:stretch/>
        </p:blipFill>
        <p:spPr bwMode="auto">
          <a:xfrm>
            <a:off x="4139952" y="2276872"/>
            <a:ext cx="4536504" cy="333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81538" y="6207115"/>
            <a:ext cx="5980925" cy="246221"/>
          </a:xfrm>
          <a:prstGeom prst="rect">
            <a:avLst/>
          </a:prstGeom>
        </p:spPr>
        <p:txBody>
          <a:bodyPr wrap="square">
            <a:spAutoFit/>
          </a:bodyPr>
          <a:lstStyle/>
          <a:p>
            <a:pPr algn="ctr"/>
            <a:r>
              <a:rPr lang="en-GB" sz="1000" dirty="0" smtClean="0">
                <a:solidFill>
                  <a:schemeClr val="tx1"/>
                </a:solidFill>
              </a:rPr>
              <a:t>Source: EIF, </a:t>
            </a:r>
            <a:r>
              <a:rPr lang="en-GB" sz="1000" u="sng" dirty="0" smtClean="0">
                <a:hlinkClick r:id="rId3"/>
              </a:rPr>
              <a:t>http</a:t>
            </a:r>
            <a:r>
              <a:rPr lang="en-GB" sz="1000" u="sng" dirty="0">
                <a:hlinkClick r:id="rId3"/>
              </a:rPr>
              <a:t>://</a:t>
            </a:r>
            <a:r>
              <a:rPr lang="en-GB" sz="1000" u="sng" dirty="0" smtClean="0">
                <a:hlinkClick r:id="rId3"/>
              </a:rPr>
              <a:t>ec.europa.eu/isa/documents/isa_annex_ii_eif_en.pdf</a:t>
            </a:r>
            <a:endParaRPr lang="en-GB" sz="1000" dirty="0"/>
          </a:p>
        </p:txBody>
      </p:sp>
      <p:sp>
        <p:nvSpPr>
          <p:cNvPr id="7" name="Content Placeholder 2"/>
          <p:cNvSpPr txBox="1">
            <a:spLocks/>
          </p:cNvSpPr>
          <p:nvPr/>
        </p:nvSpPr>
        <p:spPr bwMode="auto">
          <a:xfrm>
            <a:off x="287524" y="2276871"/>
            <a:ext cx="3636404" cy="4053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GB" sz="1800" kern="0" dirty="0" smtClean="0">
                <a:solidFill>
                  <a:srgbClr val="FF0000"/>
                </a:solidFill>
              </a:rPr>
              <a:t>A</a:t>
            </a:r>
            <a:r>
              <a:rPr lang="en-GB" sz="1800" b="0" kern="0" dirty="0" smtClean="0"/>
              <a:t>dministrations, </a:t>
            </a:r>
            <a:r>
              <a:rPr lang="en-GB" sz="1800" kern="0" dirty="0" smtClean="0">
                <a:solidFill>
                  <a:srgbClr val="FF0000"/>
                </a:solidFill>
              </a:rPr>
              <a:t>B</a:t>
            </a:r>
            <a:r>
              <a:rPr lang="en-GB" sz="1800" b="0" kern="0" dirty="0" smtClean="0"/>
              <a:t>usiness and </a:t>
            </a:r>
            <a:r>
              <a:rPr lang="en-GB" sz="1800" kern="0" dirty="0" smtClean="0">
                <a:solidFill>
                  <a:srgbClr val="FF0000"/>
                </a:solidFill>
              </a:rPr>
              <a:t>C</a:t>
            </a:r>
            <a:r>
              <a:rPr lang="en-GB" sz="1800" b="0" kern="0" dirty="0" smtClean="0"/>
              <a:t>itizens must interact </a:t>
            </a:r>
            <a:r>
              <a:rPr lang="en-GB" sz="1800" b="0" kern="0" dirty="0"/>
              <a:t>efficiently and </a:t>
            </a:r>
            <a:r>
              <a:rPr lang="en-GB" sz="1800" b="0" kern="0" dirty="0" smtClean="0"/>
              <a:t>effectively.</a:t>
            </a:r>
          </a:p>
          <a:p>
            <a:r>
              <a:rPr lang="en-GB" sz="1800" b="0" kern="0" dirty="0" smtClean="0"/>
              <a:t>They </a:t>
            </a:r>
            <a:r>
              <a:rPr lang="en-GB" sz="1800" b="0" kern="0" dirty="0"/>
              <a:t>therefore need interoperable electronic information exchange</a:t>
            </a:r>
            <a:r>
              <a:rPr lang="en-GB" sz="1800" b="0" kern="0" dirty="0" smtClean="0"/>
              <a:t>.</a:t>
            </a:r>
          </a:p>
          <a:p>
            <a:r>
              <a:rPr lang="en-GB" sz="1800" b="0" kern="0" dirty="0" smtClean="0"/>
              <a:t>Interoperability addresses the need for:</a:t>
            </a:r>
          </a:p>
          <a:p>
            <a:pPr lvl="1"/>
            <a:r>
              <a:rPr lang="en-GB" sz="1000" b="0" kern="0" dirty="0"/>
              <a:t>Cooperation among public administrations with the aim to establish public services;</a:t>
            </a:r>
          </a:p>
          <a:p>
            <a:pPr lvl="1"/>
            <a:r>
              <a:rPr lang="en-GB" sz="1000" b="0" kern="0" dirty="0"/>
              <a:t>Exchanging information among public administrations to fulfil legal requirements or political commitments;</a:t>
            </a:r>
          </a:p>
          <a:p>
            <a:pPr lvl="1"/>
            <a:r>
              <a:rPr lang="en-GB" sz="1000" b="0" kern="0" dirty="0"/>
              <a:t>Sharing and reusing information among public administrations to increase administrative efficiency and cut red tape for citizens and businesses.</a:t>
            </a:r>
          </a:p>
          <a:p>
            <a:endParaRPr lang="en-GB" sz="1400" b="0" kern="0" dirty="0" smtClean="0"/>
          </a:p>
        </p:txBody>
      </p:sp>
    </p:spTree>
    <p:extLst>
      <p:ext uri="{BB962C8B-B14F-4D97-AF65-F5344CB8AC3E}">
        <p14:creationId xmlns:p14="http://schemas.microsoft.com/office/powerpoint/2010/main" val="174337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of interoperability</a:t>
            </a:r>
            <a:endParaRPr lang="en-GB" dirty="0"/>
          </a:p>
        </p:txBody>
      </p:sp>
      <p:graphicFrame>
        <p:nvGraphicFramePr>
          <p:cNvPr id="5" name="Content Placeholder 4"/>
          <p:cNvGraphicFramePr>
            <a:graphicFrameLocks noGrp="1"/>
          </p:cNvGraphicFramePr>
          <p:nvPr>
            <p:ph type="tbl" sz="quarter" idx="13"/>
            <p:extLst>
              <p:ext uri="{D42A27DB-BD31-4B8C-83A1-F6EECF244321}">
                <p14:modId xmlns:p14="http://schemas.microsoft.com/office/powerpoint/2010/main" val="3012071089"/>
              </p:ext>
            </p:extLst>
          </p:nvPr>
        </p:nvGraphicFramePr>
        <p:xfrm>
          <a:off x="468313" y="2276475"/>
          <a:ext cx="8207375" cy="367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7</a:t>
            </a:fld>
            <a:endParaRPr lang="en-GB" dirty="0"/>
          </a:p>
        </p:txBody>
      </p:sp>
      <p:sp>
        <p:nvSpPr>
          <p:cNvPr id="6" name="Rectangle 5"/>
          <p:cNvSpPr/>
          <p:nvPr/>
        </p:nvSpPr>
        <p:spPr>
          <a:xfrm>
            <a:off x="1581538" y="6207115"/>
            <a:ext cx="5980925" cy="246221"/>
          </a:xfrm>
          <a:prstGeom prst="rect">
            <a:avLst/>
          </a:prstGeom>
        </p:spPr>
        <p:txBody>
          <a:bodyPr wrap="square">
            <a:spAutoFit/>
          </a:bodyPr>
          <a:lstStyle/>
          <a:p>
            <a:pPr algn="ctr"/>
            <a:r>
              <a:rPr lang="en-GB" sz="1000" dirty="0" smtClean="0">
                <a:solidFill>
                  <a:schemeClr val="tx1"/>
                </a:solidFill>
              </a:rPr>
              <a:t>Source: EIF, </a:t>
            </a:r>
            <a:r>
              <a:rPr lang="en-GB" sz="1000" u="sng" dirty="0" smtClean="0">
                <a:hlinkClick r:id="rId8"/>
              </a:rPr>
              <a:t>http</a:t>
            </a:r>
            <a:r>
              <a:rPr lang="en-GB" sz="1000" u="sng" dirty="0">
                <a:hlinkClick r:id="rId8"/>
              </a:rPr>
              <a:t>://</a:t>
            </a:r>
            <a:r>
              <a:rPr lang="en-GB" sz="1000" u="sng" dirty="0" smtClean="0">
                <a:hlinkClick r:id="rId8"/>
              </a:rPr>
              <a:t>ec.europa.eu/isa/documents/isa_annex_ii_eif_en.pdf</a:t>
            </a:r>
            <a:endParaRPr lang="en-GB" sz="1000" dirty="0"/>
          </a:p>
        </p:txBody>
      </p:sp>
    </p:spTree>
    <p:extLst>
      <p:ext uri="{BB962C8B-B14F-4D97-AF65-F5344CB8AC3E}">
        <p14:creationId xmlns:p14="http://schemas.microsoft.com/office/powerpoint/2010/main" val="864961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1560" y="2420888"/>
            <a:ext cx="7920880" cy="3744416"/>
          </a:xfrm>
        </p:spPr>
        <p:txBody>
          <a:bodyPr/>
          <a:lstStyle/>
          <a:p>
            <a:r>
              <a:rPr lang="en-GB" dirty="0" smtClean="0"/>
              <a:t>Semantic interoperability enables organisations to </a:t>
            </a:r>
            <a:r>
              <a:rPr lang="en-GB" b="1" dirty="0" smtClean="0"/>
              <a:t>process information from external sources</a:t>
            </a:r>
            <a:r>
              <a:rPr lang="en-GB" dirty="0" smtClean="0"/>
              <a:t> in a meaningful manner.</a:t>
            </a:r>
          </a:p>
          <a:p>
            <a:r>
              <a:rPr lang="en-GB" dirty="0" smtClean="0"/>
              <a:t>It ensures that the </a:t>
            </a:r>
            <a:r>
              <a:rPr lang="en-GB" b="1" dirty="0" smtClean="0"/>
              <a:t>precise meaning</a:t>
            </a:r>
            <a:r>
              <a:rPr lang="en-GB" dirty="0" smtClean="0"/>
              <a:t> of exchanged information is </a:t>
            </a:r>
            <a:r>
              <a:rPr lang="en-GB" b="1" dirty="0" smtClean="0"/>
              <a:t>understood and preserved</a:t>
            </a:r>
            <a:r>
              <a:rPr lang="en-GB" dirty="0" smtClean="0"/>
              <a:t> throughout exchanges </a:t>
            </a:r>
            <a:r>
              <a:rPr lang="en-GB" dirty="0"/>
              <a:t>between </a:t>
            </a:r>
            <a:r>
              <a:rPr lang="en-GB" dirty="0" smtClean="0"/>
              <a:t>parties.</a:t>
            </a:r>
          </a:p>
          <a:p>
            <a:r>
              <a:rPr lang="en-GB" dirty="0" smtClean="0"/>
              <a:t>Benefits </a:t>
            </a:r>
            <a:r>
              <a:rPr lang="en-GB" dirty="0"/>
              <a:t>of semantic interoperability are:</a:t>
            </a:r>
          </a:p>
          <a:p>
            <a:pPr lvl="1"/>
            <a:r>
              <a:rPr lang="en-GB" dirty="0"/>
              <a:t>Reduction of errors</a:t>
            </a:r>
          </a:p>
          <a:p>
            <a:pPr lvl="1"/>
            <a:r>
              <a:rPr lang="en-GB" dirty="0"/>
              <a:t>Management of costs</a:t>
            </a:r>
          </a:p>
          <a:p>
            <a:pPr lvl="1"/>
            <a:r>
              <a:rPr lang="en-GB" dirty="0"/>
              <a:t>Monitoring and responding to trends &amp; problems</a:t>
            </a:r>
          </a:p>
          <a:p>
            <a:pPr lvl="1"/>
            <a:r>
              <a:rPr lang="en-GB" dirty="0"/>
              <a:t>Expanding </a:t>
            </a:r>
            <a:r>
              <a:rPr lang="en-GB" dirty="0" smtClean="0"/>
              <a:t>knowledge</a:t>
            </a:r>
            <a:endParaRPr lang="en-GB" dirty="0"/>
          </a:p>
        </p:txBody>
      </p:sp>
      <p:sp>
        <p:nvSpPr>
          <p:cNvPr id="6" name="Slide Number Placeholder 5"/>
          <p:cNvSpPr>
            <a:spLocks noGrp="1"/>
          </p:cNvSpPr>
          <p:nvPr>
            <p:ph type="sldNum" sz="quarter" idx="12"/>
          </p:nvPr>
        </p:nvSpPr>
        <p:spPr/>
        <p:txBody>
          <a:bodyPr/>
          <a:lstStyle/>
          <a:p>
            <a:pPr algn="r">
              <a:defRPr/>
            </a:pPr>
            <a:fld id="{396CDD1B-50E0-44E8-82B7-F85F69F6D40C}" type="slidenum">
              <a:rPr lang="en-GB" smtClean="0"/>
              <a:pPr algn="r">
                <a:defRPr/>
              </a:pPr>
              <a:t>8</a:t>
            </a:fld>
            <a:endParaRPr lang="en-GB" dirty="0"/>
          </a:p>
        </p:txBody>
      </p:sp>
      <p:sp>
        <p:nvSpPr>
          <p:cNvPr id="7" name="Rectangle 6"/>
          <p:cNvSpPr/>
          <p:nvPr/>
        </p:nvSpPr>
        <p:spPr>
          <a:xfrm>
            <a:off x="1581538" y="6207115"/>
            <a:ext cx="5980925" cy="246221"/>
          </a:xfrm>
          <a:prstGeom prst="rect">
            <a:avLst/>
          </a:prstGeom>
        </p:spPr>
        <p:txBody>
          <a:bodyPr wrap="square">
            <a:spAutoFit/>
          </a:bodyPr>
          <a:lstStyle/>
          <a:p>
            <a:pPr algn="ctr"/>
            <a:r>
              <a:rPr lang="en-GB" sz="1000" dirty="0" smtClean="0">
                <a:solidFill>
                  <a:schemeClr val="tx1"/>
                </a:solidFill>
              </a:rPr>
              <a:t>Source: EIF, </a:t>
            </a:r>
            <a:r>
              <a:rPr lang="en-GB" sz="1000" u="sng" dirty="0" smtClean="0">
                <a:hlinkClick r:id="rId3"/>
              </a:rPr>
              <a:t>http</a:t>
            </a:r>
            <a:r>
              <a:rPr lang="en-GB" sz="1000" u="sng" dirty="0">
                <a:hlinkClick r:id="rId3"/>
              </a:rPr>
              <a:t>://</a:t>
            </a:r>
            <a:r>
              <a:rPr lang="en-GB" sz="1000" u="sng" dirty="0" smtClean="0">
                <a:hlinkClick r:id="rId3"/>
              </a:rPr>
              <a:t>ec.europa.eu/isa/documents/isa_annex_ii_eif_en.pdf</a:t>
            </a:r>
            <a:endParaRPr lang="en-GB" sz="1000" dirty="0"/>
          </a:p>
        </p:txBody>
      </p:sp>
      <p:sp>
        <p:nvSpPr>
          <p:cNvPr id="8" name="Title 1"/>
          <p:cNvSpPr txBox="1">
            <a:spLocks/>
          </p:cNvSpPr>
          <p:nvPr/>
        </p:nvSpPr>
        <p:spPr bwMode="auto">
          <a:xfrm>
            <a:off x="468313" y="1268760"/>
            <a:ext cx="8229600"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kern="0" dirty="0" smtClean="0"/>
              <a:t>Definition: semantic interoperability</a:t>
            </a:r>
          </a:p>
          <a:p>
            <a:pPr marL="0" indent="0"/>
            <a:r>
              <a:rPr lang="en-GB" sz="2000" b="0" kern="0" dirty="0" smtClean="0">
                <a:solidFill>
                  <a:schemeClr val="accent1"/>
                </a:solidFill>
              </a:rPr>
              <a:t>Preservation of meaning</a:t>
            </a:r>
            <a:endParaRPr lang="en-GB" sz="2000" b="0" kern="0" dirty="0">
              <a:solidFill>
                <a:schemeClr val="accent1"/>
              </a:solidFill>
            </a:endParaRPr>
          </a:p>
        </p:txBody>
      </p:sp>
    </p:spTree>
    <p:extLst>
      <p:ext uri="{BB962C8B-B14F-4D97-AF65-F5344CB8AC3E}">
        <p14:creationId xmlns:p14="http://schemas.microsoft.com/office/powerpoint/2010/main" val="1180852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205385"/>
            <a:ext cx="8229600" cy="3816003"/>
          </a:xfrm>
        </p:spPr>
        <p:txBody>
          <a:bodyPr/>
          <a:lstStyle/>
          <a:p>
            <a:pPr indent="0">
              <a:buNone/>
            </a:pPr>
            <a:r>
              <a:rPr lang="en-GB" sz="1800" b="1" dirty="0"/>
              <a:t>Metadata</a:t>
            </a:r>
            <a:r>
              <a:rPr lang="en-GB" sz="1800" dirty="0"/>
              <a:t> is </a:t>
            </a:r>
            <a:r>
              <a:rPr lang="en-GB" sz="1800" b="1" dirty="0"/>
              <a:t>data</a:t>
            </a:r>
            <a:r>
              <a:rPr lang="en-GB" sz="1800" dirty="0"/>
              <a:t> that defines and describes other data (ISO/IEC 11179-1</a:t>
            </a:r>
            <a:r>
              <a:rPr lang="en-GB" sz="1800" dirty="0" smtClean="0"/>
              <a:t>).</a:t>
            </a:r>
          </a:p>
          <a:p>
            <a:pPr indent="0">
              <a:buNone/>
            </a:pPr>
            <a:endParaRPr lang="en-GB" sz="1800" b="1" dirty="0" smtClean="0">
              <a:solidFill>
                <a:srgbClr val="FF0000"/>
              </a:solidFill>
            </a:endParaRPr>
          </a:p>
          <a:p>
            <a:pPr indent="0">
              <a:buNone/>
            </a:pPr>
            <a:r>
              <a:rPr lang="en-GB" sz="1800" b="1" dirty="0"/>
              <a:t>Structural metadata: </a:t>
            </a:r>
            <a:r>
              <a:rPr lang="en-GB" sz="1800" dirty="0" smtClean="0"/>
              <a:t>data that gives </a:t>
            </a:r>
            <a:r>
              <a:rPr lang="en-GB" sz="1800" i="1" dirty="0" smtClean="0"/>
              <a:t>meaning</a:t>
            </a:r>
            <a:r>
              <a:rPr lang="en-GB" sz="1800" dirty="0" smtClean="0"/>
              <a:t> to data and indicates how it is </a:t>
            </a:r>
            <a:r>
              <a:rPr lang="en-GB" sz="1800" i="1" dirty="0" smtClean="0"/>
              <a:t>structured</a:t>
            </a:r>
            <a:r>
              <a:rPr lang="en-GB" sz="1800" dirty="0" smtClean="0"/>
              <a:t>:</a:t>
            </a:r>
          </a:p>
          <a:p>
            <a:pPr marL="465750" indent="-285750"/>
            <a:r>
              <a:rPr lang="en-GB" sz="1800" dirty="0"/>
              <a:t>A </a:t>
            </a:r>
            <a:r>
              <a:rPr lang="en-GB" sz="1800" b="1" dirty="0"/>
              <a:t>data model</a:t>
            </a:r>
            <a:r>
              <a:rPr lang="en-GB" sz="1800" dirty="0"/>
              <a:t> is a collection of entities, their properties and the relationships among them, which aims at formally representing a domain, a concept or a real-world thing.</a:t>
            </a:r>
          </a:p>
          <a:p>
            <a:pPr marL="465750" indent="-285750"/>
            <a:r>
              <a:rPr lang="en-GB" sz="1800" b="1" dirty="0" smtClean="0"/>
              <a:t>Reference </a:t>
            </a:r>
            <a:r>
              <a:rPr lang="en-GB" sz="1800" b="1" dirty="0"/>
              <a:t>data</a:t>
            </a:r>
            <a:r>
              <a:rPr lang="en-GB" sz="1800" dirty="0"/>
              <a:t> is a small, discrete set of values that are not updated as part of business transactions but are usually used to impose consistent classiﬁcation. Reference data normally has a low update frequency. </a:t>
            </a:r>
            <a:endParaRPr lang="en-GB" sz="1600" dirty="0"/>
          </a:p>
          <a:p>
            <a:pPr indent="0">
              <a:buNone/>
            </a:pPr>
            <a:endParaRPr lang="nl-BE" dirty="0"/>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9</a:t>
            </a:fld>
            <a:endParaRPr lang="en-GB" dirty="0"/>
          </a:p>
        </p:txBody>
      </p:sp>
      <p:sp>
        <p:nvSpPr>
          <p:cNvPr id="10" name="Title 5"/>
          <p:cNvSpPr txBox="1">
            <a:spLocks/>
          </p:cNvSpPr>
          <p:nvPr/>
        </p:nvSpPr>
        <p:spPr bwMode="auto">
          <a:xfrm>
            <a:off x="467544" y="126876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kern="0" dirty="0" smtClean="0"/>
              <a:t>Definition: structural metadata</a:t>
            </a:r>
            <a:br>
              <a:rPr lang="en-GB" kern="0" dirty="0" smtClean="0"/>
            </a:br>
            <a:r>
              <a:rPr lang="en-GB" sz="2000" b="0" kern="0" dirty="0" smtClean="0">
                <a:solidFill>
                  <a:schemeClr val="accent1"/>
                </a:solidFill>
              </a:rPr>
              <a:t>Indication of meaning and structure</a:t>
            </a:r>
            <a:endParaRPr lang="en-GB" sz="2000" b="0" kern="0" dirty="0">
              <a:solidFill>
                <a:schemeClr val="accent1"/>
              </a:solidFill>
            </a:endParaRPr>
          </a:p>
        </p:txBody>
      </p:sp>
      <p:sp>
        <p:nvSpPr>
          <p:cNvPr id="11" name="Flowchart: Manual Operation 10">
            <a:hlinkClick r:id="rId2"/>
          </p:cNvPr>
          <p:cNvSpPr/>
          <p:nvPr/>
        </p:nvSpPr>
        <p:spPr>
          <a:xfrm rot="5400000">
            <a:off x="4247964" y="2384884"/>
            <a:ext cx="720080" cy="7704856"/>
          </a:xfrm>
          <a:prstGeom prst="flowChartManualOperation">
            <a:avLst/>
          </a:prstGeom>
          <a:noFill/>
          <a:ln>
            <a:noFill/>
          </a:ln>
          <a:effectLst/>
        </p:spPr>
        <p:txBody>
          <a:bodyPr vert="vert27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See also: </a:t>
            </a:r>
            <a:r>
              <a:rPr kumimoji="0" lang="en-GB" sz="1200" i="0" u="none" strike="noStrike" kern="0" cap="none" spc="0" normalizeH="0" baseline="0" noProof="0" dirty="0" smtClean="0">
                <a:ln>
                  <a:noFill/>
                </a:ln>
                <a:solidFill>
                  <a:srgbClr val="30529D"/>
                </a:solidFill>
                <a:effectLst/>
                <a:uLnTx/>
                <a:uFillTx/>
                <a:latin typeface="Arial" panose="020B0604020202020204" pitchFamily="34" charset="0"/>
                <a:cs typeface="Arial" panose="020B0604020202020204" pitchFamily="34" charset="0"/>
              </a:rPr>
              <a:t>NISO, Understanding Metadata, 2004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smtClean="0">
                <a:ln>
                  <a:noFill/>
                </a:ln>
                <a:solidFill>
                  <a:srgbClr val="30529D"/>
                </a:solidFill>
                <a:effectLst/>
                <a:uLnTx/>
                <a:uFillTx/>
                <a:latin typeface="Arial" panose="020B0604020202020204" pitchFamily="34" charset="0"/>
                <a:cs typeface="Arial" panose="020B0604020202020204" pitchFamily="34" charset="0"/>
              </a:rPr>
              <a:t> </a:t>
            </a:r>
            <a:r>
              <a:rPr kumimoji="0" lang="en-GB" sz="120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hlinkClick r:id="rId3"/>
              </a:rPr>
              <a:t>http://www.niso.org/publications/press/UnderstandingMetadata.pdf</a:t>
            </a:r>
            <a:endParaRPr kumimoji="0" lang="en-GB" sz="1200" i="0" u="none" strike="noStrike" kern="0" cap="none" spc="0" normalizeH="0" baseline="0" noProof="0" dirty="0" smtClean="0">
              <a:ln>
                <a:noFill/>
              </a:ln>
              <a:solidFill>
                <a:srgbClr val="30529D"/>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44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5106</TotalTime>
  <Words>2036</Words>
  <Application>Microsoft Office PowerPoint</Application>
  <PresentationFormat>On-screen Show (4:3)</PresentationFormat>
  <Paragraphs>293</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Semantic Interoperability Courses</vt:lpstr>
      <vt:lpstr>Disclaimer</vt:lpstr>
      <vt:lpstr>Learning objectives</vt:lpstr>
      <vt:lpstr>PowerPoint Presentation</vt:lpstr>
      <vt:lpstr>What is interoperability?</vt:lpstr>
      <vt:lpstr>The ABC of interoperability</vt:lpstr>
      <vt:lpstr>Levels of interoperability</vt:lpstr>
      <vt:lpstr>PowerPoint Presentation</vt:lpstr>
      <vt:lpstr>PowerPoint Presentation</vt:lpstr>
      <vt:lpstr>How to achieve? Forge a semantic interoperability agreement  on structural metadata</vt:lpstr>
      <vt:lpstr>How to achieve? Governance and management of structural metadata</vt:lpstr>
      <vt:lpstr>PowerPoint Presentation</vt:lpstr>
      <vt:lpstr>Without semantic interoperability Interoperability conflicts arise </vt:lpstr>
      <vt:lpstr>Data-level conflicts</vt:lpstr>
      <vt:lpstr>Schema-level conflicts</vt:lpstr>
      <vt:lpstr>PowerPoint Presentation</vt:lpstr>
      <vt:lpstr>Examples of existing initiatives ISA Programme – Action 1.1</vt:lpstr>
      <vt:lpstr>PowerPoint Presentation</vt:lpstr>
      <vt:lpstr>PowerPoint Presentation</vt:lpstr>
      <vt:lpstr>PowerPoint Presentation</vt:lpstr>
      <vt:lpstr>PowerPoint Presentation</vt:lpstr>
      <vt:lpstr>Examples of existing initiatives INSPIRE Data Models</vt:lpstr>
      <vt:lpstr>Examples of existing initiatives Semantic interoperability solutions by EU large-scale pilots</vt:lpstr>
      <vt:lpstr>Examples of existing initiatives UN/CEFACT Core Component Technical Specification (CCTS)</vt:lpstr>
      <vt:lpstr>Examples of existing initiatives NIEM (US initiative)</vt:lpstr>
      <vt:lpstr>References</vt:lpstr>
      <vt:lpstr>PowerPoint Presentation</vt:lpstr>
    </vt:vector>
  </TitlesOfParts>
  <Company>European Commission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training material on semantic interoperability - Module 1 - Introductory definitions and overview of existing initiatives</dc:title>
  <dc:subject>ISA</dc:subject>
  <dc:creator>PwC</dc:creator>
  <cp:lastModifiedBy>goederts</cp:lastModifiedBy>
  <cp:revision>590</cp:revision>
  <dcterms:created xsi:type="dcterms:W3CDTF">2011-10-28T10:25:18Z</dcterms:created>
  <dcterms:modified xsi:type="dcterms:W3CDTF">2014-06-06T17:45:14Z</dcterms:modified>
  <cp:category>Training material</cp:category>
</cp:coreProperties>
</file>