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13" r:id="rId2"/>
    <p:sldId id="414" r:id="rId3"/>
    <p:sldId id="428" r:id="rId4"/>
    <p:sldId id="437" r:id="rId5"/>
    <p:sldId id="436" r:id="rId6"/>
    <p:sldId id="416" r:id="rId7"/>
    <p:sldId id="439" r:id="rId8"/>
    <p:sldId id="426" r:id="rId9"/>
    <p:sldId id="429" r:id="rId10"/>
    <p:sldId id="405" r:id="rId11"/>
    <p:sldId id="424" r:id="rId12"/>
    <p:sldId id="406" r:id="rId13"/>
    <p:sldId id="408" r:id="rId14"/>
    <p:sldId id="409" r:id="rId15"/>
    <p:sldId id="430" r:id="rId16"/>
    <p:sldId id="421" r:id="rId17"/>
    <p:sldId id="443" r:id="rId18"/>
    <p:sldId id="434" r:id="rId19"/>
    <p:sldId id="444" r:id="rId20"/>
    <p:sldId id="441" r:id="rId21"/>
    <p:sldId id="431" r:id="rId22"/>
    <p:sldId id="422" r:id="rId23"/>
    <p:sldId id="432" r:id="rId24"/>
    <p:sldId id="425" r:id="rId25"/>
    <p:sldId id="442" r:id="rId26"/>
    <p:sldId id="419" r:id="rId27"/>
    <p:sldId id="376" r:id="rId28"/>
  </p:sldIdLst>
  <p:sldSz cx="9144000" cy="6858000" type="screen4x3"/>
  <p:notesSz cx="6888163" cy="100203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anney le Clément" initials="VlC" lastIdx="1" clrIdx="0"/>
  <p:cmAuthor id="1" name="Nikolaos Loutas" initials="NL" lastIdx="1" clrIdx="1"/>
  <p:cmAuthor id="2" name="Michiel De Keyzer" initials="MDK" lastIdx="21" clrIdx="2"/>
  <p:cmAuthor id="3" name="Ada Ziemytè" initials="AZ" lastIdx="4" clrIdx="3"/>
  <p:cmAuthor id="4" name="Sebastiaan Rousseeuw" initials="SR" lastIdx="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1D3"/>
    <a:srgbClr val="2B56AB"/>
    <a:srgbClr val="92D050"/>
    <a:srgbClr val="000000"/>
    <a:srgbClr val="251553"/>
    <a:srgbClr val="D1D1D1"/>
    <a:srgbClr val="0F5494"/>
    <a:srgbClr val="240DAB"/>
    <a:srgbClr val="3366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3" autoAdjust="0"/>
    <p:restoredTop sz="90647" autoAdjust="0"/>
  </p:normalViewPr>
  <p:slideViewPr>
    <p:cSldViewPr>
      <p:cViewPr>
        <p:scale>
          <a:sx n="76" d="100"/>
          <a:sy n="76" d="100"/>
        </p:scale>
        <p:origin x="-1968" y="-162"/>
      </p:cViewPr>
      <p:guideLst>
        <p:guide orient="horz" pos="2160"/>
        <p:guide pos="2880"/>
      </p:guideLst>
    </p:cSldViewPr>
  </p:slideViewPr>
  <p:outlineViewPr>
    <p:cViewPr>
      <p:scale>
        <a:sx n="33" d="100"/>
        <a:sy n="33" d="100"/>
      </p:scale>
      <p:origin x="0" y="35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78C29-2192-47C5-99E8-8687D83C7D9C}" type="doc">
      <dgm:prSet loTypeId="urn:microsoft.com/office/officeart/2005/8/layout/process4" loCatId="list" qsTypeId="urn:microsoft.com/office/officeart/2005/8/quickstyle/simple1" qsCatId="simple" csTypeId="urn:microsoft.com/office/officeart/2005/8/colors/accent3_1" csCatId="accent3" phldr="1"/>
      <dgm:spPr/>
      <dgm:t>
        <a:bodyPr/>
        <a:lstStyle/>
        <a:p>
          <a:endParaRPr lang="en-GB"/>
        </a:p>
      </dgm:t>
    </dgm:pt>
    <dgm:pt modelId="{4662124B-A3AC-49EA-B7CC-FC383BE6C466}">
      <dgm:prSet phldrT="[Text]" custT="1"/>
      <dgm:spPr/>
      <dgm:t>
        <a:bodyPr/>
        <a:lstStyle/>
        <a:p>
          <a:r>
            <a:rPr lang="en-GB" sz="1600" dirty="0" smtClean="0">
              <a:solidFill>
                <a:srgbClr val="2B56AB"/>
              </a:solidFill>
            </a:rPr>
            <a:t>Round-table and collaboration in the working group (25’)</a:t>
          </a:r>
          <a:endParaRPr lang="en-GB" sz="1600" dirty="0">
            <a:solidFill>
              <a:srgbClr val="2B56AB"/>
            </a:solidFill>
          </a:endParaRPr>
        </a:p>
      </dgm:t>
    </dgm:pt>
    <dgm:pt modelId="{ECE9DB18-CE42-4FF0-8CE7-E201447E1BAF}" type="parTrans" cxnId="{B5F30FED-1C7C-4BCF-8731-0BF4C6EF560C}">
      <dgm:prSet/>
      <dgm:spPr/>
      <dgm:t>
        <a:bodyPr/>
        <a:lstStyle/>
        <a:p>
          <a:endParaRPr lang="en-GB" sz="2000"/>
        </a:p>
      </dgm:t>
    </dgm:pt>
    <dgm:pt modelId="{4A0AA091-FBD9-4BD6-9CCF-6E2B3E1630DC}" type="sibTrans" cxnId="{B5F30FED-1C7C-4BCF-8731-0BF4C6EF560C}">
      <dgm:prSet/>
      <dgm:spPr/>
      <dgm:t>
        <a:bodyPr/>
        <a:lstStyle/>
        <a:p>
          <a:endParaRPr lang="en-GB" sz="2000"/>
        </a:p>
      </dgm:t>
    </dgm:pt>
    <dgm:pt modelId="{0FE6AA24-0915-42AF-AB44-52FE1B7B4F89}">
      <dgm:prSet phldrT="[Text]" custT="1"/>
      <dgm:spPr/>
      <dgm:t>
        <a:bodyPr/>
        <a:lstStyle/>
        <a:p>
          <a:r>
            <a:rPr lang="en-GB" sz="1600" dirty="0" smtClean="0">
              <a:solidFill>
                <a:srgbClr val="2B56AB"/>
              </a:solidFill>
            </a:rPr>
            <a:t>Context and discussion (35’)</a:t>
          </a:r>
          <a:endParaRPr lang="en-GB" sz="1600" dirty="0">
            <a:solidFill>
              <a:srgbClr val="2B56AB"/>
            </a:solidFill>
          </a:endParaRPr>
        </a:p>
      </dgm:t>
    </dgm:pt>
    <dgm:pt modelId="{06606B36-30AA-4A5F-8083-E236F9AA5DB6}" type="parTrans" cxnId="{4B8C829D-37C1-46EE-81AF-39985414F829}">
      <dgm:prSet/>
      <dgm:spPr/>
      <dgm:t>
        <a:bodyPr/>
        <a:lstStyle/>
        <a:p>
          <a:endParaRPr lang="en-GB" sz="2000"/>
        </a:p>
      </dgm:t>
    </dgm:pt>
    <dgm:pt modelId="{D4F97FD4-4D04-4CBA-AB8B-17192147DF29}" type="sibTrans" cxnId="{4B8C829D-37C1-46EE-81AF-39985414F829}">
      <dgm:prSet/>
      <dgm:spPr/>
      <dgm:t>
        <a:bodyPr/>
        <a:lstStyle/>
        <a:p>
          <a:endParaRPr lang="en-GB" sz="2000"/>
        </a:p>
      </dgm:t>
    </dgm:pt>
    <dgm:pt modelId="{62EBBBD9-AA85-4786-9E4F-88140E31BC5D}">
      <dgm:prSet custT="1"/>
      <dgm:spPr/>
      <dgm:t>
        <a:bodyPr/>
        <a:lstStyle/>
        <a:p>
          <a:r>
            <a:rPr lang="en-GB" sz="1600" dirty="0" smtClean="0">
              <a:solidFill>
                <a:srgbClr val="2B56AB"/>
              </a:solidFill>
            </a:rPr>
            <a:t>First results of analysing the PSCs (20’)</a:t>
          </a:r>
          <a:endParaRPr lang="en-GB" sz="1600" dirty="0">
            <a:solidFill>
              <a:srgbClr val="2B56AB"/>
            </a:solidFill>
          </a:endParaRPr>
        </a:p>
      </dgm:t>
    </dgm:pt>
    <dgm:pt modelId="{9C5D6198-92B7-4B34-9D40-7718BF79111F}" type="parTrans" cxnId="{9762CEF6-68E6-47BA-9923-FEEE3A108F97}">
      <dgm:prSet/>
      <dgm:spPr/>
      <dgm:t>
        <a:bodyPr/>
        <a:lstStyle/>
        <a:p>
          <a:endParaRPr lang="en-GB" sz="2000"/>
        </a:p>
      </dgm:t>
    </dgm:pt>
    <dgm:pt modelId="{EA7E80A1-AC8D-41BB-98EB-2874E7BC75DC}" type="sibTrans" cxnId="{9762CEF6-68E6-47BA-9923-FEEE3A108F97}">
      <dgm:prSet/>
      <dgm:spPr/>
      <dgm:t>
        <a:bodyPr/>
        <a:lstStyle/>
        <a:p>
          <a:endParaRPr lang="en-GB" sz="2000"/>
        </a:p>
      </dgm:t>
    </dgm:pt>
    <dgm:pt modelId="{0500AFE8-8B32-4DC7-BD6B-93C4F1042FFF}">
      <dgm:prSet custT="1"/>
      <dgm:spPr/>
      <dgm:t>
        <a:bodyPr/>
        <a:lstStyle/>
        <a:p>
          <a:r>
            <a:rPr lang="en-GB" sz="1600" dirty="0" smtClean="0">
              <a:solidFill>
                <a:srgbClr val="2B56AB"/>
              </a:solidFill>
            </a:rPr>
            <a:t>Next steps (5’)</a:t>
          </a:r>
          <a:endParaRPr lang="en-GB" sz="1600" dirty="0">
            <a:solidFill>
              <a:srgbClr val="2B56AB"/>
            </a:solidFill>
          </a:endParaRPr>
        </a:p>
      </dgm:t>
    </dgm:pt>
    <dgm:pt modelId="{43A9A286-4183-4B02-8B63-1F2629984A7B}" type="parTrans" cxnId="{A37E0C3B-25D4-4722-B1B9-E4DCF8E05951}">
      <dgm:prSet/>
      <dgm:spPr/>
      <dgm:t>
        <a:bodyPr/>
        <a:lstStyle/>
        <a:p>
          <a:endParaRPr lang="en-GB" sz="2000"/>
        </a:p>
      </dgm:t>
    </dgm:pt>
    <dgm:pt modelId="{FF24644E-9B45-4056-BC63-6E67D17011FE}" type="sibTrans" cxnId="{A37E0C3B-25D4-4722-B1B9-E4DCF8E05951}">
      <dgm:prSet/>
      <dgm:spPr/>
      <dgm:t>
        <a:bodyPr/>
        <a:lstStyle/>
        <a:p>
          <a:endParaRPr lang="en-GB" sz="2000"/>
        </a:p>
      </dgm:t>
    </dgm:pt>
    <dgm:pt modelId="{EDCF0F8B-8827-4D13-9DAE-173C5ABFC53E}">
      <dgm:prSet custT="1"/>
      <dgm:spPr/>
      <dgm:t>
        <a:bodyPr/>
        <a:lstStyle/>
        <a:p>
          <a:r>
            <a:rPr lang="en-GB" sz="1600" dirty="0" smtClean="0">
              <a:solidFill>
                <a:srgbClr val="2B56AB"/>
              </a:solidFill>
            </a:rPr>
            <a:t>Common working terminology of key concepts (20’)</a:t>
          </a:r>
          <a:endParaRPr lang="en-GB" sz="1600" dirty="0">
            <a:solidFill>
              <a:srgbClr val="2B56AB"/>
            </a:solidFill>
          </a:endParaRPr>
        </a:p>
      </dgm:t>
    </dgm:pt>
    <dgm:pt modelId="{7174BFBD-1369-4A89-A83D-8412684C955A}" type="parTrans" cxnId="{35BA5F20-7320-441A-9CF4-FE972E8747F0}">
      <dgm:prSet/>
      <dgm:spPr/>
      <dgm:t>
        <a:bodyPr/>
        <a:lstStyle/>
        <a:p>
          <a:endParaRPr lang="en-GB" sz="1400"/>
        </a:p>
      </dgm:t>
    </dgm:pt>
    <dgm:pt modelId="{F33E606D-6AD9-43CE-A38A-F11CF930E96B}" type="sibTrans" cxnId="{35BA5F20-7320-441A-9CF4-FE972E8747F0}">
      <dgm:prSet/>
      <dgm:spPr/>
      <dgm:t>
        <a:bodyPr/>
        <a:lstStyle/>
        <a:p>
          <a:endParaRPr lang="en-GB" sz="1400"/>
        </a:p>
      </dgm:t>
    </dgm:pt>
    <dgm:pt modelId="{061CD37A-BCB1-45EE-8D59-F543A0E58016}">
      <dgm:prSet custT="1"/>
      <dgm:spPr/>
      <dgm:t>
        <a:bodyPr/>
        <a:lstStyle/>
        <a:p>
          <a:r>
            <a:rPr lang="en-GB" sz="1600" dirty="0" smtClean="0">
              <a:solidFill>
                <a:srgbClr val="2B56AB"/>
              </a:solidFill>
            </a:rPr>
            <a:t>Q &amp; A (5’)</a:t>
          </a:r>
          <a:endParaRPr lang="en-GB" sz="1600" dirty="0">
            <a:solidFill>
              <a:srgbClr val="2B56AB"/>
            </a:solidFill>
          </a:endParaRPr>
        </a:p>
      </dgm:t>
    </dgm:pt>
    <dgm:pt modelId="{CD2C328A-E85B-43BD-9661-9525E7FC5235}" type="parTrans" cxnId="{DC3EB947-ED9B-4139-B6E3-767664AAA296}">
      <dgm:prSet/>
      <dgm:spPr/>
      <dgm:t>
        <a:bodyPr/>
        <a:lstStyle/>
        <a:p>
          <a:endParaRPr lang="en-GB" sz="1400"/>
        </a:p>
      </dgm:t>
    </dgm:pt>
    <dgm:pt modelId="{7CBAE525-ACF1-4714-A638-46F5C0EE8747}" type="sibTrans" cxnId="{DC3EB947-ED9B-4139-B6E3-767664AAA296}">
      <dgm:prSet/>
      <dgm:spPr/>
      <dgm:t>
        <a:bodyPr/>
        <a:lstStyle/>
        <a:p>
          <a:endParaRPr lang="en-GB" sz="1400"/>
        </a:p>
      </dgm:t>
    </dgm:pt>
    <dgm:pt modelId="{086C7ACE-A7DA-4CD1-92F6-637561D91E6B}" type="pres">
      <dgm:prSet presAssocID="{98878C29-2192-47C5-99E8-8687D83C7D9C}" presName="Name0" presStyleCnt="0">
        <dgm:presLayoutVars>
          <dgm:dir/>
          <dgm:animLvl val="lvl"/>
          <dgm:resizeHandles val="exact"/>
        </dgm:presLayoutVars>
      </dgm:prSet>
      <dgm:spPr/>
      <dgm:t>
        <a:bodyPr/>
        <a:lstStyle/>
        <a:p>
          <a:endParaRPr lang="en-GB"/>
        </a:p>
      </dgm:t>
    </dgm:pt>
    <dgm:pt modelId="{5D658E11-F679-4F1A-A062-1B6B4F56675E}" type="pres">
      <dgm:prSet presAssocID="{061CD37A-BCB1-45EE-8D59-F543A0E58016}" presName="boxAndChildren" presStyleCnt="0"/>
      <dgm:spPr/>
      <dgm:t>
        <a:bodyPr/>
        <a:lstStyle/>
        <a:p>
          <a:endParaRPr lang="en-GB"/>
        </a:p>
      </dgm:t>
    </dgm:pt>
    <dgm:pt modelId="{65162533-3B07-444C-AC33-8417F9472598}" type="pres">
      <dgm:prSet presAssocID="{061CD37A-BCB1-45EE-8D59-F543A0E58016}" presName="parentTextBox" presStyleLbl="node1" presStyleIdx="0" presStyleCnt="6"/>
      <dgm:spPr/>
      <dgm:t>
        <a:bodyPr/>
        <a:lstStyle/>
        <a:p>
          <a:endParaRPr lang="en-GB"/>
        </a:p>
      </dgm:t>
    </dgm:pt>
    <dgm:pt modelId="{21919551-7A9F-43DD-B4AB-64008A2A459D}" type="pres">
      <dgm:prSet presAssocID="{FF24644E-9B45-4056-BC63-6E67D17011FE}" presName="sp" presStyleCnt="0"/>
      <dgm:spPr/>
      <dgm:t>
        <a:bodyPr/>
        <a:lstStyle/>
        <a:p>
          <a:endParaRPr lang="en-GB"/>
        </a:p>
      </dgm:t>
    </dgm:pt>
    <dgm:pt modelId="{23E366D7-1FC5-41D2-8F3E-0597F2C8C18E}" type="pres">
      <dgm:prSet presAssocID="{0500AFE8-8B32-4DC7-BD6B-93C4F1042FFF}" presName="arrowAndChildren" presStyleCnt="0"/>
      <dgm:spPr/>
      <dgm:t>
        <a:bodyPr/>
        <a:lstStyle/>
        <a:p>
          <a:endParaRPr lang="en-GB"/>
        </a:p>
      </dgm:t>
    </dgm:pt>
    <dgm:pt modelId="{21D02423-4571-4226-B805-D92A017C8C9F}" type="pres">
      <dgm:prSet presAssocID="{0500AFE8-8B32-4DC7-BD6B-93C4F1042FFF}" presName="parentTextArrow" presStyleLbl="node1" presStyleIdx="1" presStyleCnt="6"/>
      <dgm:spPr/>
      <dgm:t>
        <a:bodyPr/>
        <a:lstStyle/>
        <a:p>
          <a:endParaRPr lang="en-GB"/>
        </a:p>
      </dgm:t>
    </dgm:pt>
    <dgm:pt modelId="{E7727B9E-970A-44A8-877A-86450C3509AB}" type="pres">
      <dgm:prSet presAssocID="{EA7E80A1-AC8D-41BB-98EB-2874E7BC75DC}" presName="sp" presStyleCnt="0"/>
      <dgm:spPr/>
      <dgm:t>
        <a:bodyPr/>
        <a:lstStyle/>
        <a:p>
          <a:endParaRPr lang="en-GB"/>
        </a:p>
      </dgm:t>
    </dgm:pt>
    <dgm:pt modelId="{09FF254F-BF72-4834-A498-D9A5FE6494E2}" type="pres">
      <dgm:prSet presAssocID="{62EBBBD9-AA85-4786-9E4F-88140E31BC5D}" presName="arrowAndChildren" presStyleCnt="0"/>
      <dgm:spPr/>
      <dgm:t>
        <a:bodyPr/>
        <a:lstStyle/>
        <a:p>
          <a:endParaRPr lang="en-GB"/>
        </a:p>
      </dgm:t>
    </dgm:pt>
    <dgm:pt modelId="{FDE1FF9C-169D-4799-A241-7B93189506B9}" type="pres">
      <dgm:prSet presAssocID="{62EBBBD9-AA85-4786-9E4F-88140E31BC5D}" presName="parentTextArrow" presStyleLbl="node1" presStyleIdx="2" presStyleCnt="6"/>
      <dgm:spPr/>
      <dgm:t>
        <a:bodyPr/>
        <a:lstStyle/>
        <a:p>
          <a:endParaRPr lang="en-GB"/>
        </a:p>
      </dgm:t>
    </dgm:pt>
    <dgm:pt modelId="{775A7DCC-1C48-47E0-91C8-6724526CEB29}" type="pres">
      <dgm:prSet presAssocID="{F33E606D-6AD9-43CE-A38A-F11CF930E96B}" presName="sp" presStyleCnt="0"/>
      <dgm:spPr/>
      <dgm:t>
        <a:bodyPr/>
        <a:lstStyle/>
        <a:p>
          <a:endParaRPr lang="en-GB"/>
        </a:p>
      </dgm:t>
    </dgm:pt>
    <dgm:pt modelId="{D938E0C6-6195-4F48-8AA0-7ABAA212580F}" type="pres">
      <dgm:prSet presAssocID="{EDCF0F8B-8827-4D13-9DAE-173C5ABFC53E}" presName="arrowAndChildren" presStyleCnt="0"/>
      <dgm:spPr/>
      <dgm:t>
        <a:bodyPr/>
        <a:lstStyle/>
        <a:p>
          <a:endParaRPr lang="en-GB"/>
        </a:p>
      </dgm:t>
    </dgm:pt>
    <dgm:pt modelId="{0D01450B-B85E-4EB7-A7BB-FA32B6CFB8B8}" type="pres">
      <dgm:prSet presAssocID="{EDCF0F8B-8827-4D13-9DAE-173C5ABFC53E}" presName="parentTextArrow" presStyleLbl="node1" presStyleIdx="3" presStyleCnt="6"/>
      <dgm:spPr/>
      <dgm:t>
        <a:bodyPr/>
        <a:lstStyle/>
        <a:p>
          <a:endParaRPr lang="en-GB"/>
        </a:p>
      </dgm:t>
    </dgm:pt>
    <dgm:pt modelId="{46A5F11C-B776-4393-8C0B-D2699627391F}" type="pres">
      <dgm:prSet presAssocID="{D4F97FD4-4D04-4CBA-AB8B-17192147DF29}" presName="sp" presStyleCnt="0"/>
      <dgm:spPr/>
      <dgm:t>
        <a:bodyPr/>
        <a:lstStyle/>
        <a:p>
          <a:endParaRPr lang="en-GB"/>
        </a:p>
      </dgm:t>
    </dgm:pt>
    <dgm:pt modelId="{72A28DFB-4272-45C1-8388-C0F3E44CE8A6}" type="pres">
      <dgm:prSet presAssocID="{0FE6AA24-0915-42AF-AB44-52FE1B7B4F89}" presName="arrowAndChildren" presStyleCnt="0"/>
      <dgm:spPr/>
      <dgm:t>
        <a:bodyPr/>
        <a:lstStyle/>
        <a:p>
          <a:endParaRPr lang="en-GB"/>
        </a:p>
      </dgm:t>
    </dgm:pt>
    <dgm:pt modelId="{272D527D-1A55-41F6-B3A4-7DAD2FB7884A}" type="pres">
      <dgm:prSet presAssocID="{0FE6AA24-0915-42AF-AB44-52FE1B7B4F89}" presName="parentTextArrow" presStyleLbl="node1" presStyleIdx="4" presStyleCnt="6"/>
      <dgm:spPr/>
      <dgm:t>
        <a:bodyPr/>
        <a:lstStyle/>
        <a:p>
          <a:endParaRPr lang="en-GB"/>
        </a:p>
      </dgm:t>
    </dgm:pt>
    <dgm:pt modelId="{06E65C3C-B97A-4EE1-8AA8-000EB7E0DB4C}" type="pres">
      <dgm:prSet presAssocID="{4A0AA091-FBD9-4BD6-9CCF-6E2B3E1630DC}" presName="sp" presStyleCnt="0"/>
      <dgm:spPr/>
      <dgm:t>
        <a:bodyPr/>
        <a:lstStyle/>
        <a:p>
          <a:endParaRPr lang="en-GB"/>
        </a:p>
      </dgm:t>
    </dgm:pt>
    <dgm:pt modelId="{C4140333-3B34-46E1-A393-6D047549C154}" type="pres">
      <dgm:prSet presAssocID="{4662124B-A3AC-49EA-B7CC-FC383BE6C466}" presName="arrowAndChildren" presStyleCnt="0"/>
      <dgm:spPr/>
      <dgm:t>
        <a:bodyPr/>
        <a:lstStyle/>
        <a:p>
          <a:endParaRPr lang="en-GB"/>
        </a:p>
      </dgm:t>
    </dgm:pt>
    <dgm:pt modelId="{FD12E6CC-EF92-4A5A-A197-703C3897892C}" type="pres">
      <dgm:prSet presAssocID="{4662124B-A3AC-49EA-B7CC-FC383BE6C466}" presName="parentTextArrow" presStyleLbl="node1" presStyleIdx="5" presStyleCnt="6"/>
      <dgm:spPr/>
      <dgm:t>
        <a:bodyPr/>
        <a:lstStyle/>
        <a:p>
          <a:endParaRPr lang="en-GB"/>
        </a:p>
      </dgm:t>
    </dgm:pt>
  </dgm:ptLst>
  <dgm:cxnLst>
    <dgm:cxn modelId="{00F810CF-6FD5-4030-9171-39D7FA678EC6}" type="presOf" srcId="{98878C29-2192-47C5-99E8-8687D83C7D9C}" destId="{086C7ACE-A7DA-4CD1-92F6-637561D91E6B}" srcOrd="0" destOrd="0" presId="urn:microsoft.com/office/officeart/2005/8/layout/process4"/>
    <dgm:cxn modelId="{9762CEF6-68E6-47BA-9923-FEEE3A108F97}" srcId="{98878C29-2192-47C5-99E8-8687D83C7D9C}" destId="{62EBBBD9-AA85-4786-9E4F-88140E31BC5D}" srcOrd="3" destOrd="0" parTransId="{9C5D6198-92B7-4B34-9D40-7718BF79111F}" sibTransId="{EA7E80A1-AC8D-41BB-98EB-2874E7BC75DC}"/>
    <dgm:cxn modelId="{A37E0C3B-25D4-4722-B1B9-E4DCF8E05951}" srcId="{98878C29-2192-47C5-99E8-8687D83C7D9C}" destId="{0500AFE8-8B32-4DC7-BD6B-93C4F1042FFF}" srcOrd="4" destOrd="0" parTransId="{43A9A286-4183-4B02-8B63-1F2629984A7B}" sibTransId="{FF24644E-9B45-4056-BC63-6E67D17011FE}"/>
    <dgm:cxn modelId="{2FBF5EF1-5F5C-4BB5-9F21-38F55867A5EE}" type="presOf" srcId="{061CD37A-BCB1-45EE-8D59-F543A0E58016}" destId="{65162533-3B07-444C-AC33-8417F9472598}" srcOrd="0" destOrd="0" presId="urn:microsoft.com/office/officeart/2005/8/layout/process4"/>
    <dgm:cxn modelId="{76DA870A-CACD-4AEC-9EAC-39AF578B210C}" type="presOf" srcId="{0FE6AA24-0915-42AF-AB44-52FE1B7B4F89}" destId="{272D527D-1A55-41F6-B3A4-7DAD2FB7884A}" srcOrd="0" destOrd="0" presId="urn:microsoft.com/office/officeart/2005/8/layout/process4"/>
    <dgm:cxn modelId="{FB0D1881-8E5E-4F40-8A37-F80D1C707A49}" type="presOf" srcId="{EDCF0F8B-8827-4D13-9DAE-173C5ABFC53E}" destId="{0D01450B-B85E-4EB7-A7BB-FA32B6CFB8B8}" srcOrd="0" destOrd="0" presId="urn:microsoft.com/office/officeart/2005/8/layout/process4"/>
    <dgm:cxn modelId="{B4A7029A-9E02-4AB3-B5A9-ABB6A830D48C}" type="presOf" srcId="{4662124B-A3AC-49EA-B7CC-FC383BE6C466}" destId="{FD12E6CC-EF92-4A5A-A197-703C3897892C}" srcOrd="0" destOrd="0" presId="urn:microsoft.com/office/officeart/2005/8/layout/process4"/>
    <dgm:cxn modelId="{3F084042-C0D0-48C3-A793-42B16AE3A826}" type="presOf" srcId="{0500AFE8-8B32-4DC7-BD6B-93C4F1042FFF}" destId="{21D02423-4571-4226-B805-D92A017C8C9F}" srcOrd="0" destOrd="0" presId="urn:microsoft.com/office/officeart/2005/8/layout/process4"/>
    <dgm:cxn modelId="{4B8C829D-37C1-46EE-81AF-39985414F829}" srcId="{98878C29-2192-47C5-99E8-8687D83C7D9C}" destId="{0FE6AA24-0915-42AF-AB44-52FE1B7B4F89}" srcOrd="1" destOrd="0" parTransId="{06606B36-30AA-4A5F-8083-E236F9AA5DB6}" sibTransId="{D4F97FD4-4D04-4CBA-AB8B-17192147DF29}"/>
    <dgm:cxn modelId="{B5F30FED-1C7C-4BCF-8731-0BF4C6EF560C}" srcId="{98878C29-2192-47C5-99E8-8687D83C7D9C}" destId="{4662124B-A3AC-49EA-B7CC-FC383BE6C466}" srcOrd="0" destOrd="0" parTransId="{ECE9DB18-CE42-4FF0-8CE7-E201447E1BAF}" sibTransId="{4A0AA091-FBD9-4BD6-9CCF-6E2B3E1630DC}"/>
    <dgm:cxn modelId="{35BA5F20-7320-441A-9CF4-FE972E8747F0}" srcId="{98878C29-2192-47C5-99E8-8687D83C7D9C}" destId="{EDCF0F8B-8827-4D13-9DAE-173C5ABFC53E}" srcOrd="2" destOrd="0" parTransId="{7174BFBD-1369-4A89-A83D-8412684C955A}" sibTransId="{F33E606D-6AD9-43CE-A38A-F11CF930E96B}"/>
    <dgm:cxn modelId="{4C64EBF0-F8C0-465B-B7B7-921F5B2A601F}" type="presOf" srcId="{62EBBBD9-AA85-4786-9E4F-88140E31BC5D}" destId="{FDE1FF9C-169D-4799-A241-7B93189506B9}" srcOrd="0" destOrd="0" presId="urn:microsoft.com/office/officeart/2005/8/layout/process4"/>
    <dgm:cxn modelId="{DC3EB947-ED9B-4139-B6E3-767664AAA296}" srcId="{98878C29-2192-47C5-99E8-8687D83C7D9C}" destId="{061CD37A-BCB1-45EE-8D59-F543A0E58016}" srcOrd="5" destOrd="0" parTransId="{CD2C328A-E85B-43BD-9661-9525E7FC5235}" sibTransId="{7CBAE525-ACF1-4714-A638-46F5C0EE8747}"/>
    <dgm:cxn modelId="{8F68A3AB-5751-4E4E-81A0-2BFAD6B7F899}" type="presParOf" srcId="{086C7ACE-A7DA-4CD1-92F6-637561D91E6B}" destId="{5D658E11-F679-4F1A-A062-1B6B4F56675E}" srcOrd="0" destOrd="0" presId="urn:microsoft.com/office/officeart/2005/8/layout/process4"/>
    <dgm:cxn modelId="{C7D35D13-DE26-4199-B40E-B62EACA6EDFA}" type="presParOf" srcId="{5D658E11-F679-4F1A-A062-1B6B4F56675E}" destId="{65162533-3B07-444C-AC33-8417F9472598}" srcOrd="0" destOrd="0" presId="urn:microsoft.com/office/officeart/2005/8/layout/process4"/>
    <dgm:cxn modelId="{DFF86DC6-3CDA-410A-BF09-1C5B3022D211}" type="presParOf" srcId="{086C7ACE-A7DA-4CD1-92F6-637561D91E6B}" destId="{21919551-7A9F-43DD-B4AB-64008A2A459D}" srcOrd="1" destOrd="0" presId="urn:microsoft.com/office/officeart/2005/8/layout/process4"/>
    <dgm:cxn modelId="{0E9E70B9-D414-46E1-A8A3-8A2DC67CDE6F}" type="presParOf" srcId="{086C7ACE-A7DA-4CD1-92F6-637561D91E6B}" destId="{23E366D7-1FC5-41D2-8F3E-0597F2C8C18E}" srcOrd="2" destOrd="0" presId="urn:microsoft.com/office/officeart/2005/8/layout/process4"/>
    <dgm:cxn modelId="{7B60E431-0187-4C1D-BB2D-C5F7DFCC84AF}" type="presParOf" srcId="{23E366D7-1FC5-41D2-8F3E-0597F2C8C18E}" destId="{21D02423-4571-4226-B805-D92A017C8C9F}" srcOrd="0" destOrd="0" presId="urn:microsoft.com/office/officeart/2005/8/layout/process4"/>
    <dgm:cxn modelId="{9E4FE624-33FB-4905-92F5-8038CA371AF2}" type="presParOf" srcId="{086C7ACE-A7DA-4CD1-92F6-637561D91E6B}" destId="{E7727B9E-970A-44A8-877A-86450C3509AB}" srcOrd="3" destOrd="0" presId="urn:microsoft.com/office/officeart/2005/8/layout/process4"/>
    <dgm:cxn modelId="{076B7A15-234C-4B29-8EFF-AC324118656E}" type="presParOf" srcId="{086C7ACE-A7DA-4CD1-92F6-637561D91E6B}" destId="{09FF254F-BF72-4834-A498-D9A5FE6494E2}" srcOrd="4" destOrd="0" presId="urn:microsoft.com/office/officeart/2005/8/layout/process4"/>
    <dgm:cxn modelId="{F665B9A1-B44D-4062-BDE4-5BD9B1332D5D}" type="presParOf" srcId="{09FF254F-BF72-4834-A498-D9A5FE6494E2}" destId="{FDE1FF9C-169D-4799-A241-7B93189506B9}" srcOrd="0" destOrd="0" presId="urn:microsoft.com/office/officeart/2005/8/layout/process4"/>
    <dgm:cxn modelId="{EE3C4C2D-5D0F-4174-BC0A-689A3E61CA21}" type="presParOf" srcId="{086C7ACE-A7DA-4CD1-92F6-637561D91E6B}" destId="{775A7DCC-1C48-47E0-91C8-6724526CEB29}" srcOrd="5" destOrd="0" presId="urn:microsoft.com/office/officeart/2005/8/layout/process4"/>
    <dgm:cxn modelId="{641D23D1-CE01-4D71-8F8B-A6C0D7EC7D0C}" type="presParOf" srcId="{086C7ACE-A7DA-4CD1-92F6-637561D91E6B}" destId="{D938E0C6-6195-4F48-8AA0-7ABAA212580F}" srcOrd="6" destOrd="0" presId="urn:microsoft.com/office/officeart/2005/8/layout/process4"/>
    <dgm:cxn modelId="{7A75622E-728D-4B0A-9F16-C4A91C78D067}" type="presParOf" srcId="{D938E0C6-6195-4F48-8AA0-7ABAA212580F}" destId="{0D01450B-B85E-4EB7-A7BB-FA32B6CFB8B8}" srcOrd="0" destOrd="0" presId="urn:microsoft.com/office/officeart/2005/8/layout/process4"/>
    <dgm:cxn modelId="{9A375A55-1502-450F-AC3E-AE393E71F8B9}" type="presParOf" srcId="{086C7ACE-A7DA-4CD1-92F6-637561D91E6B}" destId="{46A5F11C-B776-4393-8C0B-D2699627391F}" srcOrd="7" destOrd="0" presId="urn:microsoft.com/office/officeart/2005/8/layout/process4"/>
    <dgm:cxn modelId="{7885662A-1BC0-46C1-A7B8-525CE55E4D20}" type="presParOf" srcId="{086C7ACE-A7DA-4CD1-92F6-637561D91E6B}" destId="{72A28DFB-4272-45C1-8388-C0F3E44CE8A6}" srcOrd="8" destOrd="0" presId="urn:microsoft.com/office/officeart/2005/8/layout/process4"/>
    <dgm:cxn modelId="{A371924C-7D8E-41ED-B53D-915A897F02C0}" type="presParOf" srcId="{72A28DFB-4272-45C1-8388-C0F3E44CE8A6}" destId="{272D527D-1A55-41F6-B3A4-7DAD2FB7884A}" srcOrd="0" destOrd="0" presId="urn:microsoft.com/office/officeart/2005/8/layout/process4"/>
    <dgm:cxn modelId="{E21AE47A-846D-4864-BBF2-B42351FB0C29}" type="presParOf" srcId="{086C7ACE-A7DA-4CD1-92F6-637561D91E6B}" destId="{06E65C3C-B97A-4EE1-8AA8-000EB7E0DB4C}" srcOrd="9" destOrd="0" presId="urn:microsoft.com/office/officeart/2005/8/layout/process4"/>
    <dgm:cxn modelId="{B7BF578A-FD81-4896-BE1B-537F3FFB38FA}" type="presParOf" srcId="{086C7ACE-A7DA-4CD1-92F6-637561D91E6B}" destId="{C4140333-3B34-46E1-A393-6D047549C154}" srcOrd="10" destOrd="0" presId="urn:microsoft.com/office/officeart/2005/8/layout/process4"/>
    <dgm:cxn modelId="{E75FE533-EF27-4F7E-9F99-492C366DFFB6}" type="presParOf" srcId="{C4140333-3B34-46E1-A393-6D047549C154}" destId="{FD12E6CC-EF92-4A5A-A197-703C3897892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8311D-F402-4535-BFB2-65CF1EF8190B}"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GB"/>
        </a:p>
      </dgm:t>
    </dgm:pt>
    <dgm:pt modelId="{B20AA612-58DD-4425-A4A6-BE50EA95CC15}">
      <dgm:prSet phldrT="[Text]"/>
      <dgm:spPr/>
      <dgm:t>
        <a:bodyPr/>
        <a:lstStyle/>
        <a:p>
          <a:r>
            <a:rPr lang="en-GB" b="1" dirty="0" smtClean="0"/>
            <a:t>Webinar meeting</a:t>
          </a:r>
          <a:endParaRPr lang="en-GB" dirty="0"/>
        </a:p>
      </dgm:t>
    </dgm:pt>
    <dgm:pt modelId="{DAF996E4-5478-4944-8090-467B368C037E}" type="parTrans" cxnId="{06C9DF4D-169C-4F66-9F3C-B495224A6721}">
      <dgm:prSet/>
      <dgm:spPr/>
      <dgm:t>
        <a:bodyPr/>
        <a:lstStyle/>
        <a:p>
          <a:endParaRPr lang="en-GB"/>
        </a:p>
      </dgm:t>
    </dgm:pt>
    <dgm:pt modelId="{0288B7A8-77C2-41DD-9C3D-3A8AA9AEB8D2}" type="sibTrans" cxnId="{06C9DF4D-169C-4F66-9F3C-B495224A6721}">
      <dgm:prSet/>
      <dgm:spPr>
        <a:solidFill>
          <a:srgbClr val="CFD1D3"/>
        </a:solidFill>
      </dgm:spPr>
      <dgm:t>
        <a:bodyPr/>
        <a:lstStyle/>
        <a:p>
          <a:endParaRPr lang="en-GB"/>
        </a:p>
      </dgm:t>
    </dgm:pt>
    <dgm:pt modelId="{C4D40092-577C-44B0-A48F-DC7D75C674CE}">
      <dgm:prSet phldrT="[Text]"/>
      <dgm:spPr/>
      <dgm:t>
        <a:bodyPr/>
        <a:lstStyle/>
        <a:p>
          <a:r>
            <a:rPr lang="en-GB" b="1" dirty="0" smtClean="0"/>
            <a:t>Comments</a:t>
          </a:r>
          <a:endParaRPr lang="en-GB" dirty="0"/>
        </a:p>
      </dgm:t>
    </dgm:pt>
    <dgm:pt modelId="{4C5018F2-C139-4F95-A3F8-CBEA42D1B4E3}" type="parTrans" cxnId="{5FEC2275-6752-4DD2-8676-5B346F01AC5F}">
      <dgm:prSet/>
      <dgm:spPr/>
      <dgm:t>
        <a:bodyPr/>
        <a:lstStyle/>
        <a:p>
          <a:endParaRPr lang="en-GB"/>
        </a:p>
      </dgm:t>
    </dgm:pt>
    <dgm:pt modelId="{0AD4BA1C-A8F8-4EE7-9880-C7718CD875E9}" type="sibTrans" cxnId="{5FEC2275-6752-4DD2-8676-5B346F01AC5F}">
      <dgm:prSet/>
      <dgm:spPr/>
      <dgm:t>
        <a:bodyPr/>
        <a:lstStyle/>
        <a:p>
          <a:endParaRPr lang="en-GB"/>
        </a:p>
      </dgm:t>
    </dgm:pt>
    <dgm:pt modelId="{2BB632C5-1568-4ED8-9E43-FA4B1167CE8E}">
      <dgm:prSet phldrT="[Text]"/>
      <dgm:spPr/>
      <dgm:t>
        <a:bodyPr/>
        <a:lstStyle/>
        <a:p>
          <a:r>
            <a:rPr lang="en-GB" b="1" dirty="0" smtClean="0"/>
            <a:t>New draft with proposed solutions</a:t>
          </a:r>
          <a:endParaRPr lang="en-GB" i="1" dirty="0"/>
        </a:p>
      </dgm:t>
    </dgm:pt>
    <dgm:pt modelId="{5F3A5051-849A-433F-B62D-C231501FB396}" type="parTrans" cxnId="{F46AFBF4-6FCF-43E6-BE62-BCBB0251D950}">
      <dgm:prSet/>
      <dgm:spPr/>
      <dgm:t>
        <a:bodyPr/>
        <a:lstStyle/>
        <a:p>
          <a:endParaRPr lang="en-GB"/>
        </a:p>
      </dgm:t>
    </dgm:pt>
    <dgm:pt modelId="{5DF88D98-29EA-4E25-BBC3-6F431628DB6E}" type="sibTrans" cxnId="{F46AFBF4-6FCF-43E6-BE62-BCBB0251D950}">
      <dgm:prSet/>
      <dgm:spPr/>
      <dgm:t>
        <a:bodyPr/>
        <a:lstStyle/>
        <a:p>
          <a:endParaRPr lang="en-GB"/>
        </a:p>
      </dgm:t>
    </dgm:pt>
    <dgm:pt modelId="{FD43FB23-F6F6-4356-82BA-F69896BCA891}" type="pres">
      <dgm:prSet presAssocID="{42B8311D-F402-4535-BFB2-65CF1EF8190B}" presName="Name0" presStyleCnt="0">
        <dgm:presLayoutVars>
          <dgm:dir/>
          <dgm:resizeHandles val="exact"/>
        </dgm:presLayoutVars>
      </dgm:prSet>
      <dgm:spPr/>
      <dgm:t>
        <a:bodyPr/>
        <a:lstStyle/>
        <a:p>
          <a:endParaRPr lang="en-GB"/>
        </a:p>
      </dgm:t>
    </dgm:pt>
    <dgm:pt modelId="{266F0A1D-CE1C-447F-91CF-7BF162350628}" type="pres">
      <dgm:prSet presAssocID="{42B8311D-F402-4535-BFB2-65CF1EF8190B}" presName="cycle" presStyleCnt="0"/>
      <dgm:spPr/>
      <dgm:t>
        <a:bodyPr/>
        <a:lstStyle/>
        <a:p>
          <a:endParaRPr lang="en-GB"/>
        </a:p>
      </dgm:t>
    </dgm:pt>
    <dgm:pt modelId="{74FB99AE-BB6E-4485-9B61-7BD00D0819C5}" type="pres">
      <dgm:prSet presAssocID="{B20AA612-58DD-4425-A4A6-BE50EA95CC15}" presName="nodeFirstNode" presStyleLbl="node1" presStyleIdx="0" presStyleCnt="3">
        <dgm:presLayoutVars>
          <dgm:bulletEnabled val="1"/>
        </dgm:presLayoutVars>
      </dgm:prSet>
      <dgm:spPr/>
      <dgm:t>
        <a:bodyPr/>
        <a:lstStyle/>
        <a:p>
          <a:endParaRPr lang="en-GB"/>
        </a:p>
      </dgm:t>
    </dgm:pt>
    <dgm:pt modelId="{1903A5AF-BA22-4FFA-8DB3-4B0DC2ED4903}" type="pres">
      <dgm:prSet presAssocID="{0288B7A8-77C2-41DD-9C3D-3A8AA9AEB8D2}" presName="sibTransFirstNode" presStyleLbl="bgShp" presStyleIdx="0" presStyleCnt="1"/>
      <dgm:spPr/>
      <dgm:t>
        <a:bodyPr/>
        <a:lstStyle/>
        <a:p>
          <a:endParaRPr lang="en-GB"/>
        </a:p>
      </dgm:t>
    </dgm:pt>
    <dgm:pt modelId="{46276628-847A-4C7B-A5AB-59D14CFA9A45}" type="pres">
      <dgm:prSet presAssocID="{C4D40092-577C-44B0-A48F-DC7D75C674CE}" presName="nodeFollowingNodes" presStyleLbl="node1" presStyleIdx="1" presStyleCnt="3" custRadScaleRad="124078" custRadScaleInc="-21695">
        <dgm:presLayoutVars>
          <dgm:bulletEnabled val="1"/>
        </dgm:presLayoutVars>
      </dgm:prSet>
      <dgm:spPr/>
      <dgm:t>
        <a:bodyPr/>
        <a:lstStyle/>
        <a:p>
          <a:endParaRPr lang="en-GB"/>
        </a:p>
      </dgm:t>
    </dgm:pt>
    <dgm:pt modelId="{D1509AC2-F47C-4A9B-8805-989AE596942F}" type="pres">
      <dgm:prSet presAssocID="{2BB632C5-1568-4ED8-9E43-FA4B1167CE8E}" presName="nodeFollowingNodes" presStyleLbl="node1" presStyleIdx="2" presStyleCnt="3" custRadScaleRad="114035" custRadScaleInc="20657">
        <dgm:presLayoutVars>
          <dgm:bulletEnabled val="1"/>
        </dgm:presLayoutVars>
      </dgm:prSet>
      <dgm:spPr/>
      <dgm:t>
        <a:bodyPr/>
        <a:lstStyle/>
        <a:p>
          <a:endParaRPr lang="en-GB"/>
        </a:p>
      </dgm:t>
    </dgm:pt>
  </dgm:ptLst>
  <dgm:cxnLst>
    <dgm:cxn modelId="{6C245FE6-6450-4F9B-9D2E-CF84BDDBA955}" type="presOf" srcId="{C4D40092-577C-44B0-A48F-DC7D75C674CE}" destId="{46276628-847A-4C7B-A5AB-59D14CFA9A45}" srcOrd="0" destOrd="0" presId="urn:microsoft.com/office/officeart/2005/8/layout/cycle3"/>
    <dgm:cxn modelId="{F56037E4-4D1E-4622-8FE8-3169F9D1B212}" type="presOf" srcId="{0288B7A8-77C2-41DD-9C3D-3A8AA9AEB8D2}" destId="{1903A5AF-BA22-4FFA-8DB3-4B0DC2ED4903}" srcOrd="0" destOrd="0" presId="urn:microsoft.com/office/officeart/2005/8/layout/cycle3"/>
    <dgm:cxn modelId="{5FEC2275-6752-4DD2-8676-5B346F01AC5F}" srcId="{42B8311D-F402-4535-BFB2-65CF1EF8190B}" destId="{C4D40092-577C-44B0-A48F-DC7D75C674CE}" srcOrd="1" destOrd="0" parTransId="{4C5018F2-C139-4F95-A3F8-CBEA42D1B4E3}" sibTransId="{0AD4BA1C-A8F8-4EE7-9880-C7718CD875E9}"/>
    <dgm:cxn modelId="{F87BA030-C392-4414-B97B-F969A3D237C6}" type="presOf" srcId="{42B8311D-F402-4535-BFB2-65CF1EF8190B}" destId="{FD43FB23-F6F6-4356-82BA-F69896BCA891}" srcOrd="0" destOrd="0" presId="urn:microsoft.com/office/officeart/2005/8/layout/cycle3"/>
    <dgm:cxn modelId="{06C9DF4D-169C-4F66-9F3C-B495224A6721}" srcId="{42B8311D-F402-4535-BFB2-65CF1EF8190B}" destId="{B20AA612-58DD-4425-A4A6-BE50EA95CC15}" srcOrd="0" destOrd="0" parTransId="{DAF996E4-5478-4944-8090-467B368C037E}" sibTransId="{0288B7A8-77C2-41DD-9C3D-3A8AA9AEB8D2}"/>
    <dgm:cxn modelId="{7A0FEAE6-B4CD-4B7E-9230-0FD5430C8AC4}" type="presOf" srcId="{2BB632C5-1568-4ED8-9E43-FA4B1167CE8E}" destId="{D1509AC2-F47C-4A9B-8805-989AE596942F}" srcOrd="0" destOrd="0" presId="urn:microsoft.com/office/officeart/2005/8/layout/cycle3"/>
    <dgm:cxn modelId="{F46AFBF4-6FCF-43E6-BE62-BCBB0251D950}" srcId="{42B8311D-F402-4535-BFB2-65CF1EF8190B}" destId="{2BB632C5-1568-4ED8-9E43-FA4B1167CE8E}" srcOrd="2" destOrd="0" parTransId="{5F3A5051-849A-433F-B62D-C231501FB396}" sibTransId="{5DF88D98-29EA-4E25-BBC3-6F431628DB6E}"/>
    <dgm:cxn modelId="{20736B95-1D55-4D4D-9309-6F0613349FCC}" type="presOf" srcId="{B20AA612-58DD-4425-A4A6-BE50EA95CC15}" destId="{74FB99AE-BB6E-4485-9B61-7BD00D0819C5}" srcOrd="0" destOrd="0" presId="urn:microsoft.com/office/officeart/2005/8/layout/cycle3"/>
    <dgm:cxn modelId="{ABAA3E8D-5FD3-465B-8907-2D30668A9445}" type="presParOf" srcId="{FD43FB23-F6F6-4356-82BA-F69896BCA891}" destId="{266F0A1D-CE1C-447F-91CF-7BF162350628}" srcOrd="0" destOrd="0" presId="urn:microsoft.com/office/officeart/2005/8/layout/cycle3"/>
    <dgm:cxn modelId="{56229DA7-A00F-455D-9222-6ED1FB0E0E02}" type="presParOf" srcId="{266F0A1D-CE1C-447F-91CF-7BF162350628}" destId="{74FB99AE-BB6E-4485-9B61-7BD00D0819C5}" srcOrd="0" destOrd="0" presId="urn:microsoft.com/office/officeart/2005/8/layout/cycle3"/>
    <dgm:cxn modelId="{CCA177E2-ADD4-4325-9C5A-64D2EAEB7643}" type="presParOf" srcId="{266F0A1D-CE1C-447F-91CF-7BF162350628}" destId="{1903A5AF-BA22-4FFA-8DB3-4B0DC2ED4903}" srcOrd="1" destOrd="0" presId="urn:microsoft.com/office/officeart/2005/8/layout/cycle3"/>
    <dgm:cxn modelId="{109FFB0E-BC93-4FD9-BE2E-818AB83CDA4F}" type="presParOf" srcId="{266F0A1D-CE1C-447F-91CF-7BF162350628}" destId="{46276628-847A-4C7B-A5AB-59D14CFA9A45}" srcOrd="2" destOrd="0" presId="urn:microsoft.com/office/officeart/2005/8/layout/cycle3"/>
    <dgm:cxn modelId="{3E625B18-7EFE-4CF3-9575-1D1DB80B519D}" type="presParOf" srcId="{266F0A1D-CE1C-447F-91CF-7BF162350628}" destId="{D1509AC2-F47C-4A9B-8805-989AE596942F}"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B8311D-F402-4535-BFB2-65CF1EF8190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B20AA612-58DD-4425-A4A6-BE50EA95CC15}">
      <dgm:prSet phldrT="[Text]"/>
      <dgm:spPr>
        <a:solidFill>
          <a:schemeClr val="bg2">
            <a:lumMod val="25000"/>
          </a:schemeClr>
        </a:solidFill>
      </dgm:spPr>
      <dgm:t>
        <a:bodyPr/>
        <a:lstStyle/>
        <a:p>
          <a:r>
            <a:rPr lang="en-GB" b="1" dirty="0" smtClean="0"/>
            <a:t>Webinar 1:</a:t>
          </a:r>
          <a:r>
            <a:rPr lang="en-GB" dirty="0" smtClean="0"/>
            <a:t> </a:t>
          </a:r>
          <a:r>
            <a:rPr lang="en-GB" i="1" dirty="0" smtClean="0"/>
            <a:t>November 3 </a:t>
          </a:r>
          <a:r>
            <a:rPr lang="en-GB" dirty="0" smtClean="0"/>
            <a:t>14:00-16:00</a:t>
          </a:r>
          <a:endParaRPr lang="en-GB" dirty="0"/>
        </a:p>
      </dgm:t>
    </dgm:pt>
    <dgm:pt modelId="{DAF996E4-5478-4944-8090-467B368C037E}" type="parTrans" cxnId="{06C9DF4D-169C-4F66-9F3C-B495224A6721}">
      <dgm:prSet/>
      <dgm:spPr/>
      <dgm:t>
        <a:bodyPr/>
        <a:lstStyle/>
        <a:p>
          <a:endParaRPr lang="en-GB"/>
        </a:p>
      </dgm:t>
    </dgm:pt>
    <dgm:pt modelId="{0288B7A8-77C2-41DD-9C3D-3A8AA9AEB8D2}" type="sibTrans" cxnId="{06C9DF4D-169C-4F66-9F3C-B495224A6721}">
      <dgm:prSet/>
      <dgm:spPr/>
      <dgm:t>
        <a:bodyPr/>
        <a:lstStyle/>
        <a:p>
          <a:endParaRPr lang="en-GB"/>
        </a:p>
      </dgm:t>
    </dgm:pt>
    <dgm:pt modelId="{C4D40092-577C-44B0-A48F-DC7D75C674CE}">
      <dgm:prSet phldrT="[Text]"/>
      <dgm:spPr>
        <a:solidFill>
          <a:schemeClr val="bg2">
            <a:lumMod val="25000"/>
          </a:schemeClr>
        </a:solidFill>
      </dgm:spPr>
      <dgm:t>
        <a:bodyPr/>
        <a:lstStyle/>
        <a:p>
          <a:r>
            <a:rPr lang="en-GB" b="1" dirty="0" smtClean="0"/>
            <a:t>Webinar 2:</a:t>
          </a:r>
          <a:r>
            <a:rPr lang="en-GB" dirty="0" smtClean="0"/>
            <a:t> </a:t>
          </a:r>
          <a:r>
            <a:rPr lang="en-GB" i="1" dirty="0" smtClean="0"/>
            <a:t>November 19 </a:t>
          </a:r>
          <a:r>
            <a:rPr lang="en-GB" dirty="0" smtClean="0"/>
            <a:t>14:00-16:00</a:t>
          </a:r>
          <a:endParaRPr lang="en-GB" dirty="0"/>
        </a:p>
      </dgm:t>
    </dgm:pt>
    <dgm:pt modelId="{4C5018F2-C139-4F95-A3F8-CBEA42D1B4E3}" type="parTrans" cxnId="{5FEC2275-6752-4DD2-8676-5B346F01AC5F}">
      <dgm:prSet/>
      <dgm:spPr/>
      <dgm:t>
        <a:bodyPr/>
        <a:lstStyle/>
        <a:p>
          <a:endParaRPr lang="en-GB"/>
        </a:p>
      </dgm:t>
    </dgm:pt>
    <dgm:pt modelId="{0AD4BA1C-A8F8-4EE7-9880-C7718CD875E9}" type="sibTrans" cxnId="{5FEC2275-6752-4DD2-8676-5B346F01AC5F}">
      <dgm:prSet/>
      <dgm:spPr/>
      <dgm:t>
        <a:bodyPr/>
        <a:lstStyle/>
        <a:p>
          <a:endParaRPr lang="en-GB"/>
        </a:p>
      </dgm:t>
    </dgm:pt>
    <dgm:pt modelId="{2BB632C5-1568-4ED8-9E43-FA4B1167CE8E}">
      <dgm:prSet phldrT="[Text]"/>
      <dgm:spPr>
        <a:solidFill>
          <a:schemeClr val="bg2">
            <a:lumMod val="25000"/>
          </a:schemeClr>
        </a:solidFill>
      </dgm:spPr>
      <dgm:t>
        <a:bodyPr/>
        <a:lstStyle/>
        <a:p>
          <a:r>
            <a:rPr lang="en-GB" b="1" dirty="0" smtClean="0"/>
            <a:t>Webinar 3:</a:t>
          </a:r>
          <a:r>
            <a:rPr lang="en-GB" dirty="0" smtClean="0"/>
            <a:t> December</a:t>
          </a:r>
          <a:r>
            <a:rPr lang="en-GB" i="1" dirty="0" smtClean="0"/>
            <a:t> 1 </a:t>
          </a:r>
          <a:r>
            <a:rPr lang="en-GB" dirty="0" smtClean="0"/>
            <a:t>14:00-16:00</a:t>
          </a:r>
          <a:endParaRPr lang="en-GB" i="1" dirty="0"/>
        </a:p>
      </dgm:t>
    </dgm:pt>
    <dgm:pt modelId="{5F3A5051-849A-433F-B62D-C231501FB396}" type="parTrans" cxnId="{F46AFBF4-6FCF-43E6-BE62-BCBB0251D950}">
      <dgm:prSet/>
      <dgm:spPr/>
      <dgm:t>
        <a:bodyPr/>
        <a:lstStyle/>
        <a:p>
          <a:endParaRPr lang="en-GB"/>
        </a:p>
      </dgm:t>
    </dgm:pt>
    <dgm:pt modelId="{5DF88D98-29EA-4E25-BBC3-6F431628DB6E}" type="sibTrans" cxnId="{F46AFBF4-6FCF-43E6-BE62-BCBB0251D950}">
      <dgm:prSet/>
      <dgm:spPr/>
      <dgm:t>
        <a:bodyPr/>
        <a:lstStyle/>
        <a:p>
          <a:endParaRPr lang="en-GB"/>
        </a:p>
      </dgm:t>
    </dgm:pt>
    <dgm:pt modelId="{E75C7DD6-3693-4C18-8032-7265060D84F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b="1" dirty="0" smtClean="0"/>
            <a:t>Consultation period:       </a:t>
          </a:r>
          <a:br>
            <a:rPr lang="en-GB" b="1" dirty="0" smtClean="0"/>
          </a:br>
          <a:r>
            <a:rPr lang="en-GB" i="1" dirty="0" smtClean="0"/>
            <a:t>5 December – 8 January</a:t>
          </a:r>
          <a:endParaRPr lang="en-GB" i="1" dirty="0"/>
        </a:p>
      </dgm:t>
    </dgm:pt>
    <dgm:pt modelId="{E09E733F-2AF9-4DA2-A366-EFAC7185707A}" type="parTrans" cxnId="{2DFC4F4A-AA52-4154-8A6D-BD083FA6C402}">
      <dgm:prSet/>
      <dgm:spPr/>
      <dgm:t>
        <a:bodyPr/>
        <a:lstStyle/>
        <a:p>
          <a:endParaRPr lang="en-GB"/>
        </a:p>
      </dgm:t>
    </dgm:pt>
    <dgm:pt modelId="{DD83B87B-32DB-427E-BEDD-3930EFB72DA7}" type="sibTrans" cxnId="{2DFC4F4A-AA52-4154-8A6D-BD083FA6C402}">
      <dgm:prSet/>
      <dgm:spPr/>
      <dgm:t>
        <a:bodyPr/>
        <a:lstStyle/>
        <a:p>
          <a:endParaRPr lang="en-GB"/>
        </a:p>
      </dgm:t>
    </dgm:pt>
    <dgm:pt modelId="{19C64E6C-47EF-45F7-82F7-3AD142E7DC15}">
      <dgm:prSet phldrT="[Text]"/>
      <dgm:spPr>
        <a:solidFill>
          <a:schemeClr val="bg2">
            <a:lumMod val="25000"/>
          </a:schemeClr>
        </a:solidFill>
      </dgm:spPr>
      <dgm:t>
        <a:bodyPr/>
        <a:lstStyle/>
        <a:p>
          <a:r>
            <a:rPr lang="en-GB" b="1" dirty="0" smtClean="0"/>
            <a:t>Webinar 4:</a:t>
          </a:r>
          <a:r>
            <a:rPr lang="en-GB" dirty="0" smtClean="0"/>
            <a:t> </a:t>
          </a:r>
          <a:r>
            <a:rPr lang="en-GB" i="1" dirty="0" smtClean="0"/>
            <a:t>January 14 </a:t>
          </a:r>
          <a:r>
            <a:rPr lang="en-GB" dirty="0" smtClean="0"/>
            <a:t>14:00-16:00</a:t>
          </a:r>
          <a:endParaRPr lang="en-GB" dirty="0"/>
        </a:p>
      </dgm:t>
    </dgm:pt>
    <dgm:pt modelId="{11DD5DCD-830F-47D9-9F03-BF6B272A8335}" type="parTrans" cxnId="{1F7F1422-C9EE-445E-BD6C-650F8C633D70}">
      <dgm:prSet/>
      <dgm:spPr/>
      <dgm:t>
        <a:bodyPr/>
        <a:lstStyle/>
        <a:p>
          <a:endParaRPr lang="en-GB"/>
        </a:p>
      </dgm:t>
    </dgm:pt>
    <dgm:pt modelId="{D30F5F4F-ED00-41D0-9000-5E72F8E62EB1}" type="sibTrans" cxnId="{1F7F1422-C9EE-445E-BD6C-650F8C633D70}">
      <dgm:prSet/>
      <dgm:spPr/>
      <dgm:t>
        <a:bodyPr/>
        <a:lstStyle/>
        <a:p>
          <a:endParaRPr lang="en-GB"/>
        </a:p>
      </dgm:t>
    </dgm:pt>
    <dgm:pt modelId="{A22A6432-CACD-41F4-9D18-028BBDDA336C}" type="pres">
      <dgm:prSet presAssocID="{42B8311D-F402-4535-BFB2-65CF1EF8190B}" presName="Name0" presStyleCnt="0">
        <dgm:presLayoutVars>
          <dgm:dir/>
          <dgm:animLvl val="lvl"/>
          <dgm:resizeHandles val="exact"/>
        </dgm:presLayoutVars>
      </dgm:prSet>
      <dgm:spPr/>
      <dgm:t>
        <a:bodyPr/>
        <a:lstStyle/>
        <a:p>
          <a:endParaRPr lang="en-GB"/>
        </a:p>
      </dgm:t>
    </dgm:pt>
    <dgm:pt modelId="{3E58AEFE-44F3-40FE-BCA9-88C1962550A1}" type="pres">
      <dgm:prSet presAssocID="{B20AA612-58DD-4425-A4A6-BE50EA95CC15}" presName="parTxOnly" presStyleLbl="node1" presStyleIdx="0" presStyleCnt="5">
        <dgm:presLayoutVars>
          <dgm:chMax val="0"/>
          <dgm:chPref val="0"/>
          <dgm:bulletEnabled val="1"/>
        </dgm:presLayoutVars>
      </dgm:prSet>
      <dgm:spPr/>
      <dgm:t>
        <a:bodyPr/>
        <a:lstStyle/>
        <a:p>
          <a:endParaRPr lang="en-GB"/>
        </a:p>
      </dgm:t>
    </dgm:pt>
    <dgm:pt modelId="{CC10C297-0C63-42AC-96D6-02E268836DFA}" type="pres">
      <dgm:prSet presAssocID="{0288B7A8-77C2-41DD-9C3D-3A8AA9AEB8D2}" presName="parTxOnlySpace" presStyleCnt="0"/>
      <dgm:spPr/>
    </dgm:pt>
    <dgm:pt modelId="{FD90D4E5-7D23-4ADF-9EEC-CBCD30E51C50}" type="pres">
      <dgm:prSet presAssocID="{C4D40092-577C-44B0-A48F-DC7D75C674CE}" presName="parTxOnly" presStyleLbl="node1" presStyleIdx="1" presStyleCnt="5">
        <dgm:presLayoutVars>
          <dgm:chMax val="0"/>
          <dgm:chPref val="0"/>
          <dgm:bulletEnabled val="1"/>
        </dgm:presLayoutVars>
      </dgm:prSet>
      <dgm:spPr/>
      <dgm:t>
        <a:bodyPr/>
        <a:lstStyle/>
        <a:p>
          <a:endParaRPr lang="en-GB"/>
        </a:p>
      </dgm:t>
    </dgm:pt>
    <dgm:pt modelId="{E022DF6D-9921-431D-AFB0-F14BFF92F253}" type="pres">
      <dgm:prSet presAssocID="{0AD4BA1C-A8F8-4EE7-9880-C7718CD875E9}" presName="parTxOnlySpace" presStyleCnt="0"/>
      <dgm:spPr/>
    </dgm:pt>
    <dgm:pt modelId="{6B8E9BF1-2817-4242-A03C-1FF9E0C815C1}" type="pres">
      <dgm:prSet presAssocID="{2BB632C5-1568-4ED8-9E43-FA4B1167CE8E}" presName="parTxOnly" presStyleLbl="node1" presStyleIdx="2" presStyleCnt="5">
        <dgm:presLayoutVars>
          <dgm:chMax val="0"/>
          <dgm:chPref val="0"/>
          <dgm:bulletEnabled val="1"/>
        </dgm:presLayoutVars>
      </dgm:prSet>
      <dgm:spPr/>
      <dgm:t>
        <a:bodyPr/>
        <a:lstStyle/>
        <a:p>
          <a:endParaRPr lang="en-GB"/>
        </a:p>
      </dgm:t>
    </dgm:pt>
    <dgm:pt modelId="{6B98D6DF-11C3-46A2-A3DB-8F993123BA0B}" type="pres">
      <dgm:prSet presAssocID="{5DF88D98-29EA-4E25-BBC3-6F431628DB6E}" presName="parTxOnlySpace" presStyleCnt="0"/>
      <dgm:spPr/>
    </dgm:pt>
    <dgm:pt modelId="{C8DCED4A-83A3-466F-BEED-B0D31822F445}" type="pres">
      <dgm:prSet presAssocID="{E75C7DD6-3693-4C18-8032-7265060D84F9}" presName="parTxOnly" presStyleLbl="node1" presStyleIdx="3" presStyleCnt="5">
        <dgm:presLayoutVars>
          <dgm:chMax val="0"/>
          <dgm:chPref val="0"/>
          <dgm:bulletEnabled val="1"/>
        </dgm:presLayoutVars>
      </dgm:prSet>
      <dgm:spPr/>
      <dgm:t>
        <a:bodyPr/>
        <a:lstStyle/>
        <a:p>
          <a:endParaRPr lang="en-GB"/>
        </a:p>
      </dgm:t>
    </dgm:pt>
    <dgm:pt modelId="{CF12CDEF-D250-42C7-BE66-E0A0A12DDE40}" type="pres">
      <dgm:prSet presAssocID="{DD83B87B-32DB-427E-BEDD-3930EFB72DA7}" presName="parTxOnlySpace" presStyleCnt="0"/>
      <dgm:spPr/>
    </dgm:pt>
    <dgm:pt modelId="{652684B3-72E5-42D0-B2EC-E89DDBB6D344}" type="pres">
      <dgm:prSet presAssocID="{19C64E6C-47EF-45F7-82F7-3AD142E7DC15}" presName="parTxOnly" presStyleLbl="node1" presStyleIdx="4" presStyleCnt="5">
        <dgm:presLayoutVars>
          <dgm:chMax val="0"/>
          <dgm:chPref val="0"/>
          <dgm:bulletEnabled val="1"/>
        </dgm:presLayoutVars>
      </dgm:prSet>
      <dgm:spPr/>
      <dgm:t>
        <a:bodyPr/>
        <a:lstStyle/>
        <a:p>
          <a:endParaRPr lang="en-GB"/>
        </a:p>
      </dgm:t>
    </dgm:pt>
  </dgm:ptLst>
  <dgm:cxnLst>
    <dgm:cxn modelId="{06C9DF4D-169C-4F66-9F3C-B495224A6721}" srcId="{42B8311D-F402-4535-BFB2-65CF1EF8190B}" destId="{B20AA612-58DD-4425-A4A6-BE50EA95CC15}" srcOrd="0" destOrd="0" parTransId="{DAF996E4-5478-4944-8090-467B368C037E}" sibTransId="{0288B7A8-77C2-41DD-9C3D-3A8AA9AEB8D2}"/>
    <dgm:cxn modelId="{2DFC4F4A-AA52-4154-8A6D-BD083FA6C402}" srcId="{42B8311D-F402-4535-BFB2-65CF1EF8190B}" destId="{E75C7DD6-3693-4C18-8032-7265060D84F9}" srcOrd="3" destOrd="0" parTransId="{E09E733F-2AF9-4DA2-A366-EFAC7185707A}" sibTransId="{DD83B87B-32DB-427E-BEDD-3930EFB72DA7}"/>
    <dgm:cxn modelId="{3BBCCC66-7D97-4B89-8071-66D7AB9B284F}" type="presOf" srcId="{E75C7DD6-3693-4C18-8032-7265060D84F9}" destId="{C8DCED4A-83A3-466F-BEED-B0D31822F445}" srcOrd="0" destOrd="0" presId="urn:microsoft.com/office/officeart/2005/8/layout/chevron1"/>
    <dgm:cxn modelId="{4CB562B7-6E27-402D-BB55-AB1337B16373}" type="presOf" srcId="{19C64E6C-47EF-45F7-82F7-3AD142E7DC15}" destId="{652684B3-72E5-42D0-B2EC-E89DDBB6D344}" srcOrd="0" destOrd="0" presId="urn:microsoft.com/office/officeart/2005/8/layout/chevron1"/>
    <dgm:cxn modelId="{5FEC2275-6752-4DD2-8676-5B346F01AC5F}" srcId="{42B8311D-F402-4535-BFB2-65CF1EF8190B}" destId="{C4D40092-577C-44B0-A48F-DC7D75C674CE}" srcOrd="1" destOrd="0" parTransId="{4C5018F2-C139-4F95-A3F8-CBEA42D1B4E3}" sibTransId="{0AD4BA1C-A8F8-4EE7-9880-C7718CD875E9}"/>
    <dgm:cxn modelId="{F46AFBF4-6FCF-43E6-BE62-BCBB0251D950}" srcId="{42B8311D-F402-4535-BFB2-65CF1EF8190B}" destId="{2BB632C5-1568-4ED8-9E43-FA4B1167CE8E}" srcOrd="2" destOrd="0" parTransId="{5F3A5051-849A-433F-B62D-C231501FB396}" sibTransId="{5DF88D98-29EA-4E25-BBC3-6F431628DB6E}"/>
    <dgm:cxn modelId="{8DCA69D3-74CA-434B-922A-1E034FF27243}" type="presOf" srcId="{42B8311D-F402-4535-BFB2-65CF1EF8190B}" destId="{A22A6432-CACD-41F4-9D18-028BBDDA336C}" srcOrd="0" destOrd="0" presId="urn:microsoft.com/office/officeart/2005/8/layout/chevron1"/>
    <dgm:cxn modelId="{2FD22240-579F-4BE8-A6CE-847794C96A4A}" type="presOf" srcId="{C4D40092-577C-44B0-A48F-DC7D75C674CE}" destId="{FD90D4E5-7D23-4ADF-9EEC-CBCD30E51C50}" srcOrd="0" destOrd="0" presId="urn:microsoft.com/office/officeart/2005/8/layout/chevron1"/>
    <dgm:cxn modelId="{9E6E65F1-941F-403F-B665-27EFD89C59B8}" type="presOf" srcId="{2BB632C5-1568-4ED8-9E43-FA4B1167CE8E}" destId="{6B8E9BF1-2817-4242-A03C-1FF9E0C815C1}" srcOrd="0" destOrd="0" presId="urn:microsoft.com/office/officeart/2005/8/layout/chevron1"/>
    <dgm:cxn modelId="{1F7F1422-C9EE-445E-BD6C-650F8C633D70}" srcId="{42B8311D-F402-4535-BFB2-65CF1EF8190B}" destId="{19C64E6C-47EF-45F7-82F7-3AD142E7DC15}" srcOrd="4" destOrd="0" parTransId="{11DD5DCD-830F-47D9-9F03-BF6B272A8335}" sibTransId="{D30F5F4F-ED00-41D0-9000-5E72F8E62EB1}"/>
    <dgm:cxn modelId="{D06FB521-E156-4F27-9066-EBC630FE91DC}" type="presOf" srcId="{B20AA612-58DD-4425-A4A6-BE50EA95CC15}" destId="{3E58AEFE-44F3-40FE-BCA9-88C1962550A1}" srcOrd="0" destOrd="0" presId="urn:microsoft.com/office/officeart/2005/8/layout/chevron1"/>
    <dgm:cxn modelId="{C1D5940D-1E46-4CB0-AB32-F80781B7B08E}" type="presParOf" srcId="{A22A6432-CACD-41F4-9D18-028BBDDA336C}" destId="{3E58AEFE-44F3-40FE-BCA9-88C1962550A1}" srcOrd="0" destOrd="0" presId="urn:microsoft.com/office/officeart/2005/8/layout/chevron1"/>
    <dgm:cxn modelId="{CAACEDE2-7B43-4B62-B4F5-00C3539A0E2F}" type="presParOf" srcId="{A22A6432-CACD-41F4-9D18-028BBDDA336C}" destId="{CC10C297-0C63-42AC-96D6-02E268836DFA}" srcOrd="1" destOrd="0" presId="urn:microsoft.com/office/officeart/2005/8/layout/chevron1"/>
    <dgm:cxn modelId="{84887451-44C5-4E4F-8592-74E8DCF64E5A}" type="presParOf" srcId="{A22A6432-CACD-41F4-9D18-028BBDDA336C}" destId="{FD90D4E5-7D23-4ADF-9EEC-CBCD30E51C50}" srcOrd="2" destOrd="0" presId="urn:microsoft.com/office/officeart/2005/8/layout/chevron1"/>
    <dgm:cxn modelId="{CF86DD4A-2823-475C-8329-A12F49FDA80A}" type="presParOf" srcId="{A22A6432-CACD-41F4-9D18-028BBDDA336C}" destId="{E022DF6D-9921-431D-AFB0-F14BFF92F253}" srcOrd="3" destOrd="0" presId="urn:microsoft.com/office/officeart/2005/8/layout/chevron1"/>
    <dgm:cxn modelId="{33A8FDB2-8159-4290-9321-D8285B8BFBED}" type="presParOf" srcId="{A22A6432-CACD-41F4-9D18-028BBDDA336C}" destId="{6B8E9BF1-2817-4242-A03C-1FF9E0C815C1}" srcOrd="4" destOrd="0" presId="urn:microsoft.com/office/officeart/2005/8/layout/chevron1"/>
    <dgm:cxn modelId="{0C95F921-85C3-474D-877E-7B325AF504E8}" type="presParOf" srcId="{A22A6432-CACD-41F4-9D18-028BBDDA336C}" destId="{6B98D6DF-11C3-46A2-A3DB-8F993123BA0B}" srcOrd="5" destOrd="0" presId="urn:microsoft.com/office/officeart/2005/8/layout/chevron1"/>
    <dgm:cxn modelId="{13F40791-C0D7-4C0E-B90B-9DE359C1EFA4}" type="presParOf" srcId="{A22A6432-CACD-41F4-9D18-028BBDDA336C}" destId="{C8DCED4A-83A3-466F-BEED-B0D31822F445}" srcOrd="6" destOrd="0" presId="urn:microsoft.com/office/officeart/2005/8/layout/chevron1"/>
    <dgm:cxn modelId="{92E4387F-7234-4D70-B596-EB0CB1C98FB2}" type="presParOf" srcId="{A22A6432-CACD-41F4-9D18-028BBDDA336C}" destId="{CF12CDEF-D250-42C7-BE66-E0A0A12DDE40}" srcOrd="7" destOrd="0" presId="urn:microsoft.com/office/officeart/2005/8/layout/chevron1"/>
    <dgm:cxn modelId="{A065ED9C-343F-47DC-862A-608A728CDC0D}" type="presParOf" srcId="{A22A6432-CACD-41F4-9D18-028BBDDA336C}" destId="{652684B3-72E5-42D0-B2EC-E89DDBB6D344}"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B8311D-F402-4535-BFB2-65CF1EF8190B}"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GB"/>
        </a:p>
      </dgm:t>
    </dgm:pt>
    <dgm:pt modelId="{B20AA612-58DD-4425-A4A6-BE50EA95CC15}">
      <dgm:prSet phldrT="[Text]"/>
      <dgm:spPr>
        <a:solidFill>
          <a:schemeClr val="bg2">
            <a:lumMod val="25000"/>
          </a:schemeClr>
        </a:solidFill>
      </dgm:spPr>
      <dgm:t>
        <a:bodyPr/>
        <a:lstStyle/>
        <a:p>
          <a:r>
            <a:rPr lang="en-GB" b="1" dirty="0" smtClean="0"/>
            <a:t>Webinar 1:</a:t>
          </a:r>
          <a:r>
            <a:rPr lang="en-GB" dirty="0" smtClean="0"/>
            <a:t> </a:t>
          </a:r>
          <a:r>
            <a:rPr lang="en-GB" i="1" dirty="0" smtClean="0"/>
            <a:t>November 3 </a:t>
          </a:r>
          <a:r>
            <a:rPr lang="en-GB" dirty="0" smtClean="0"/>
            <a:t>14:00-16:00</a:t>
          </a:r>
          <a:endParaRPr lang="en-GB" dirty="0"/>
        </a:p>
      </dgm:t>
    </dgm:pt>
    <dgm:pt modelId="{DAF996E4-5478-4944-8090-467B368C037E}" type="parTrans" cxnId="{06C9DF4D-169C-4F66-9F3C-B495224A6721}">
      <dgm:prSet/>
      <dgm:spPr/>
      <dgm:t>
        <a:bodyPr/>
        <a:lstStyle/>
        <a:p>
          <a:endParaRPr lang="en-GB"/>
        </a:p>
      </dgm:t>
    </dgm:pt>
    <dgm:pt modelId="{0288B7A8-77C2-41DD-9C3D-3A8AA9AEB8D2}" type="sibTrans" cxnId="{06C9DF4D-169C-4F66-9F3C-B495224A6721}">
      <dgm:prSet/>
      <dgm:spPr/>
      <dgm:t>
        <a:bodyPr/>
        <a:lstStyle/>
        <a:p>
          <a:endParaRPr lang="en-GB"/>
        </a:p>
      </dgm:t>
    </dgm:pt>
    <dgm:pt modelId="{C4D40092-577C-44B0-A48F-DC7D75C674CE}">
      <dgm:prSet phldrT="[Text]"/>
      <dgm:spPr>
        <a:solidFill>
          <a:schemeClr val="bg2">
            <a:lumMod val="25000"/>
          </a:schemeClr>
        </a:solidFill>
      </dgm:spPr>
      <dgm:t>
        <a:bodyPr/>
        <a:lstStyle/>
        <a:p>
          <a:r>
            <a:rPr lang="en-GB" b="1" dirty="0" smtClean="0"/>
            <a:t>Webinar 2:</a:t>
          </a:r>
          <a:r>
            <a:rPr lang="en-GB" dirty="0" smtClean="0"/>
            <a:t> </a:t>
          </a:r>
          <a:r>
            <a:rPr lang="en-GB" i="1" dirty="0" smtClean="0"/>
            <a:t>November 19 </a:t>
          </a:r>
          <a:r>
            <a:rPr lang="en-GB" dirty="0" smtClean="0"/>
            <a:t>14:00-16:00</a:t>
          </a:r>
          <a:endParaRPr lang="en-GB" dirty="0"/>
        </a:p>
      </dgm:t>
    </dgm:pt>
    <dgm:pt modelId="{4C5018F2-C139-4F95-A3F8-CBEA42D1B4E3}" type="parTrans" cxnId="{5FEC2275-6752-4DD2-8676-5B346F01AC5F}">
      <dgm:prSet/>
      <dgm:spPr/>
      <dgm:t>
        <a:bodyPr/>
        <a:lstStyle/>
        <a:p>
          <a:endParaRPr lang="en-GB"/>
        </a:p>
      </dgm:t>
    </dgm:pt>
    <dgm:pt modelId="{0AD4BA1C-A8F8-4EE7-9880-C7718CD875E9}" type="sibTrans" cxnId="{5FEC2275-6752-4DD2-8676-5B346F01AC5F}">
      <dgm:prSet/>
      <dgm:spPr/>
      <dgm:t>
        <a:bodyPr/>
        <a:lstStyle/>
        <a:p>
          <a:endParaRPr lang="en-GB"/>
        </a:p>
      </dgm:t>
    </dgm:pt>
    <dgm:pt modelId="{2BB632C5-1568-4ED8-9E43-FA4B1167CE8E}">
      <dgm:prSet phldrT="[Text]"/>
      <dgm:spPr>
        <a:solidFill>
          <a:schemeClr val="bg2">
            <a:lumMod val="25000"/>
          </a:schemeClr>
        </a:solidFill>
      </dgm:spPr>
      <dgm:t>
        <a:bodyPr/>
        <a:lstStyle/>
        <a:p>
          <a:r>
            <a:rPr lang="en-GB" b="1" dirty="0" smtClean="0"/>
            <a:t>Webinar 3:</a:t>
          </a:r>
          <a:r>
            <a:rPr lang="en-GB" dirty="0" smtClean="0"/>
            <a:t> December</a:t>
          </a:r>
          <a:r>
            <a:rPr lang="en-GB" i="1" dirty="0" smtClean="0"/>
            <a:t> 1 </a:t>
          </a:r>
          <a:r>
            <a:rPr lang="en-GB" dirty="0" smtClean="0"/>
            <a:t>14:00-16:00</a:t>
          </a:r>
          <a:endParaRPr lang="en-GB" i="1" dirty="0"/>
        </a:p>
      </dgm:t>
    </dgm:pt>
    <dgm:pt modelId="{5F3A5051-849A-433F-B62D-C231501FB396}" type="parTrans" cxnId="{F46AFBF4-6FCF-43E6-BE62-BCBB0251D950}">
      <dgm:prSet/>
      <dgm:spPr/>
      <dgm:t>
        <a:bodyPr/>
        <a:lstStyle/>
        <a:p>
          <a:endParaRPr lang="en-GB"/>
        </a:p>
      </dgm:t>
    </dgm:pt>
    <dgm:pt modelId="{5DF88D98-29EA-4E25-BBC3-6F431628DB6E}" type="sibTrans" cxnId="{F46AFBF4-6FCF-43E6-BE62-BCBB0251D950}">
      <dgm:prSet/>
      <dgm:spPr/>
      <dgm:t>
        <a:bodyPr/>
        <a:lstStyle/>
        <a:p>
          <a:endParaRPr lang="en-GB"/>
        </a:p>
      </dgm:t>
    </dgm:pt>
    <dgm:pt modelId="{E75C7DD6-3693-4C18-8032-7265060D84F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GB" b="1" dirty="0" smtClean="0"/>
            <a:t>Consultation period:       </a:t>
          </a:r>
          <a:br>
            <a:rPr lang="en-GB" b="1" dirty="0" smtClean="0"/>
          </a:br>
          <a:r>
            <a:rPr lang="en-GB" b="0" dirty="0" smtClean="0"/>
            <a:t>5 December</a:t>
          </a:r>
          <a:r>
            <a:rPr lang="en-GB" i="1" dirty="0" smtClean="0"/>
            <a:t> – 8 January</a:t>
          </a:r>
          <a:endParaRPr lang="en-GB" i="1" dirty="0"/>
        </a:p>
      </dgm:t>
    </dgm:pt>
    <dgm:pt modelId="{E09E733F-2AF9-4DA2-A366-EFAC7185707A}" type="parTrans" cxnId="{2DFC4F4A-AA52-4154-8A6D-BD083FA6C402}">
      <dgm:prSet/>
      <dgm:spPr/>
      <dgm:t>
        <a:bodyPr/>
        <a:lstStyle/>
        <a:p>
          <a:endParaRPr lang="en-GB"/>
        </a:p>
      </dgm:t>
    </dgm:pt>
    <dgm:pt modelId="{DD83B87B-32DB-427E-BEDD-3930EFB72DA7}" type="sibTrans" cxnId="{2DFC4F4A-AA52-4154-8A6D-BD083FA6C402}">
      <dgm:prSet/>
      <dgm:spPr/>
      <dgm:t>
        <a:bodyPr/>
        <a:lstStyle/>
        <a:p>
          <a:endParaRPr lang="en-GB"/>
        </a:p>
      </dgm:t>
    </dgm:pt>
    <dgm:pt modelId="{19C64E6C-47EF-45F7-82F7-3AD142E7DC15}">
      <dgm:prSet phldrT="[Text]"/>
      <dgm:spPr>
        <a:solidFill>
          <a:schemeClr val="bg2">
            <a:lumMod val="25000"/>
          </a:schemeClr>
        </a:solidFill>
      </dgm:spPr>
      <dgm:t>
        <a:bodyPr/>
        <a:lstStyle/>
        <a:p>
          <a:r>
            <a:rPr lang="en-GB" b="1" dirty="0" smtClean="0"/>
            <a:t>Webinar 4:</a:t>
          </a:r>
          <a:r>
            <a:rPr lang="en-GB" dirty="0" smtClean="0"/>
            <a:t> </a:t>
          </a:r>
          <a:r>
            <a:rPr lang="en-GB" i="1" dirty="0" smtClean="0"/>
            <a:t>January 14 </a:t>
          </a:r>
          <a:r>
            <a:rPr lang="en-GB" dirty="0" smtClean="0"/>
            <a:t>14:00-16:00</a:t>
          </a:r>
          <a:endParaRPr lang="en-GB" dirty="0"/>
        </a:p>
      </dgm:t>
    </dgm:pt>
    <dgm:pt modelId="{11DD5DCD-830F-47D9-9F03-BF6B272A8335}" type="parTrans" cxnId="{1F7F1422-C9EE-445E-BD6C-650F8C633D70}">
      <dgm:prSet/>
      <dgm:spPr/>
      <dgm:t>
        <a:bodyPr/>
        <a:lstStyle/>
        <a:p>
          <a:endParaRPr lang="en-GB"/>
        </a:p>
      </dgm:t>
    </dgm:pt>
    <dgm:pt modelId="{D30F5F4F-ED00-41D0-9000-5E72F8E62EB1}" type="sibTrans" cxnId="{1F7F1422-C9EE-445E-BD6C-650F8C633D70}">
      <dgm:prSet/>
      <dgm:spPr/>
      <dgm:t>
        <a:bodyPr/>
        <a:lstStyle/>
        <a:p>
          <a:endParaRPr lang="en-GB"/>
        </a:p>
      </dgm:t>
    </dgm:pt>
    <dgm:pt modelId="{A22A6432-CACD-41F4-9D18-028BBDDA336C}" type="pres">
      <dgm:prSet presAssocID="{42B8311D-F402-4535-BFB2-65CF1EF8190B}" presName="Name0" presStyleCnt="0">
        <dgm:presLayoutVars>
          <dgm:dir/>
          <dgm:animLvl val="lvl"/>
          <dgm:resizeHandles val="exact"/>
        </dgm:presLayoutVars>
      </dgm:prSet>
      <dgm:spPr/>
      <dgm:t>
        <a:bodyPr/>
        <a:lstStyle/>
        <a:p>
          <a:endParaRPr lang="en-GB"/>
        </a:p>
      </dgm:t>
    </dgm:pt>
    <dgm:pt modelId="{3E58AEFE-44F3-40FE-BCA9-88C1962550A1}" type="pres">
      <dgm:prSet presAssocID="{B20AA612-58DD-4425-A4A6-BE50EA95CC15}" presName="parTxOnly" presStyleLbl="node1" presStyleIdx="0" presStyleCnt="5">
        <dgm:presLayoutVars>
          <dgm:chMax val="0"/>
          <dgm:chPref val="0"/>
          <dgm:bulletEnabled val="1"/>
        </dgm:presLayoutVars>
      </dgm:prSet>
      <dgm:spPr/>
      <dgm:t>
        <a:bodyPr/>
        <a:lstStyle/>
        <a:p>
          <a:endParaRPr lang="en-GB"/>
        </a:p>
      </dgm:t>
    </dgm:pt>
    <dgm:pt modelId="{CC10C297-0C63-42AC-96D6-02E268836DFA}" type="pres">
      <dgm:prSet presAssocID="{0288B7A8-77C2-41DD-9C3D-3A8AA9AEB8D2}" presName="parTxOnlySpace" presStyleCnt="0"/>
      <dgm:spPr/>
    </dgm:pt>
    <dgm:pt modelId="{FD90D4E5-7D23-4ADF-9EEC-CBCD30E51C50}" type="pres">
      <dgm:prSet presAssocID="{C4D40092-577C-44B0-A48F-DC7D75C674CE}" presName="parTxOnly" presStyleLbl="node1" presStyleIdx="1" presStyleCnt="5">
        <dgm:presLayoutVars>
          <dgm:chMax val="0"/>
          <dgm:chPref val="0"/>
          <dgm:bulletEnabled val="1"/>
        </dgm:presLayoutVars>
      </dgm:prSet>
      <dgm:spPr/>
      <dgm:t>
        <a:bodyPr/>
        <a:lstStyle/>
        <a:p>
          <a:endParaRPr lang="en-GB"/>
        </a:p>
      </dgm:t>
    </dgm:pt>
    <dgm:pt modelId="{E022DF6D-9921-431D-AFB0-F14BFF92F253}" type="pres">
      <dgm:prSet presAssocID="{0AD4BA1C-A8F8-4EE7-9880-C7718CD875E9}" presName="parTxOnlySpace" presStyleCnt="0"/>
      <dgm:spPr/>
    </dgm:pt>
    <dgm:pt modelId="{6B8E9BF1-2817-4242-A03C-1FF9E0C815C1}" type="pres">
      <dgm:prSet presAssocID="{2BB632C5-1568-4ED8-9E43-FA4B1167CE8E}" presName="parTxOnly" presStyleLbl="node1" presStyleIdx="2" presStyleCnt="5">
        <dgm:presLayoutVars>
          <dgm:chMax val="0"/>
          <dgm:chPref val="0"/>
          <dgm:bulletEnabled val="1"/>
        </dgm:presLayoutVars>
      </dgm:prSet>
      <dgm:spPr/>
      <dgm:t>
        <a:bodyPr/>
        <a:lstStyle/>
        <a:p>
          <a:endParaRPr lang="en-GB"/>
        </a:p>
      </dgm:t>
    </dgm:pt>
    <dgm:pt modelId="{6B98D6DF-11C3-46A2-A3DB-8F993123BA0B}" type="pres">
      <dgm:prSet presAssocID="{5DF88D98-29EA-4E25-BBC3-6F431628DB6E}" presName="parTxOnlySpace" presStyleCnt="0"/>
      <dgm:spPr/>
    </dgm:pt>
    <dgm:pt modelId="{C8DCED4A-83A3-466F-BEED-B0D31822F445}" type="pres">
      <dgm:prSet presAssocID="{E75C7DD6-3693-4C18-8032-7265060D84F9}" presName="parTxOnly" presStyleLbl="node1" presStyleIdx="3" presStyleCnt="5">
        <dgm:presLayoutVars>
          <dgm:chMax val="0"/>
          <dgm:chPref val="0"/>
          <dgm:bulletEnabled val="1"/>
        </dgm:presLayoutVars>
      </dgm:prSet>
      <dgm:spPr/>
      <dgm:t>
        <a:bodyPr/>
        <a:lstStyle/>
        <a:p>
          <a:endParaRPr lang="en-GB"/>
        </a:p>
      </dgm:t>
    </dgm:pt>
    <dgm:pt modelId="{CF12CDEF-D250-42C7-BE66-E0A0A12DDE40}" type="pres">
      <dgm:prSet presAssocID="{DD83B87B-32DB-427E-BEDD-3930EFB72DA7}" presName="parTxOnlySpace" presStyleCnt="0"/>
      <dgm:spPr/>
    </dgm:pt>
    <dgm:pt modelId="{652684B3-72E5-42D0-B2EC-E89DDBB6D344}" type="pres">
      <dgm:prSet presAssocID="{19C64E6C-47EF-45F7-82F7-3AD142E7DC15}" presName="parTxOnly" presStyleLbl="node1" presStyleIdx="4" presStyleCnt="5">
        <dgm:presLayoutVars>
          <dgm:chMax val="0"/>
          <dgm:chPref val="0"/>
          <dgm:bulletEnabled val="1"/>
        </dgm:presLayoutVars>
      </dgm:prSet>
      <dgm:spPr/>
      <dgm:t>
        <a:bodyPr/>
        <a:lstStyle/>
        <a:p>
          <a:endParaRPr lang="en-GB"/>
        </a:p>
      </dgm:t>
    </dgm:pt>
  </dgm:ptLst>
  <dgm:cxnLst>
    <dgm:cxn modelId="{06C9DF4D-169C-4F66-9F3C-B495224A6721}" srcId="{42B8311D-F402-4535-BFB2-65CF1EF8190B}" destId="{B20AA612-58DD-4425-A4A6-BE50EA95CC15}" srcOrd="0" destOrd="0" parTransId="{DAF996E4-5478-4944-8090-467B368C037E}" sibTransId="{0288B7A8-77C2-41DD-9C3D-3A8AA9AEB8D2}"/>
    <dgm:cxn modelId="{D5D7B8E0-A692-4638-B80C-B4EA3AFB7A4A}" type="presOf" srcId="{2BB632C5-1568-4ED8-9E43-FA4B1167CE8E}" destId="{6B8E9BF1-2817-4242-A03C-1FF9E0C815C1}" srcOrd="0" destOrd="0" presId="urn:microsoft.com/office/officeart/2005/8/layout/chevron1"/>
    <dgm:cxn modelId="{2DFC4F4A-AA52-4154-8A6D-BD083FA6C402}" srcId="{42B8311D-F402-4535-BFB2-65CF1EF8190B}" destId="{E75C7DD6-3693-4C18-8032-7265060D84F9}" srcOrd="3" destOrd="0" parTransId="{E09E733F-2AF9-4DA2-A366-EFAC7185707A}" sibTransId="{DD83B87B-32DB-427E-BEDD-3930EFB72DA7}"/>
    <dgm:cxn modelId="{A90DF1CD-47B2-4D06-8E42-AA77561A887C}" type="presOf" srcId="{E75C7DD6-3693-4C18-8032-7265060D84F9}" destId="{C8DCED4A-83A3-466F-BEED-B0D31822F445}" srcOrd="0" destOrd="0" presId="urn:microsoft.com/office/officeart/2005/8/layout/chevron1"/>
    <dgm:cxn modelId="{5FEC2275-6752-4DD2-8676-5B346F01AC5F}" srcId="{42B8311D-F402-4535-BFB2-65CF1EF8190B}" destId="{C4D40092-577C-44B0-A48F-DC7D75C674CE}" srcOrd="1" destOrd="0" parTransId="{4C5018F2-C139-4F95-A3F8-CBEA42D1B4E3}" sibTransId="{0AD4BA1C-A8F8-4EE7-9880-C7718CD875E9}"/>
    <dgm:cxn modelId="{F46AFBF4-6FCF-43E6-BE62-BCBB0251D950}" srcId="{42B8311D-F402-4535-BFB2-65CF1EF8190B}" destId="{2BB632C5-1568-4ED8-9E43-FA4B1167CE8E}" srcOrd="2" destOrd="0" parTransId="{5F3A5051-849A-433F-B62D-C231501FB396}" sibTransId="{5DF88D98-29EA-4E25-BBC3-6F431628DB6E}"/>
    <dgm:cxn modelId="{A910CDB5-A8B7-4D3D-A6BE-8418105E55C0}" type="presOf" srcId="{B20AA612-58DD-4425-A4A6-BE50EA95CC15}" destId="{3E58AEFE-44F3-40FE-BCA9-88C1962550A1}" srcOrd="0" destOrd="0" presId="urn:microsoft.com/office/officeart/2005/8/layout/chevron1"/>
    <dgm:cxn modelId="{6F5C0B64-841E-4A00-87A6-E6793C08638E}" type="presOf" srcId="{C4D40092-577C-44B0-A48F-DC7D75C674CE}" destId="{FD90D4E5-7D23-4ADF-9EEC-CBCD30E51C50}" srcOrd="0" destOrd="0" presId="urn:microsoft.com/office/officeart/2005/8/layout/chevron1"/>
    <dgm:cxn modelId="{03EE657E-FB04-4310-867B-E393BA454305}" type="presOf" srcId="{19C64E6C-47EF-45F7-82F7-3AD142E7DC15}" destId="{652684B3-72E5-42D0-B2EC-E89DDBB6D344}" srcOrd="0" destOrd="0" presId="urn:microsoft.com/office/officeart/2005/8/layout/chevron1"/>
    <dgm:cxn modelId="{D70D5169-0513-47A7-A7A1-29F6F6D3B9C6}" type="presOf" srcId="{42B8311D-F402-4535-BFB2-65CF1EF8190B}" destId="{A22A6432-CACD-41F4-9D18-028BBDDA336C}" srcOrd="0" destOrd="0" presId="urn:microsoft.com/office/officeart/2005/8/layout/chevron1"/>
    <dgm:cxn modelId="{1F7F1422-C9EE-445E-BD6C-650F8C633D70}" srcId="{42B8311D-F402-4535-BFB2-65CF1EF8190B}" destId="{19C64E6C-47EF-45F7-82F7-3AD142E7DC15}" srcOrd="4" destOrd="0" parTransId="{11DD5DCD-830F-47D9-9F03-BF6B272A8335}" sibTransId="{D30F5F4F-ED00-41D0-9000-5E72F8E62EB1}"/>
    <dgm:cxn modelId="{3163C1AB-7301-4084-845F-A6B849602F57}" type="presParOf" srcId="{A22A6432-CACD-41F4-9D18-028BBDDA336C}" destId="{3E58AEFE-44F3-40FE-BCA9-88C1962550A1}" srcOrd="0" destOrd="0" presId="urn:microsoft.com/office/officeart/2005/8/layout/chevron1"/>
    <dgm:cxn modelId="{4D1B0D66-DABB-4410-9C0B-624DD1612002}" type="presParOf" srcId="{A22A6432-CACD-41F4-9D18-028BBDDA336C}" destId="{CC10C297-0C63-42AC-96D6-02E268836DFA}" srcOrd="1" destOrd="0" presId="urn:microsoft.com/office/officeart/2005/8/layout/chevron1"/>
    <dgm:cxn modelId="{2CBC0AFF-75BA-45CD-A10D-69679369BC01}" type="presParOf" srcId="{A22A6432-CACD-41F4-9D18-028BBDDA336C}" destId="{FD90D4E5-7D23-4ADF-9EEC-CBCD30E51C50}" srcOrd="2" destOrd="0" presId="urn:microsoft.com/office/officeart/2005/8/layout/chevron1"/>
    <dgm:cxn modelId="{863AFFC7-B13F-4ED5-AEA4-91409AA25C55}" type="presParOf" srcId="{A22A6432-CACD-41F4-9D18-028BBDDA336C}" destId="{E022DF6D-9921-431D-AFB0-F14BFF92F253}" srcOrd="3" destOrd="0" presId="urn:microsoft.com/office/officeart/2005/8/layout/chevron1"/>
    <dgm:cxn modelId="{AC4C18A2-F384-4B3A-824A-856629F67CBD}" type="presParOf" srcId="{A22A6432-CACD-41F4-9D18-028BBDDA336C}" destId="{6B8E9BF1-2817-4242-A03C-1FF9E0C815C1}" srcOrd="4" destOrd="0" presId="urn:microsoft.com/office/officeart/2005/8/layout/chevron1"/>
    <dgm:cxn modelId="{FB6C63DE-DE96-4297-9E97-B50D0FE74915}" type="presParOf" srcId="{A22A6432-CACD-41F4-9D18-028BBDDA336C}" destId="{6B98D6DF-11C3-46A2-A3DB-8F993123BA0B}" srcOrd="5" destOrd="0" presId="urn:microsoft.com/office/officeart/2005/8/layout/chevron1"/>
    <dgm:cxn modelId="{FF31B0E6-F30B-44FB-BDA6-B9FF52D5D248}" type="presParOf" srcId="{A22A6432-CACD-41F4-9D18-028BBDDA336C}" destId="{C8DCED4A-83A3-466F-BEED-B0D31822F445}" srcOrd="6" destOrd="0" presId="urn:microsoft.com/office/officeart/2005/8/layout/chevron1"/>
    <dgm:cxn modelId="{E376BA63-06CB-4515-B56A-0C04080FB828}" type="presParOf" srcId="{A22A6432-CACD-41F4-9D18-028BBDDA336C}" destId="{CF12CDEF-D250-42C7-BE66-E0A0A12DDE40}" srcOrd="7" destOrd="0" presId="urn:microsoft.com/office/officeart/2005/8/layout/chevron1"/>
    <dgm:cxn modelId="{C7F9B1BB-2D87-4D12-BD83-4CF34E34AD56}" type="presParOf" srcId="{A22A6432-CACD-41F4-9D18-028BBDDA336C}" destId="{652684B3-72E5-42D0-B2EC-E89DDBB6D344}"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2533-3B07-444C-AC33-8417F9472598}">
      <dsp:nvSpPr>
        <dsp:cNvPr id="0" name=""/>
        <dsp:cNvSpPr/>
      </dsp:nvSpPr>
      <dsp:spPr>
        <a:xfrm>
          <a:off x="0" y="3435663"/>
          <a:ext cx="6780112" cy="450929"/>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solidFill>
                <a:srgbClr val="2B56AB"/>
              </a:solidFill>
            </a:rPr>
            <a:t>Q &amp; A (5’)</a:t>
          </a:r>
          <a:endParaRPr lang="en-GB" sz="1600" kern="1200" dirty="0">
            <a:solidFill>
              <a:srgbClr val="2B56AB"/>
            </a:solidFill>
          </a:endParaRPr>
        </a:p>
      </dsp:txBody>
      <dsp:txXfrm>
        <a:off x="0" y="3435663"/>
        <a:ext cx="6780112" cy="450929"/>
      </dsp:txXfrm>
    </dsp:sp>
    <dsp:sp modelId="{21D02423-4571-4226-B805-D92A017C8C9F}">
      <dsp:nvSpPr>
        <dsp:cNvPr id="0" name=""/>
        <dsp:cNvSpPr/>
      </dsp:nvSpPr>
      <dsp:spPr>
        <a:xfrm rot="10800000">
          <a:off x="0" y="2748898"/>
          <a:ext cx="6780112" cy="693528"/>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solidFill>
                <a:srgbClr val="2B56AB"/>
              </a:solidFill>
            </a:rPr>
            <a:t>Next steps (5’)</a:t>
          </a:r>
          <a:endParaRPr lang="en-GB" sz="1600" kern="1200" dirty="0">
            <a:solidFill>
              <a:srgbClr val="2B56AB"/>
            </a:solidFill>
          </a:endParaRPr>
        </a:p>
      </dsp:txBody>
      <dsp:txXfrm rot="10800000">
        <a:off x="0" y="2748898"/>
        <a:ext cx="6780112" cy="450634"/>
      </dsp:txXfrm>
    </dsp:sp>
    <dsp:sp modelId="{FDE1FF9C-169D-4799-A241-7B93189506B9}">
      <dsp:nvSpPr>
        <dsp:cNvPr id="0" name=""/>
        <dsp:cNvSpPr/>
      </dsp:nvSpPr>
      <dsp:spPr>
        <a:xfrm rot="10800000">
          <a:off x="0" y="2062133"/>
          <a:ext cx="6780112" cy="693528"/>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solidFill>
                <a:srgbClr val="2B56AB"/>
              </a:solidFill>
            </a:rPr>
            <a:t>First results of analysing the PSCs (20’)</a:t>
          </a:r>
          <a:endParaRPr lang="en-GB" sz="1600" kern="1200" dirty="0">
            <a:solidFill>
              <a:srgbClr val="2B56AB"/>
            </a:solidFill>
          </a:endParaRPr>
        </a:p>
      </dsp:txBody>
      <dsp:txXfrm rot="10800000">
        <a:off x="0" y="2062133"/>
        <a:ext cx="6780112" cy="450634"/>
      </dsp:txXfrm>
    </dsp:sp>
    <dsp:sp modelId="{0D01450B-B85E-4EB7-A7BB-FA32B6CFB8B8}">
      <dsp:nvSpPr>
        <dsp:cNvPr id="0" name=""/>
        <dsp:cNvSpPr/>
      </dsp:nvSpPr>
      <dsp:spPr>
        <a:xfrm rot="10800000">
          <a:off x="0" y="1375369"/>
          <a:ext cx="6780112" cy="693528"/>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solidFill>
                <a:srgbClr val="2B56AB"/>
              </a:solidFill>
            </a:rPr>
            <a:t>Common working terminology of key concepts (20’)</a:t>
          </a:r>
          <a:endParaRPr lang="en-GB" sz="1600" kern="1200" dirty="0">
            <a:solidFill>
              <a:srgbClr val="2B56AB"/>
            </a:solidFill>
          </a:endParaRPr>
        </a:p>
      </dsp:txBody>
      <dsp:txXfrm rot="10800000">
        <a:off x="0" y="1375369"/>
        <a:ext cx="6780112" cy="450634"/>
      </dsp:txXfrm>
    </dsp:sp>
    <dsp:sp modelId="{272D527D-1A55-41F6-B3A4-7DAD2FB7884A}">
      <dsp:nvSpPr>
        <dsp:cNvPr id="0" name=""/>
        <dsp:cNvSpPr/>
      </dsp:nvSpPr>
      <dsp:spPr>
        <a:xfrm rot="10800000">
          <a:off x="0" y="688604"/>
          <a:ext cx="6780112" cy="693528"/>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solidFill>
                <a:srgbClr val="2B56AB"/>
              </a:solidFill>
            </a:rPr>
            <a:t>Context and discussion (35’)</a:t>
          </a:r>
          <a:endParaRPr lang="en-GB" sz="1600" kern="1200" dirty="0">
            <a:solidFill>
              <a:srgbClr val="2B56AB"/>
            </a:solidFill>
          </a:endParaRPr>
        </a:p>
      </dsp:txBody>
      <dsp:txXfrm rot="10800000">
        <a:off x="0" y="688604"/>
        <a:ext cx="6780112" cy="450634"/>
      </dsp:txXfrm>
    </dsp:sp>
    <dsp:sp modelId="{FD12E6CC-EF92-4A5A-A197-703C3897892C}">
      <dsp:nvSpPr>
        <dsp:cNvPr id="0" name=""/>
        <dsp:cNvSpPr/>
      </dsp:nvSpPr>
      <dsp:spPr>
        <a:xfrm rot="10800000">
          <a:off x="0" y="1839"/>
          <a:ext cx="6780112" cy="693528"/>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solidFill>
                <a:srgbClr val="2B56AB"/>
              </a:solidFill>
            </a:rPr>
            <a:t>Round-table and collaboration in the working group (25’)</a:t>
          </a:r>
          <a:endParaRPr lang="en-GB" sz="1600" kern="1200" dirty="0">
            <a:solidFill>
              <a:srgbClr val="2B56AB"/>
            </a:solidFill>
          </a:endParaRPr>
        </a:p>
      </dsp:txBody>
      <dsp:txXfrm rot="10800000">
        <a:off x="0" y="1839"/>
        <a:ext cx="6780112" cy="450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3A5AF-BA22-4FFA-8DB3-4B0DC2ED4903}">
      <dsp:nvSpPr>
        <dsp:cNvPr id="0" name=""/>
        <dsp:cNvSpPr/>
      </dsp:nvSpPr>
      <dsp:spPr>
        <a:xfrm>
          <a:off x="3123081" y="-97419"/>
          <a:ext cx="1669425" cy="1669425"/>
        </a:xfrm>
        <a:prstGeom prst="circularArrow">
          <a:avLst>
            <a:gd name="adj1" fmla="val 5689"/>
            <a:gd name="adj2" fmla="val 340510"/>
            <a:gd name="adj3" fmla="val 12388225"/>
            <a:gd name="adj4" fmla="val 18293782"/>
            <a:gd name="adj5" fmla="val 5908"/>
          </a:avLst>
        </a:prstGeom>
        <a:solidFill>
          <a:srgbClr val="CFD1D3"/>
        </a:solidFill>
        <a:ln>
          <a:noFill/>
        </a:ln>
        <a:effectLst/>
      </dsp:spPr>
      <dsp:style>
        <a:lnRef idx="0">
          <a:scrgbClr r="0" g="0" b="0"/>
        </a:lnRef>
        <a:fillRef idx="1">
          <a:scrgbClr r="0" g="0" b="0"/>
        </a:fillRef>
        <a:effectRef idx="0">
          <a:scrgbClr r="0" g="0" b="0"/>
        </a:effectRef>
        <a:fontRef idx="minor"/>
      </dsp:style>
    </dsp:sp>
    <dsp:sp modelId="{74FB99AE-BB6E-4485-9B61-7BD00D0819C5}">
      <dsp:nvSpPr>
        <dsp:cNvPr id="0" name=""/>
        <dsp:cNvSpPr/>
      </dsp:nvSpPr>
      <dsp:spPr>
        <a:xfrm>
          <a:off x="3366444" y="241"/>
          <a:ext cx="1182700" cy="5913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t>Webinar meeting</a:t>
          </a:r>
          <a:endParaRPr lang="en-GB" sz="1000" kern="1200" dirty="0"/>
        </a:p>
      </dsp:txBody>
      <dsp:txXfrm>
        <a:off x="3395311" y="29108"/>
        <a:ext cx="1124966" cy="533616"/>
      </dsp:txXfrm>
    </dsp:sp>
    <dsp:sp modelId="{46276628-847A-4C7B-A5AB-59D14CFA9A45}">
      <dsp:nvSpPr>
        <dsp:cNvPr id="0" name=""/>
        <dsp:cNvSpPr/>
      </dsp:nvSpPr>
      <dsp:spPr>
        <a:xfrm>
          <a:off x="4257854" y="895646"/>
          <a:ext cx="1182700" cy="5913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t>Comments</a:t>
          </a:r>
          <a:endParaRPr lang="en-GB" sz="1000" kern="1200" dirty="0"/>
        </a:p>
      </dsp:txBody>
      <dsp:txXfrm>
        <a:off x="4286721" y="924513"/>
        <a:ext cx="1124966" cy="533616"/>
      </dsp:txXfrm>
    </dsp:sp>
    <dsp:sp modelId="{D1509AC2-F47C-4A9B-8805-989AE596942F}">
      <dsp:nvSpPr>
        <dsp:cNvPr id="0" name=""/>
        <dsp:cNvSpPr/>
      </dsp:nvSpPr>
      <dsp:spPr>
        <a:xfrm>
          <a:off x="2549764" y="895643"/>
          <a:ext cx="1182700" cy="59135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t>New draft with proposed solutions</a:t>
          </a:r>
          <a:endParaRPr lang="en-GB" sz="1000" i="1" kern="1200" dirty="0"/>
        </a:p>
      </dsp:txBody>
      <dsp:txXfrm>
        <a:off x="2578631" y="924510"/>
        <a:ext cx="1124966" cy="533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8AEFE-44F3-40FE-BCA9-88C1962550A1}">
      <dsp:nvSpPr>
        <dsp:cNvPr id="0" name=""/>
        <dsp:cNvSpPr/>
      </dsp:nvSpPr>
      <dsp:spPr>
        <a:xfrm>
          <a:off x="1932"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1:</a:t>
          </a:r>
          <a:r>
            <a:rPr lang="en-GB" sz="1000" kern="1200" dirty="0" smtClean="0"/>
            <a:t> </a:t>
          </a:r>
          <a:r>
            <a:rPr lang="en-GB" sz="1000" i="1" kern="1200" dirty="0" smtClean="0"/>
            <a:t>November 3 </a:t>
          </a:r>
          <a:r>
            <a:rPr lang="en-GB" sz="1000" kern="1200" dirty="0" smtClean="0"/>
            <a:t>14:00-16:00</a:t>
          </a:r>
          <a:endParaRPr lang="en-GB" sz="1000" kern="1200" dirty="0"/>
        </a:p>
      </dsp:txBody>
      <dsp:txXfrm>
        <a:off x="345920" y="499880"/>
        <a:ext cx="1031964" cy="687975"/>
      </dsp:txXfrm>
    </dsp:sp>
    <dsp:sp modelId="{FD90D4E5-7D23-4ADF-9EEC-CBCD30E51C50}">
      <dsp:nvSpPr>
        <dsp:cNvPr id="0" name=""/>
        <dsp:cNvSpPr/>
      </dsp:nvSpPr>
      <dsp:spPr>
        <a:xfrm>
          <a:off x="1549878"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2:</a:t>
          </a:r>
          <a:r>
            <a:rPr lang="en-GB" sz="1000" kern="1200" dirty="0" smtClean="0"/>
            <a:t> </a:t>
          </a:r>
          <a:r>
            <a:rPr lang="en-GB" sz="1000" i="1" kern="1200" dirty="0" smtClean="0"/>
            <a:t>November 19 </a:t>
          </a:r>
          <a:r>
            <a:rPr lang="en-GB" sz="1000" kern="1200" dirty="0" smtClean="0"/>
            <a:t>14:00-16:00</a:t>
          </a:r>
          <a:endParaRPr lang="en-GB" sz="1000" kern="1200" dirty="0"/>
        </a:p>
      </dsp:txBody>
      <dsp:txXfrm>
        <a:off x="1893866" y="499880"/>
        <a:ext cx="1031964" cy="687975"/>
      </dsp:txXfrm>
    </dsp:sp>
    <dsp:sp modelId="{6B8E9BF1-2817-4242-A03C-1FF9E0C815C1}">
      <dsp:nvSpPr>
        <dsp:cNvPr id="0" name=""/>
        <dsp:cNvSpPr/>
      </dsp:nvSpPr>
      <dsp:spPr>
        <a:xfrm>
          <a:off x="3097824"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3:</a:t>
          </a:r>
          <a:r>
            <a:rPr lang="en-GB" sz="1000" kern="1200" dirty="0" smtClean="0"/>
            <a:t> December</a:t>
          </a:r>
          <a:r>
            <a:rPr lang="en-GB" sz="1000" i="1" kern="1200" dirty="0" smtClean="0"/>
            <a:t> 1 </a:t>
          </a:r>
          <a:r>
            <a:rPr lang="en-GB" sz="1000" kern="1200" dirty="0" smtClean="0"/>
            <a:t>14:00-16:00</a:t>
          </a:r>
          <a:endParaRPr lang="en-GB" sz="1000" i="1" kern="1200" dirty="0"/>
        </a:p>
      </dsp:txBody>
      <dsp:txXfrm>
        <a:off x="3441812" y="499880"/>
        <a:ext cx="1031964" cy="687975"/>
      </dsp:txXfrm>
    </dsp:sp>
    <dsp:sp modelId="{C8DCED4A-83A3-466F-BEED-B0D31822F445}">
      <dsp:nvSpPr>
        <dsp:cNvPr id="0" name=""/>
        <dsp:cNvSpPr/>
      </dsp:nvSpPr>
      <dsp:spPr>
        <a:xfrm>
          <a:off x="4645770" y="499880"/>
          <a:ext cx="1719939" cy="687975"/>
        </a:xfrm>
        <a:prstGeom prst="chevr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Consultation period:       </a:t>
          </a:r>
          <a:br>
            <a:rPr lang="en-GB" sz="1000" b="1" kern="1200" dirty="0" smtClean="0"/>
          </a:br>
          <a:r>
            <a:rPr lang="en-GB" sz="1000" i="1" kern="1200" dirty="0" smtClean="0"/>
            <a:t>5 December – 8 January</a:t>
          </a:r>
          <a:endParaRPr lang="en-GB" sz="1000" i="1" kern="1200" dirty="0"/>
        </a:p>
      </dsp:txBody>
      <dsp:txXfrm>
        <a:off x="4989758" y="499880"/>
        <a:ext cx="1031964" cy="687975"/>
      </dsp:txXfrm>
    </dsp:sp>
    <dsp:sp modelId="{652684B3-72E5-42D0-B2EC-E89DDBB6D344}">
      <dsp:nvSpPr>
        <dsp:cNvPr id="0" name=""/>
        <dsp:cNvSpPr/>
      </dsp:nvSpPr>
      <dsp:spPr>
        <a:xfrm>
          <a:off x="6193716"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4:</a:t>
          </a:r>
          <a:r>
            <a:rPr lang="en-GB" sz="1000" kern="1200" dirty="0" smtClean="0"/>
            <a:t> </a:t>
          </a:r>
          <a:r>
            <a:rPr lang="en-GB" sz="1000" i="1" kern="1200" dirty="0" smtClean="0"/>
            <a:t>January 14 </a:t>
          </a:r>
          <a:r>
            <a:rPr lang="en-GB" sz="1000" kern="1200" dirty="0" smtClean="0"/>
            <a:t>14:00-16:00</a:t>
          </a:r>
          <a:endParaRPr lang="en-GB" sz="1000" kern="1200" dirty="0"/>
        </a:p>
      </dsp:txBody>
      <dsp:txXfrm>
        <a:off x="6537704" y="499880"/>
        <a:ext cx="1031964" cy="687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8AEFE-44F3-40FE-BCA9-88C1962550A1}">
      <dsp:nvSpPr>
        <dsp:cNvPr id="0" name=""/>
        <dsp:cNvSpPr/>
      </dsp:nvSpPr>
      <dsp:spPr>
        <a:xfrm>
          <a:off x="1932"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1:</a:t>
          </a:r>
          <a:r>
            <a:rPr lang="en-GB" sz="1000" kern="1200" dirty="0" smtClean="0"/>
            <a:t> </a:t>
          </a:r>
          <a:r>
            <a:rPr lang="en-GB" sz="1000" i="1" kern="1200" dirty="0" smtClean="0"/>
            <a:t>November 3 </a:t>
          </a:r>
          <a:r>
            <a:rPr lang="en-GB" sz="1000" kern="1200" dirty="0" smtClean="0"/>
            <a:t>14:00-16:00</a:t>
          </a:r>
          <a:endParaRPr lang="en-GB" sz="1000" kern="1200" dirty="0"/>
        </a:p>
      </dsp:txBody>
      <dsp:txXfrm>
        <a:off x="345920" y="499880"/>
        <a:ext cx="1031964" cy="687975"/>
      </dsp:txXfrm>
    </dsp:sp>
    <dsp:sp modelId="{FD90D4E5-7D23-4ADF-9EEC-CBCD30E51C50}">
      <dsp:nvSpPr>
        <dsp:cNvPr id="0" name=""/>
        <dsp:cNvSpPr/>
      </dsp:nvSpPr>
      <dsp:spPr>
        <a:xfrm>
          <a:off x="1549878"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2:</a:t>
          </a:r>
          <a:r>
            <a:rPr lang="en-GB" sz="1000" kern="1200" dirty="0" smtClean="0"/>
            <a:t> </a:t>
          </a:r>
          <a:r>
            <a:rPr lang="en-GB" sz="1000" i="1" kern="1200" dirty="0" smtClean="0"/>
            <a:t>November 19 </a:t>
          </a:r>
          <a:r>
            <a:rPr lang="en-GB" sz="1000" kern="1200" dirty="0" smtClean="0"/>
            <a:t>14:00-16:00</a:t>
          </a:r>
          <a:endParaRPr lang="en-GB" sz="1000" kern="1200" dirty="0"/>
        </a:p>
      </dsp:txBody>
      <dsp:txXfrm>
        <a:off x="1893866" y="499880"/>
        <a:ext cx="1031964" cy="687975"/>
      </dsp:txXfrm>
    </dsp:sp>
    <dsp:sp modelId="{6B8E9BF1-2817-4242-A03C-1FF9E0C815C1}">
      <dsp:nvSpPr>
        <dsp:cNvPr id="0" name=""/>
        <dsp:cNvSpPr/>
      </dsp:nvSpPr>
      <dsp:spPr>
        <a:xfrm>
          <a:off x="3097824"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3:</a:t>
          </a:r>
          <a:r>
            <a:rPr lang="en-GB" sz="1000" kern="1200" dirty="0" smtClean="0"/>
            <a:t> December</a:t>
          </a:r>
          <a:r>
            <a:rPr lang="en-GB" sz="1000" i="1" kern="1200" dirty="0" smtClean="0"/>
            <a:t> 1 </a:t>
          </a:r>
          <a:r>
            <a:rPr lang="en-GB" sz="1000" kern="1200" dirty="0" smtClean="0"/>
            <a:t>14:00-16:00</a:t>
          </a:r>
          <a:endParaRPr lang="en-GB" sz="1000" i="1" kern="1200" dirty="0"/>
        </a:p>
      </dsp:txBody>
      <dsp:txXfrm>
        <a:off x="3441812" y="499880"/>
        <a:ext cx="1031964" cy="687975"/>
      </dsp:txXfrm>
    </dsp:sp>
    <dsp:sp modelId="{C8DCED4A-83A3-466F-BEED-B0D31822F445}">
      <dsp:nvSpPr>
        <dsp:cNvPr id="0" name=""/>
        <dsp:cNvSpPr/>
      </dsp:nvSpPr>
      <dsp:spPr>
        <a:xfrm>
          <a:off x="4645770" y="499880"/>
          <a:ext cx="1719939" cy="687975"/>
        </a:xfrm>
        <a:prstGeom prst="chevr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Consultation period:       </a:t>
          </a:r>
          <a:br>
            <a:rPr lang="en-GB" sz="1000" b="1" kern="1200" dirty="0" smtClean="0"/>
          </a:br>
          <a:r>
            <a:rPr lang="en-GB" sz="1000" b="0" kern="1200" dirty="0" smtClean="0"/>
            <a:t>5 December</a:t>
          </a:r>
          <a:r>
            <a:rPr lang="en-GB" sz="1000" i="1" kern="1200" dirty="0" smtClean="0"/>
            <a:t> – 8 January</a:t>
          </a:r>
          <a:endParaRPr lang="en-GB" sz="1000" i="1" kern="1200" dirty="0"/>
        </a:p>
      </dsp:txBody>
      <dsp:txXfrm>
        <a:off x="4989758" y="499880"/>
        <a:ext cx="1031964" cy="687975"/>
      </dsp:txXfrm>
    </dsp:sp>
    <dsp:sp modelId="{652684B3-72E5-42D0-B2EC-E89DDBB6D344}">
      <dsp:nvSpPr>
        <dsp:cNvPr id="0" name=""/>
        <dsp:cNvSpPr/>
      </dsp:nvSpPr>
      <dsp:spPr>
        <a:xfrm>
          <a:off x="6193716" y="499880"/>
          <a:ext cx="1719939" cy="687975"/>
        </a:xfrm>
        <a:prstGeom prst="chevron">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GB" sz="1000" b="1" kern="1200" dirty="0" smtClean="0"/>
            <a:t>Webinar 4:</a:t>
          </a:r>
          <a:r>
            <a:rPr lang="en-GB" sz="1000" kern="1200" dirty="0" smtClean="0"/>
            <a:t> </a:t>
          </a:r>
          <a:r>
            <a:rPr lang="en-GB" sz="1000" i="1" kern="1200" dirty="0" smtClean="0"/>
            <a:t>January 14 </a:t>
          </a:r>
          <a:r>
            <a:rPr lang="en-GB" sz="1000" kern="1200" dirty="0" smtClean="0"/>
            <a:t>14:00-16:00</a:t>
          </a:r>
          <a:endParaRPr lang="en-GB" sz="1000" kern="1200" dirty="0"/>
        </a:p>
      </dsp:txBody>
      <dsp:txXfrm>
        <a:off x="6537704" y="499880"/>
        <a:ext cx="1031964" cy="6879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85621" cy="50157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1" name="Rectangle 3"/>
          <p:cNvSpPr>
            <a:spLocks noGrp="1" noChangeArrowheads="1"/>
          </p:cNvSpPr>
          <p:nvPr>
            <p:ph type="dt" sz="quarter" idx="1"/>
          </p:nvPr>
        </p:nvSpPr>
        <p:spPr bwMode="auto">
          <a:xfrm>
            <a:off x="3900934" y="0"/>
            <a:ext cx="2985621" cy="50157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37892" name="Rectangle 4"/>
          <p:cNvSpPr>
            <a:spLocks noGrp="1" noChangeArrowheads="1"/>
          </p:cNvSpPr>
          <p:nvPr>
            <p:ph type="ftr" sz="quarter" idx="2"/>
          </p:nvPr>
        </p:nvSpPr>
        <p:spPr bwMode="auto">
          <a:xfrm>
            <a:off x="0" y="9517122"/>
            <a:ext cx="2985621" cy="50157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7893" name="Rectangle 5"/>
          <p:cNvSpPr>
            <a:spLocks noGrp="1" noChangeArrowheads="1"/>
          </p:cNvSpPr>
          <p:nvPr>
            <p:ph type="sldNum" sz="quarter" idx="3"/>
          </p:nvPr>
        </p:nvSpPr>
        <p:spPr bwMode="auto">
          <a:xfrm>
            <a:off x="3900934" y="9517122"/>
            <a:ext cx="2985621" cy="50157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dirty="0"/>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5621" cy="50157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67" name="Rectangle 3"/>
          <p:cNvSpPr>
            <a:spLocks noGrp="1" noChangeArrowheads="1"/>
          </p:cNvSpPr>
          <p:nvPr>
            <p:ph type="dt" idx="1"/>
          </p:nvPr>
        </p:nvSpPr>
        <p:spPr bwMode="auto">
          <a:xfrm>
            <a:off x="3900934" y="0"/>
            <a:ext cx="2985621" cy="50157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b="0">
                <a:solidFill>
                  <a:schemeClr val="tx1"/>
                </a:solidFill>
                <a:latin typeface="Arial" charset="0"/>
              </a:defRPr>
            </a:lvl1pPr>
          </a:lstStyle>
          <a:p>
            <a:pPr>
              <a:defRPr/>
            </a:pPr>
            <a:endParaRPr lang="en-GB" dirty="0"/>
          </a:p>
        </p:txBody>
      </p:sp>
      <p:sp>
        <p:nvSpPr>
          <p:cNvPr id="8196" name="Rectangle 4"/>
          <p:cNvSpPr>
            <a:spLocks noGrp="1" noRot="1" noChangeAspect="1" noChangeArrowheads="1" noTextEdit="1"/>
          </p:cNvSpPr>
          <p:nvPr>
            <p:ph type="sldImg" idx="2"/>
          </p:nvPr>
        </p:nvSpPr>
        <p:spPr bwMode="auto">
          <a:xfrm>
            <a:off x="938213" y="750888"/>
            <a:ext cx="5013325" cy="37592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8495" y="4759362"/>
            <a:ext cx="5511174" cy="450937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6870" name="Rectangle 6"/>
          <p:cNvSpPr>
            <a:spLocks noGrp="1" noChangeArrowheads="1"/>
          </p:cNvSpPr>
          <p:nvPr>
            <p:ph type="ftr" sz="quarter" idx="4"/>
          </p:nvPr>
        </p:nvSpPr>
        <p:spPr bwMode="auto">
          <a:xfrm>
            <a:off x="0" y="9517122"/>
            <a:ext cx="2985621" cy="50157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b="0">
                <a:solidFill>
                  <a:schemeClr val="tx1"/>
                </a:solidFill>
                <a:latin typeface="Arial" charset="0"/>
              </a:defRPr>
            </a:lvl1pPr>
          </a:lstStyle>
          <a:p>
            <a:pPr>
              <a:defRPr/>
            </a:pPr>
            <a:endParaRPr lang="en-GB" dirty="0"/>
          </a:p>
        </p:txBody>
      </p:sp>
      <p:sp>
        <p:nvSpPr>
          <p:cNvPr id="36871" name="Rectangle 7"/>
          <p:cNvSpPr>
            <a:spLocks noGrp="1" noChangeArrowheads="1"/>
          </p:cNvSpPr>
          <p:nvPr>
            <p:ph type="sldNum" sz="quarter" idx="5"/>
          </p:nvPr>
        </p:nvSpPr>
        <p:spPr bwMode="auto">
          <a:xfrm>
            <a:off x="3900934" y="9517122"/>
            <a:ext cx="2985621" cy="50157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dirty="0"/>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dirty="0"/>
          </a:p>
        </p:txBody>
      </p:sp>
    </p:spTree>
    <p:extLst>
      <p:ext uri="{BB962C8B-B14F-4D97-AF65-F5344CB8AC3E}">
        <p14:creationId xmlns:p14="http://schemas.microsoft.com/office/powerpoint/2010/main" val="18566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dirty="0"/>
          </a:p>
        </p:txBody>
      </p:sp>
    </p:spTree>
    <p:extLst>
      <p:ext uri="{BB962C8B-B14F-4D97-AF65-F5344CB8AC3E}">
        <p14:creationId xmlns:p14="http://schemas.microsoft.com/office/powerpoint/2010/main" val="275890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dirty="0"/>
          </a:p>
        </p:txBody>
      </p:sp>
    </p:spTree>
    <p:extLst>
      <p:ext uri="{BB962C8B-B14F-4D97-AF65-F5344CB8AC3E}">
        <p14:creationId xmlns:p14="http://schemas.microsoft.com/office/powerpoint/2010/main" val="3668339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dirty="0"/>
          </a:p>
        </p:txBody>
      </p:sp>
    </p:spTree>
    <p:extLst>
      <p:ext uri="{BB962C8B-B14F-4D97-AF65-F5344CB8AC3E}">
        <p14:creationId xmlns:p14="http://schemas.microsoft.com/office/powerpoint/2010/main" val="421751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dirty="0"/>
          </a:p>
        </p:txBody>
      </p:sp>
    </p:spTree>
    <p:extLst>
      <p:ext uri="{BB962C8B-B14F-4D97-AF65-F5344CB8AC3E}">
        <p14:creationId xmlns:p14="http://schemas.microsoft.com/office/powerpoint/2010/main" val="346386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dirty="0"/>
          </a:p>
        </p:txBody>
      </p:sp>
    </p:spTree>
    <p:extLst>
      <p:ext uri="{BB962C8B-B14F-4D97-AF65-F5344CB8AC3E}">
        <p14:creationId xmlns:p14="http://schemas.microsoft.com/office/powerpoint/2010/main" val="3463860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dirty="0"/>
          </a:p>
        </p:txBody>
      </p:sp>
    </p:spTree>
    <p:extLst>
      <p:ext uri="{BB962C8B-B14F-4D97-AF65-F5344CB8AC3E}">
        <p14:creationId xmlns:p14="http://schemas.microsoft.com/office/powerpoint/2010/main" val="202198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dirty="0"/>
          </a:p>
        </p:txBody>
      </p:sp>
    </p:spTree>
    <p:extLst>
      <p:ext uri="{BB962C8B-B14F-4D97-AF65-F5344CB8AC3E}">
        <p14:creationId xmlns:p14="http://schemas.microsoft.com/office/powerpoint/2010/main" val="278814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dirty="0"/>
          </a:p>
        </p:txBody>
      </p:sp>
    </p:spTree>
    <p:extLst>
      <p:ext uri="{BB962C8B-B14F-4D97-AF65-F5344CB8AC3E}">
        <p14:creationId xmlns:p14="http://schemas.microsoft.com/office/powerpoint/2010/main" val="346386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dirty="0"/>
          </a:p>
        </p:txBody>
      </p:sp>
    </p:spTree>
    <p:extLst>
      <p:ext uri="{BB962C8B-B14F-4D97-AF65-F5344CB8AC3E}">
        <p14:creationId xmlns:p14="http://schemas.microsoft.com/office/powerpoint/2010/main" val="346386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dirty="0"/>
          </a:p>
        </p:txBody>
      </p:sp>
    </p:spTree>
    <p:extLst>
      <p:ext uri="{BB962C8B-B14F-4D97-AF65-F5344CB8AC3E}">
        <p14:creationId xmlns:p14="http://schemas.microsoft.com/office/powerpoint/2010/main" val="196925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dirty="0"/>
          </a:p>
        </p:txBody>
      </p:sp>
    </p:spTree>
    <p:extLst>
      <p:ext uri="{BB962C8B-B14F-4D97-AF65-F5344CB8AC3E}">
        <p14:creationId xmlns:p14="http://schemas.microsoft.com/office/powerpoint/2010/main" val="160417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dirty="0"/>
          </a:p>
        </p:txBody>
      </p:sp>
    </p:spTree>
    <p:extLst>
      <p:ext uri="{BB962C8B-B14F-4D97-AF65-F5344CB8AC3E}">
        <p14:creationId xmlns:p14="http://schemas.microsoft.com/office/powerpoint/2010/main" val="364382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dirty="0"/>
          </a:p>
        </p:txBody>
      </p:sp>
    </p:spTree>
    <p:extLst>
      <p:ext uri="{BB962C8B-B14F-4D97-AF65-F5344CB8AC3E}">
        <p14:creationId xmlns:p14="http://schemas.microsoft.com/office/powerpoint/2010/main" val="377029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dirty="0"/>
          </a:p>
        </p:txBody>
      </p:sp>
    </p:spTree>
    <p:extLst>
      <p:ext uri="{BB962C8B-B14F-4D97-AF65-F5344CB8AC3E}">
        <p14:creationId xmlns:p14="http://schemas.microsoft.com/office/powerpoint/2010/main" val="891825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dirty="0"/>
          </a:p>
        </p:txBody>
      </p:sp>
    </p:spTree>
    <p:extLst>
      <p:ext uri="{BB962C8B-B14F-4D97-AF65-F5344CB8AC3E}">
        <p14:creationId xmlns:p14="http://schemas.microsoft.com/office/powerpoint/2010/main" val="891825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26</a:t>
            </a:fld>
            <a:endParaRPr lang="en-GB" dirty="0"/>
          </a:p>
        </p:txBody>
      </p:sp>
    </p:spTree>
    <p:extLst>
      <p:ext uri="{BB962C8B-B14F-4D97-AF65-F5344CB8AC3E}">
        <p14:creationId xmlns:p14="http://schemas.microsoft.com/office/powerpoint/2010/main" val="423651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27</a:t>
            </a:fld>
            <a:endParaRPr lang="en-GB" dirty="0"/>
          </a:p>
        </p:txBody>
      </p:sp>
    </p:spTree>
    <p:extLst>
      <p:ext uri="{BB962C8B-B14F-4D97-AF65-F5344CB8AC3E}">
        <p14:creationId xmlns:p14="http://schemas.microsoft.com/office/powerpoint/2010/main" val="146329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dirty="0"/>
          </a:p>
        </p:txBody>
      </p:sp>
    </p:spTree>
    <p:extLst>
      <p:ext uri="{BB962C8B-B14F-4D97-AF65-F5344CB8AC3E}">
        <p14:creationId xmlns:p14="http://schemas.microsoft.com/office/powerpoint/2010/main" val="113713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dirty="0"/>
          </a:p>
        </p:txBody>
      </p:sp>
    </p:spTree>
    <p:extLst>
      <p:ext uri="{BB962C8B-B14F-4D97-AF65-F5344CB8AC3E}">
        <p14:creationId xmlns:p14="http://schemas.microsoft.com/office/powerpoint/2010/main" val="346386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dirty="0"/>
          </a:p>
        </p:txBody>
      </p:sp>
    </p:spTree>
    <p:extLst>
      <p:ext uri="{BB962C8B-B14F-4D97-AF65-F5344CB8AC3E}">
        <p14:creationId xmlns:p14="http://schemas.microsoft.com/office/powerpoint/2010/main" val="346386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dirty="0"/>
          </a:p>
        </p:txBody>
      </p:sp>
    </p:spTree>
    <p:extLst>
      <p:ext uri="{BB962C8B-B14F-4D97-AF65-F5344CB8AC3E}">
        <p14:creationId xmlns:p14="http://schemas.microsoft.com/office/powerpoint/2010/main" val="217617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dirty="0"/>
          </a:p>
        </p:txBody>
      </p:sp>
    </p:spTree>
    <p:extLst>
      <p:ext uri="{BB962C8B-B14F-4D97-AF65-F5344CB8AC3E}">
        <p14:creationId xmlns:p14="http://schemas.microsoft.com/office/powerpoint/2010/main" val="89182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dirty="0"/>
          </a:p>
        </p:txBody>
      </p:sp>
    </p:spTree>
    <p:extLst>
      <p:ext uri="{BB962C8B-B14F-4D97-AF65-F5344CB8AC3E}">
        <p14:creationId xmlns:p14="http://schemas.microsoft.com/office/powerpoint/2010/main" val="89182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dirty="0"/>
          </a:p>
        </p:txBody>
      </p:sp>
    </p:spTree>
    <p:extLst>
      <p:ext uri="{BB962C8B-B14F-4D97-AF65-F5344CB8AC3E}">
        <p14:creationId xmlns:p14="http://schemas.microsoft.com/office/powerpoint/2010/main" val="1935846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1">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2700" y="1095375"/>
            <a:ext cx="4913313"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en-GB"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GB"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9"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468313" y="1268239"/>
            <a:ext cx="8229600" cy="936625"/>
          </a:xfrm>
        </p:spPr>
        <p:txBody>
          <a:bodyPr/>
          <a:lstStyle/>
          <a:p>
            <a:r>
              <a:rPr lang="en-GB" dirty="0" smtClean="0"/>
              <a:t>Click to edit Master title style</a:t>
            </a:r>
            <a:endParaRPr lang="en-GB" dirty="0"/>
          </a:p>
        </p:txBody>
      </p:sp>
      <p:sp>
        <p:nvSpPr>
          <p:cNvPr id="14" name="Espace réservé du tableau 13"/>
          <p:cNvSpPr>
            <a:spLocks noGrp="1"/>
          </p:cNvSpPr>
          <p:nvPr>
            <p:ph type="tbl" sz="quarter" idx="13"/>
          </p:nvPr>
        </p:nvSpPr>
        <p:spPr>
          <a:xfrm>
            <a:off x="468313" y="2276872"/>
            <a:ext cx="8207375" cy="3673078"/>
          </a:xfrm>
        </p:spPr>
        <p:txBody>
          <a:bodyPr/>
          <a:lstStyle/>
          <a:p>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1162050"/>
          </a:xfrm>
        </p:spPr>
        <p:txBody>
          <a:bodyPr anchor="b"/>
          <a:lstStyle>
            <a:lvl1pPr algn="l">
              <a:defRPr sz="2000" b="1"/>
            </a:lvl1pPr>
          </a:lstStyle>
          <a:p>
            <a:r>
              <a:rPr lang="en-GB" dirty="0" smtClean="0"/>
              <a:t>Click to edit Master title style</a:t>
            </a:r>
            <a:endParaRPr lang="en-GB" dirty="0"/>
          </a:p>
        </p:txBody>
      </p:sp>
      <p:sp>
        <p:nvSpPr>
          <p:cNvPr id="4" name="Text Placeholder 3"/>
          <p:cNvSpPr>
            <a:spLocks noGrp="1"/>
          </p:cNvSpPr>
          <p:nvPr>
            <p:ph type="body" sz="half" idx="2"/>
          </p:nvPr>
        </p:nvSpPr>
        <p:spPr>
          <a:xfrm>
            <a:off x="457200" y="2204865"/>
            <a:ext cx="3008313"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3492500" y="2205038"/>
            <a:ext cx="5256213" cy="3887787"/>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73216"/>
            <a:ext cx="5486400" cy="419274"/>
          </a:xfrm>
        </p:spPr>
        <p:txBody>
          <a:bodyPr anchor="b"/>
          <a:lstStyle>
            <a:lvl1pPr algn="l">
              <a:defRPr sz="2000" b="1"/>
            </a:lvl1pPr>
          </a:lstStyle>
          <a:p>
            <a:r>
              <a:rPr lang="en-GB" dirty="0" smtClean="0"/>
              <a:t>Click to edit Master title style</a:t>
            </a:r>
            <a:endParaRPr lang="en-GB" dirty="0"/>
          </a:p>
        </p:txBody>
      </p:sp>
      <p:sp>
        <p:nvSpPr>
          <p:cNvPr id="3" name="Picture Placeholder 2"/>
          <p:cNvSpPr>
            <a:spLocks noGrp="1"/>
          </p:cNvSpPr>
          <p:nvPr>
            <p:ph type="pic" idx="1"/>
          </p:nvPr>
        </p:nvSpPr>
        <p:spPr>
          <a:xfrm>
            <a:off x="1792288" y="1412776"/>
            <a:ext cx="54864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84784"/>
            <a:ext cx="2058988" cy="4536604"/>
          </a:xfrm>
        </p:spPr>
        <p:txBody>
          <a:bodyPr vert="eaVert"/>
          <a:lstStyle/>
          <a:p>
            <a:r>
              <a:rPr lang="en-GB" dirty="0" smtClean="0"/>
              <a:t>Click to edit Master title style</a:t>
            </a:r>
            <a:endParaRPr lang="en-GB" dirty="0"/>
          </a:p>
        </p:txBody>
      </p:sp>
      <p:sp>
        <p:nvSpPr>
          <p:cNvPr id="3" name="Vertical Text Placeholder 2"/>
          <p:cNvSpPr>
            <a:spLocks noGrp="1"/>
          </p:cNvSpPr>
          <p:nvPr>
            <p:ph type="body" orient="vert" idx="1"/>
          </p:nvPr>
        </p:nvSpPr>
        <p:spPr>
          <a:xfrm>
            <a:off x="457200" y="1484784"/>
            <a:ext cx="6029325" cy="4536604"/>
          </a:xfrm>
        </p:spPr>
        <p:txBody>
          <a:bodyPr vert="eaVert"/>
          <a:lstStyle>
            <a:lvl1pPr>
              <a:buClr>
                <a:srgbClr val="00AEF0"/>
              </a:buClr>
              <a:defRPr/>
            </a:lvl1pPr>
            <a:lvl2pPr marL="742950" indent="-285750">
              <a:buFont typeface="Courier New"/>
              <a:buChar char="o"/>
              <a:defRPr/>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dist="23000" dir="5400000" rotWithShape="0">
              <a:srgbClr val="808080">
                <a:alpha val="34998"/>
              </a:srgbClr>
            </a:outerShdw>
          </a:effectLst>
        </p:spPr>
        <p:txBody>
          <a:bodyPr anchor="ctr"/>
          <a:lstStyle/>
          <a:p>
            <a:pPr algn="ctr" defTabSz="457200">
              <a:defRPr/>
            </a:pPr>
            <a:endParaRPr lang="en-GB" sz="1800" dirty="0">
              <a:solidFill>
                <a:srgbClr val="FFFFFF"/>
              </a:solidFill>
              <a:ea typeface="+mn-ea"/>
              <a:cs typeface="Arial" charset="0"/>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GB" sz="1800" dirty="0">
              <a:solidFill>
                <a:schemeClr val="lt1"/>
              </a:solidFill>
              <a:latin typeface="+mn-lt"/>
              <a:ea typeface="+mn-ea"/>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GB" noProof="0" dirty="0" smtClean="0"/>
              <a:t>Click to edit Master title style</a:t>
            </a:r>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GB" noProof="0" dirty="0" smtClean="0"/>
              <a:t>Click to edit Master subtitle style</a:t>
            </a:r>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dirty="0"/>
          </a:p>
        </p:txBody>
      </p:sp>
      <p:sp>
        <p:nvSpPr>
          <p:cNvPr id="9" name="Rectangle 8"/>
          <p:cNvSpPr>
            <a:spLocks noGrp="1" noChangeArrowheads="1"/>
          </p:cNvSpPr>
          <p:nvPr>
            <p:ph type="sldNum" sz="quarter" idx="12"/>
          </p:nvPr>
        </p:nvSpPr>
        <p:spPr/>
        <p:txBody>
          <a:bodyPr/>
          <a:lstStyle>
            <a:lvl1pPr>
              <a:defRPr>
                <a:solidFill>
                  <a:schemeClr val="bg1"/>
                </a:solidFill>
                <a:latin typeface="Verdana" pitchFamily="34" charset="0"/>
              </a:defRPr>
            </a:lvl1pPr>
          </a:lstStyle>
          <a:p>
            <a:fld id="{76109B81-744D-464B-92D8-AE35F681B790}" type="slidenum">
              <a:rPr lang="en-GB" altLang="en-US"/>
              <a:pPr/>
              <a:t>‹#›</a:t>
            </a:fld>
            <a:endParaRPr lang="en-GB" altLang="en-US" dirty="0"/>
          </a:p>
        </p:txBody>
      </p:sp>
    </p:spTree>
    <p:extLst>
      <p:ext uri="{BB962C8B-B14F-4D97-AF65-F5344CB8AC3E}">
        <p14:creationId xmlns:p14="http://schemas.microsoft.com/office/powerpoint/2010/main" val="21321079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dirty="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extLst>
      <p:ext uri="{BB962C8B-B14F-4D97-AF65-F5344CB8AC3E}">
        <p14:creationId xmlns:p14="http://schemas.microsoft.com/office/powerpoint/2010/main" val="2392632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dirty="0" smtClean="0"/>
              <a:t>Slide </a:t>
            </a:r>
            <a:fld id="{A487AC06-E2A2-4E8D-9AFD-439DCFCCE529}" type="slidenum">
              <a:rPr lang="en-GB" smtClean="0"/>
              <a:pPr/>
              <a:t>‹#›</a:t>
            </a:fld>
            <a:endParaRPr lang="en-GB" dirty="0"/>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extLst>
      <p:ext uri="{BB962C8B-B14F-4D97-AF65-F5344CB8AC3E}">
        <p14:creationId xmlns:p14="http://schemas.microsoft.com/office/powerpoint/2010/main" val="4219962685"/>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33400" y="1752601"/>
            <a:ext cx="39624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01" y="1752600"/>
            <a:ext cx="39623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dirty="0" smtClean="0"/>
              <a:t>Slide </a:t>
            </a:r>
            <a:fld id="{E44EE0AE-258D-448E-BE6F-A5950D950578}" type="slidenum">
              <a:rPr lang="en-GB" smtClean="0"/>
              <a:pPr/>
              <a:t>‹#›</a:t>
            </a:fld>
            <a:endParaRPr lang="en-GB" dirty="0"/>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smtClean="0">
              <a:effectLst/>
              <a:latin typeface="Arial"/>
            </a:endParaRPr>
          </a:p>
        </p:txBody>
      </p:sp>
    </p:spTree>
    <p:extLst>
      <p:ext uri="{BB962C8B-B14F-4D97-AF65-F5344CB8AC3E}">
        <p14:creationId xmlns:p14="http://schemas.microsoft.com/office/powerpoint/2010/main" val="889359340"/>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2">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en-GB"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GB"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defRPr smtClean="0">
                <a:solidFill>
                  <a:schemeClr val="bg1"/>
                </a:solidFill>
              </a:defRPr>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121236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1" name="Rectangle 10"/>
          <p:cNvSpPr/>
          <p:nvPr userDrawn="1"/>
        </p:nvSpPr>
        <p:spPr>
          <a:xfrm>
            <a:off x="-12700" y="1095375"/>
            <a:ext cx="9156700" cy="5762625"/>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p:spPr>
        <p:txBody>
          <a:bodyPr/>
          <a:lstStyle>
            <a:lvl1pPr>
              <a:defRPr>
                <a:solidFill>
                  <a:schemeClr val="bg1"/>
                </a:solidFill>
              </a:defRPr>
            </a:lvl1pPr>
          </a:lstStyle>
          <a:p>
            <a:r>
              <a:rPr lang="en-GB" dirty="0" smtClean="0"/>
              <a:t>Lorem ipsum</a:t>
            </a:r>
            <a:endParaRPr lang="en-GB" dirty="0"/>
          </a:p>
        </p:txBody>
      </p:sp>
      <p:sp>
        <p:nvSpPr>
          <p:cNvPr id="16" name="Subtitle 2"/>
          <p:cNvSpPr>
            <a:spLocks noGrp="1"/>
          </p:cNvSpPr>
          <p:nvPr>
            <p:ph type="subTitle" idx="1"/>
          </p:nvPr>
        </p:nvSpPr>
        <p:spPr>
          <a:xfrm>
            <a:off x="465311" y="3645024"/>
            <a:ext cx="7923113" cy="1224136"/>
          </a:xfrm>
        </p:spPr>
        <p:txBody>
          <a:bodyPr/>
          <a:lstStyle>
            <a:lvl1pPr marL="0" indent="0">
              <a:buNone/>
              <a:defRPr>
                <a:solidFill>
                  <a:schemeClr val="bg1"/>
                </a:solidFill>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268868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3">
    <p:spTree>
      <p:nvGrpSpPr>
        <p:cNvPr id="1" name=""/>
        <p:cNvGrpSpPr/>
        <p:nvPr/>
      </p:nvGrpSpPr>
      <p:grpSpPr>
        <a:xfrm>
          <a:off x="0" y="0"/>
          <a:ext cx="0" cy="0"/>
          <a:chOff x="0" y="0"/>
          <a:chExt cx="0" cy="0"/>
        </a:xfrm>
      </p:grpSpPr>
      <p:sp>
        <p:nvSpPr>
          <p:cNvPr id="10" name="Rectangle 9"/>
          <p:cNvSpPr/>
          <p:nvPr userDrawn="1"/>
        </p:nvSpPr>
        <p:spPr>
          <a:xfrm>
            <a:off x="-12526" y="-27384"/>
            <a:ext cx="9156526" cy="1122759"/>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sp>
        <p:nvSpPr>
          <p:cNvPr id="11" name="Rectangle 10"/>
          <p:cNvSpPr/>
          <p:nvPr userDrawn="1"/>
        </p:nvSpPr>
        <p:spPr>
          <a:xfrm>
            <a:off x="-12700" y="1095375"/>
            <a:ext cx="9156700" cy="5762625"/>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smtClean="0">
              <a:solidFill>
                <a:srgbClr val="FFFFFF"/>
              </a:solidFill>
            </a:endParaRPr>
          </a:p>
          <a:p>
            <a:pPr algn="ctr">
              <a:defRPr/>
            </a:pPr>
            <a:endParaRPr lang="en-GB"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p:spPr>
        <p:txBody>
          <a:bodyPr/>
          <a:lstStyle>
            <a:lvl1pPr>
              <a:defRPr>
                <a:solidFill>
                  <a:schemeClr val="bg1"/>
                </a:solidFill>
              </a:defRPr>
            </a:lvl1pPr>
          </a:lstStyle>
          <a:p>
            <a:r>
              <a:rPr lang="en-GB" dirty="0" smtClean="0"/>
              <a:t>Lorem ipsum</a:t>
            </a:r>
            <a:endParaRPr lang="en-GB" dirty="0"/>
          </a:p>
        </p:txBody>
      </p:sp>
      <p:sp>
        <p:nvSpPr>
          <p:cNvPr id="16" name="Subtitle 2"/>
          <p:cNvSpPr>
            <a:spLocks noGrp="1"/>
          </p:cNvSpPr>
          <p:nvPr>
            <p:ph type="subTitle" idx="1"/>
          </p:nvPr>
        </p:nvSpPr>
        <p:spPr>
          <a:xfrm>
            <a:off x="465311" y="3645024"/>
            <a:ext cx="7923113" cy="1224136"/>
          </a:xfrm>
        </p:spPr>
        <p:txBody>
          <a:bodyPr/>
          <a:lstStyle>
            <a:lvl1pPr marL="0" indent="0">
              <a:buNone/>
              <a:defRPr>
                <a:solidFill>
                  <a:schemeClr val="bg1"/>
                </a:solidFill>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304173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GB"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0AEF0"/>
              </a:buClr>
              <a:buSzPct val="120000"/>
              <a:buFont typeface="Arial" pitchFamily="34" charset="0"/>
              <a:buChar char="•"/>
              <a:defRPr/>
            </a:lvl1pPr>
            <a:lvl2pPr marL="742950" indent="-285750">
              <a:buClr>
                <a:srgbClr val="00AEF0"/>
              </a:buClr>
              <a:buFont typeface="Courier New"/>
              <a:buChar char="o"/>
              <a:tabLst>
                <a:tab pos="7623175" algn="l"/>
              </a:tabLst>
              <a:defRPr/>
            </a:lvl2pPr>
            <a:lvl3pPr>
              <a:buFontTx/>
              <a:buChar char="-"/>
              <a:defRPr/>
            </a:lvl3pPr>
          </a:lstStyle>
          <a:p>
            <a:pPr lvl="0"/>
            <a:r>
              <a:rPr lang="en-GB" dirty="0" smtClean="0"/>
              <a:t>Click to edit Master text styles</a:t>
            </a:r>
          </a:p>
          <a:p>
            <a:pPr lvl="1"/>
            <a:r>
              <a:rPr lang="en-GB" dirty="0" smtClean="0"/>
              <a:t>Second level</a:t>
            </a:r>
          </a:p>
          <a:p>
            <a:pPr lvl="2"/>
            <a:r>
              <a:rPr lang="en-GB" dirty="0" smtClean="0"/>
              <a:t>Third level</a:t>
            </a:r>
          </a:p>
          <a:p>
            <a:pPr lvl="2"/>
            <a:endParaRPr lang="en-GB" dirty="0" smtClean="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769"/>
            <a:ext cx="7772400" cy="1362075"/>
          </a:xfrm>
        </p:spPr>
        <p:txBody>
          <a:bodyPr anchor="t"/>
          <a:lstStyle>
            <a:lvl1pPr algn="l">
              <a:defRPr sz="4000" b="1" cap="all"/>
            </a:lvl1pPr>
          </a:lstStyle>
          <a:p>
            <a:r>
              <a:rPr lang="en-GB" dirty="0" smtClean="0"/>
              <a:t>Click to edit Master title style</a:t>
            </a:r>
            <a:endParaRPr lang="en-GB" dirty="0"/>
          </a:p>
        </p:txBody>
      </p:sp>
      <p:sp>
        <p:nvSpPr>
          <p:cNvPr id="3" name="Text Placeholder 2"/>
          <p:cNvSpPr>
            <a:spLocks noGrp="1"/>
          </p:cNvSpPr>
          <p:nvPr>
            <p:ph type="body" idx="1"/>
          </p:nvPr>
        </p:nvSpPr>
        <p:spPr>
          <a:xfrm>
            <a:off x="722313" y="271058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GB" dirty="0" smtClean="0"/>
              <a:t>Click to edit Master title style</a:t>
            </a:r>
            <a:endParaRPr lang="en-GB" dirty="0"/>
          </a:p>
        </p:txBody>
      </p:sp>
      <p:sp>
        <p:nvSpPr>
          <p:cNvPr id="5" name="Date Placeholder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6" name="Footer Placeholder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7" name="Slide Number Placeholder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4"/>
          </p:nvPr>
        </p:nvSpPr>
        <p:spPr>
          <a:xfrm>
            <a:off x="468313" y="2276475"/>
            <a:ext cx="4032250" cy="3673475"/>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
        <p:nvSpPr>
          <p:cNvPr id="14" name="Espace réservé du texte 12"/>
          <p:cNvSpPr>
            <a:spLocks noGrp="1"/>
          </p:cNvSpPr>
          <p:nvPr>
            <p:ph type="body" sz="quarter" idx="15"/>
          </p:nvPr>
        </p:nvSpPr>
        <p:spPr>
          <a:xfrm>
            <a:off x="4644008" y="2276872"/>
            <a:ext cx="4032250" cy="3673475"/>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p:spPr>
        <p:txBody>
          <a:bodyPr/>
          <a:lstStyle>
            <a:lvl1pPr>
              <a:defRPr/>
            </a:lvl1pPr>
          </a:lstStyle>
          <a:p>
            <a:r>
              <a:rPr lang="en-GB" dirty="0" smtClean="0"/>
              <a:t>Click to edit Master title style</a:t>
            </a:r>
            <a:endParaRPr lang="en-GB" dirty="0"/>
          </a:p>
        </p:txBody>
      </p:sp>
      <p:sp>
        <p:nvSpPr>
          <p:cNvPr id="3" name="Text Placeholder 2"/>
          <p:cNvSpPr>
            <a:spLocks noGrp="1"/>
          </p:cNvSpPr>
          <p:nvPr>
            <p:ph type="body" idx="1"/>
          </p:nvPr>
        </p:nvSpPr>
        <p:spPr>
          <a:xfrm>
            <a:off x="457200" y="249289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5" name="Text Placeholder 4"/>
          <p:cNvSpPr>
            <a:spLocks noGrp="1"/>
          </p:cNvSpPr>
          <p:nvPr>
            <p:ph type="body" sz="quarter" idx="3"/>
          </p:nvPr>
        </p:nvSpPr>
        <p:spPr>
          <a:xfrm>
            <a:off x="4645025" y="249289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4"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5"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468313" y="3213100"/>
            <a:ext cx="4032250" cy="2736850"/>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
        <p:nvSpPr>
          <p:cNvPr id="21" name="Espace réservé du texte 19"/>
          <p:cNvSpPr>
            <a:spLocks noGrp="1"/>
          </p:cNvSpPr>
          <p:nvPr>
            <p:ph type="body" sz="quarter" idx="16"/>
          </p:nvPr>
        </p:nvSpPr>
        <p:spPr>
          <a:xfrm>
            <a:off x="4644008" y="3212976"/>
            <a:ext cx="4032250" cy="2736850"/>
          </a:xfrm>
        </p:spPr>
        <p:txBody>
          <a:bodyPr/>
          <a:lstStyle/>
          <a:p>
            <a:pPr lvl="0"/>
            <a:r>
              <a:rPr lang="en-GB" dirty="0" err="1" smtClean="0"/>
              <a:t>Cliquez</a:t>
            </a:r>
            <a:r>
              <a:rPr lang="en-GB" dirty="0" smtClean="0"/>
              <a:t> pour modifier les styles du </a:t>
            </a:r>
            <a:r>
              <a:rPr lang="en-GB" dirty="0" err="1" smtClean="0"/>
              <a:t>texte</a:t>
            </a:r>
            <a:r>
              <a:rPr lang="en-GB" dirty="0" smtClean="0"/>
              <a:t> du masque</a:t>
            </a:r>
          </a:p>
          <a:p>
            <a:pPr lvl="1"/>
            <a:r>
              <a:rPr lang="en-GB" dirty="0" err="1" smtClean="0"/>
              <a:t>Deuxième</a:t>
            </a:r>
            <a:r>
              <a:rPr lang="en-GB" dirty="0" smtClean="0"/>
              <a:t> </a:t>
            </a:r>
            <a:r>
              <a:rPr lang="en-GB" dirty="0" err="1" smtClean="0"/>
              <a:t>niveau</a:t>
            </a:r>
            <a:endParaRPr lang="en-GB" dirty="0" smtClean="0"/>
          </a:p>
          <a:p>
            <a:pPr lvl="2"/>
            <a:r>
              <a:rPr lang="en-GB" dirty="0" err="1" smtClean="0"/>
              <a:t>Troisième</a:t>
            </a:r>
            <a:r>
              <a:rPr lang="en-GB" dirty="0" smtClean="0"/>
              <a:t> </a:t>
            </a:r>
            <a:r>
              <a:rPr lang="en-GB" dirty="0" err="1" smtClean="0"/>
              <a:t>niveau</a:t>
            </a:r>
            <a:endParaRPr lang="en-GB" dirty="0" smtClean="0"/>
          </a:p>
          <a:p>
            <a:pPr lvl="3"/>
            <a:r>
              <a:rPr lang="en-GB" dirty="0" err="1" smtClean="0"/>
              <a:t>Quatrième</a:t>
            </a:r>
            <a:r>
              <a:rPr lang="en-GB" dirty="0" smtClean="0"/>
              <a:t> </a:t>
            </a:r>
            <a:r>
              <a:rPr lang="en-GB" dirty="0" err="1" smtClean="0"/>
              <a:t>niveau</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6" name="Rectangle 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0"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dirty="0"/>
          </a:p>
        </p:txBody>
      </p:sp>
      <p:sp>
        <p:nvSpPr>
          <p:cNvPr id="11"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468313" y="2276872"/>
            <a:ext cx="8207375" cy="3600053"/>
          </a:xfrm>
        </p:spPr>
        <p:txBody>
          <a:bodyPr/>
          <a:lstStyle/>
          <a:p>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239"/>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Et </a:t>
            </a:r>
            <a:r>
              <a:rPr lang="en-GB" dirty="0" err="1" smtClean="0"/>
              <a:t>dolor</a:t>
            </a:r>
            <a:r>
              <a:rPr lang="en-GB" dirty="0" smtClean="0"/>
              <a:t> </a:t>
            </a:r>
            <a:r>
              <a:rPr lang="en-GB"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457200" y="6093296"/>
            <a:ext cx="2133600" cy="476250"/>
          </a:xfrm>
          <a:prstGeom prst="rect">
            <a:avLst/>
          </a:prstGeom>
        </p:spPr>
        <p:txBody>
          <a:bodyPr/>
          <a:lstStyle>
            <a:lvl1pPr>
              <a:defRPr sz="1000" dirty="0">
                <a:solidFill>
                  <a:srgbClr val="1D4D8D"/>
                </a:solidFill>
              </a:defRPr>
            </a:lvl1pPr>
          </a:lstStyle>
          <a:p>
            <a:pPr>
              <a:defRPr/>
            </a:pPr>
            <a:endParaRPr lang="en-GB" dirty="0"/>
          </a:p>
        </p:txBody>
      </p:sp>
      <p:sp>
        <p:nvSpPr>
          <p:cNvPr id="30" name="Rectangle 5"/>
          <p:cNvSpPr>
            <a:spLocks noGrp="1" noChangeArrowheads="1"/>
          </p:cNvSpPr>
          <p:nvPr>
            <p:ph type="ftr" sz="quarter" idx="3"/>
          </p:nvPr>
        </p:nvSpPr>
        <p:spPr>
          <a:xfrm>
            <a:off x="3124200" y="6093296"/>
            <a:ext cx="2895600" cy="476250"/>
          </a:xfrm>
          <a:prstGeom prst="rect">
            <a:avLst/>
          </a:prstGeom>
        </p:spPr>
        <p:txBody>
          <a:bodyPr/>
          <a:lstStyle>
            <a:lvl1pPr>
              <a:defRPr sz="1000" dirty="0">
                <a:solidFill>
                  <a:srgbClr val="1D4D8D"/>
                </a:solidFill>
              </a:defRPr>
            </a:lvl1pPr>
          </a:lstStyle>
          <a:p>
            <a:pPr>
              <a:defRPr/>
            </a:pPr>
            <a:endParaRPr lang="en-GB" dirty="0"/>
          </a:p>
        </p:txBody>
      </p:sp>
      <p:sp>
        <p:nvSpPr>
          <p:cNvPr id="31" name="Rectangle 6"/>
          <p:cNvSpPr>
            <a:spLocks noGrp="1" noChangeArrowheads="1"/>
          </p:cNvSpPr>
          <p:nvPr>
            <p:ph type="sldNum" sz="quarter" idx="4"/>
          </p:nvPr>
        </p:nvSpPr>
        <p:spPr>
          <a:xfrm>
            <a:off x="6553200" y="6093296"/>
            <a:ext cx="2133600" cy="476250"/>
          </a:xfrm>
          <a:prstGeom prst="rect">
            <a:avLst/>
          </a:prstGeom>
        </p:spPr>
        <p:txBody>
          <a:bodyPr/>
          <a:lstStyle>
            <a:lvl1pPr>
              <a:defRPr sz="1000" smtClean="0">
                <a:solidFill>
                  <a:srgbClr val="1D4D8D"/>
                </a:solidFill>
              </a:defRPr>
            </a:lvl1pPr>
          </a:lstStyle>
          <a:p>
            <a:pPr algn="r">
              <a:defRPr/>
            </a:pPr>
            <a:fld id="{2BB59E6E-B967-488E-B209-8B7FA0D7AF99}" type="slidenum">
              <a:rPr lang="en-GB" smtClean="0"/>
              <a:pPr algn="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3" r:id="rId2"/>
    <p:sldLayoutId id="2147483752" r:id="rId3"/>
    <p:sldLayoutId id="2147483760" r:id="rId4"/>
    <p:sldLayoutId id="2147483751"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4" r:id="rId15"/>
    <p:sldLayoutId id="2147483755" r:id="rId16"/>
    <p:sldLayoutId id="2147483756" r:id="rId17"/>
    <p:sldLayoutId id="2147483759" r:id="rId18"/>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joinup.ec.europa.eu/node/107357"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joinup.ec.europa.eu/node/10736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joinup.ec.europa.eu/node/107361/"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joinup.ec.europa.eu/node/10735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joinup.ec.europa.eu/node/104692/"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joinup.ec.europa.eu/asset/core_public_service/descriptio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joinup.ec.europa.eu/asset/core_public_service/description"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joinup.ec.europa.eu/mailman/archives/cpsv-a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joinup.ec.europa.eu/asset/cpsv-ap/description" TargetMode="External"/><Relationship Id="rId4" Type="http://schemas.openxmlformats.org/officeDocument/2006/relationships/hyperlink" Target="https://joinup.ec.europa.eu/node/104627"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joinup.ec.europa.eu/asset/cpsv-ap/description"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179512" y="1556792"/>
            <a:ext cx="4608512" cy="4248472"/>
          </a:xfrm>
        </p:spPr>
        <p:txBody>
          <a:bodyPr/>
          <a:lstStyle/>
          <a:p>
            <a:pPr marL="0" indent="0"/>
            <a:r>
              <a:rPr lang="en-GB" sz="2700" dirty="0" smtClean="0"/>
              <a:t>ISA Action 1.3: Catalogue </a:t>
            </a:r>
            <a:r>
              <a:rPr lang="en-GB" sz="2700" dirty="0"/>
              <a:t>of </a:t>
            </a:r>
            <a:r>
              <a:rPr lang="en-GB" sz="2700" dirty="0" smtClean="0"/>
              <a:t>Services</a:t>
            </a:r>
          </a:p>
          <a:p>
            <a:pPr marL="0" indent="0"/>
            <a:endParaRPr lang="en-GB" sz="2700" dirty="0" smtClean="0"/>
          </a:p>
          <a:p>
            <a:pPr marL="0" indent="0"/>
            <a:endParaRPr lang="en-GB" sz="2400" b="0" dirty="0"/>
          </a:p>
          <a:p>
            <a:pPr marL="0" indent="0"/>
            <a:r>
              <a:rPr lang="en-GB" sz="2400" b="0" dirty="0"/>
              <a:t>CPSV Application Profile WG Virtual Meeting 2014-11-03</a:t>
            </a:r>
          </a:p>
        </p:txBody>
      </p:sp>
    </p:spTree>
    <p:extLst>
      <p:ext uri="{BB962C8B-B14F-4D97-AF65-F5344CB8AC3E}">
        <p14:creationId xmlns:p14="http://schemas.microsoft.com/office/powerpoint/2010/main" val="336569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68313" y="1196752"/>
            <a:ext cx="8229600" cy="936625"/>
          </a:xfrm>
        </p:spPr>
        <p:txBody>
          <a:bodyPr/>
          <a:lstStyle/>
          <a:p>
            <a:pPr marL="0" indent="0"/>
            <a:r>
              <a:rPr lang="en-GB" sz="1800" i="1" dirty="0" smtClean="0">
                <a:latin typeface="+mn-lt"/>
                <a:ea typeface="+mn-ea"/>
                <a:cs typeface="+mn-cs"/>
              </a:rPr>
              <a:t>Points of Single Contact </a:t>
            </a:r>
            <a:r>
              <a:rPr lang="en-GB" sz="1800" i="1" dirty="0">
                <a:latin typeface="+mn-lt"/>
                <a:ea typeface="+mn-ea"/>
                <a:cs typeface="+mn-cs"/>
              </a:rPr>
              <a:t>in EU Member States are facing several </a:t>
            </a:r>
            <a:r>
              <a:rPr lang="en-GB" sz="1800" i="1" dirty="0" smtClean="0">
                <a:latin typeface="+mn-lt"/>
                <a:ea typeface="+mn-ea"/>
                <a:cs typeface="+mn-cs"/>
              </a:rPr>
              <a:t>challenges:</a:t>
            </a:r>
            <a:endParaRPr lang="en-GB" sz="1800" i="1" dirty="0">
              <a:latin typeface="+mn-lt"/>
              <a:ea typeface="+mn-ea"/>
              <a:cs typeface="+mn-cs"/>
            </a:endParaRPr>
          </a:p>
        </p:txBody>
      </p:sp>
      <p:sp>
        <p:nvSpPr>
          <p:cNvPr id="3" name="Content Placeholder 2"/>
          <p:cNvSpPr>
            <a:spLocks noGrp="1"/>
          </p:cNvSpPr>
          <p:nvPr>
            <p:ph idx="1"/>
          </p:nvPr>
        </p:nvSpPr>
        <p:spPr>
          <a:xfrm>
            <a:off x="395536" y="2132856"/>
            <a:ext cx="6203032" cy="4230433"/>
          </a:xfrm>
        </p:spPr>
        <p:txBody>
          <a:bodyPr/>
          <a:lstStyle/>
          <a:p>
            <a:r>
              <a:rPr lang="en-GB" sz="1600" b="1" dirty="0" smtClean="0"/>
              <a:t>Lack of coordination </a:t>
            </a:r>
            <a:r>
              <a:rPr lang="en-GB" sz="1600" dirty="0" smtClean="0"/>
              <a:t>between </a:t>
            </a:r>
            <a:r>
              <a:rPr lang="en-GB" sz="1600" b="1" dirty="0" smtClean="0"/>
              <a:t>the electronic </a:t>
            </a:r>
            <a:br>
              <a:rPr lang="en-GB" sz="1600" b="1" dirty="0" smtClean="0"/>
            </a:br>
            <a:r>
              <a:rPr lang="en-GB" sz="1600" b="1" dirty="0" smtClean="0"/>
              <a:t>     PSCs </a:t>
            </a:r>
            <a:r>
              <a:rPr lang="en-GB" sz="1600" dirty="0" smtClean="0"/>
              <a:t>within the same country;</a:t>
            </a:r>
          </a:p>
          <a:p>
            <a:r>
              <a:rPr lang="en-GB" sz="1600" b="1" dirty="0" smtClean="0"/>
              <a:t>Fragmentation of responsibilities;</a:t>
            </a:r>
          </a:p>
          <a:p>
            <a:r>
              <a:rPr lang="en-GB" sz="1600" b="1" dirty="0" smtClean="0"/>
              <a:t>Different ways of describing </a:t>
            </a:r>
            <a:r>
              <a:rPr lang="en-GB" sz="1600" dirty="0" smtClean="0"/>
              <a:t>and </a:t>
            </a:r>
            <a:br>
              <a:rPr lang="en-GB" sz="1600" dirty="0" smtClean="0"/>
            </a:br>
            <a:r>
              <a:rPr lang="en-GB" sz="1600" dirty="0"/>
              <a:t> </a:t>
            </a:r>
            <a:r>
              <a:rPr lang="en-GB" sz="1600" dirty="0" smtClean="0"/>
              <a:t>    </a:t>
            </a:r>
            <a:r>
              <a:rPr lang="en-GB" sz="1600" b="1" dirty="0" smtClean="0"/>
              <a:t>representing </a:t>
            </a:r>
            <a:r>
              <a:rPr lang="en-GB" sz="1600" dirty="0" smtClean="0"/>
              <a:t>business events and public services;</a:t>
            </a:r>
          </a:p>
          <a:p>
            <a:pPr marL="342900"/>
            <a:r>
              <a:rPr lang="en-GB" sz="1600" b="1" dirty="0" smtClean="0"/>
              <a:t>Lack of multilingual </a:t>
            </a:r>
            <a:r>
              <a:rPr lang="en-GB" sz="1600" dirty="0" smtClean="0"/>
              <a:t>descriptions;</a:t>
            </a:r>
          </a:p>
          <a:p>
            <a:r>
              <a:rPr lang="en-GB" sz="1600" b="1" dirty="0" smtClean="0"/>
              <a:t>Redundant descriptions </a:t>
            </a:r>
            <a:r>
              <a:rPr lang="en-GB" sz="1600" dirty="0" smtClean="0"/>
              <a:t>of business events and    </a:t>
            </a:r>
            <a:br>
              <a:rPr lang="en-GB" sz="1600" dirty="0" smtClean="0"/>
            </a:br>
            <a:r>
              <a:rPr lang="en-GB" sz="1600" dirty="0" smtClean="0"/>
              <a:t>     public services;</a:t>
            </a:r>
          </a:p>
          <a:p>
            <a:r>
              <a:rPr lang="en-GB" sz="1600" b="1" dirty="0" smtClean="0"/>
              <a:t>Lack of business-centric </a:t>
            </a:r>
            <a:r>
              <a:rPr lang="en-GB" sz="1600" dirty="0" smtClean="0"/>
              <a:t>approach for the PSCs;</a:t>
            </a:r>
          </a:p>
          <a:p>
            <a:r>
              <a:rPr lang="en-GB" sz="1600" dirty="0" smtClean="0"/>
              <a:t>Higher </a:t>
            </a:r>
            <a:r>
              <a:rPr lang="en-GB" sz="1600" dirty="0"/>
              <a:t>costs for </a:t>
            </a:r>
            <a:r>
              <a:rPr lang="en-GB" sz="1600" b="1" dirty="0"/>
              <a:t>maintenance of information</a:t>
            </a:r>
            <a:r>
              <a:rPr lang="en-GB" sz="1600" dirty="0"/>
              <a:t>;</a:t>
            </a:r>
          </a:p>
          <a:p>
            <a:pPr marL="342900"/>
            <a:r>
              <a:rPr lang="en-GB" sz="1600" b="1" dirty="0"/>
              <a:t>No “single window” </a:t>
            </a:r>
            <a:r>
              <a:rPr lang="en-GB" sz="1600" dirty="0"/>
              <a:t>for </a:t>
            </a:r>
            <a:r>
              <a:rPr lang="en-GB" sz="1600" dirty="0" smtClean="0"/>
              <a:t>accessing/initiating/ executing </a:t>
            </a:r>
            <a:r>
              <a:rPr lang="en-GB" sz="1600" dirty="0"/>
              <a:t>and following up on public services within and across borders.</a:t>
            </a:r>
          </a:p>
          <a:p>
            <a:endParaRPr lang="en-GB" sz="1600" dirty="0" smtClean="0"/>
          </a:p>
        </p:txBody>
      </p:sp>
      <p:sp>
        <p:nvSpPr>
          <p:cNvPr id="4" name="Title 1"/>
          <p:cNvSpPr txBox="1">
            <a:spLocks/>
          </p:cNvSpPr>
          <p:nvPr/>
        </p:nvSpPr>
        <p:spPr bwMode="auto">
          <a:xfrm>
            <a:off x="179511" y="44624"/>
            <a:ext cx="4176465"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2000" kern="0" dirty="0" smtClean="0">
                <a:solidFill>
                  <a:schemeClr val="bg1"/>
                </a:solidFill>
              </a:rPr>
              <a:t>Our understanding of the challenges PSCs face</a:t>
            </a:r>
            <a:endParaRPr lang="en-GB" sz="2000" kern="0" dirty="0">
              <a:solidFill>
                <a:schemeClr val="bg1"/>
              </a:solidFill>
            </a:endParaRPr>
          </a:p>
        </p:txBody>
      </p:sp>
      <p:pic>
        <p:nvPicPr>
          <p:cNvPr id="20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109183"/>
            <a:ext cx="2376264" cy="340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43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s://pwc2.emotion.com/browse/fullsize/107732-?collection_id=100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https://pwc2.emotion.com/browse/fullsize/107732-?collection_id=1001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55" name="Picture 7" descr="C:\Users\roussees\Documents\Projects\COS\Photo_RGB_R_ISRL_D2_CM1_58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34" y="1435595"/>
            <a:ext cx="7401966" cy="49269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899592" y="2348359"/>
            <a:ext cx="4536504"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2800" kern="0" dirty="0" smtClean="0">
                <a:solidFill>
                  <a:srgbClr val="251553"/>
                </a:solidFill>
              </a:rPr>
              <a:t>What are your challenges?</a:t>
            </a:r>
            <a:endParaRPr lang="en-GB" sz="2800" kern="0" dirty="0">
              <a:solidFill>
                <a:srgbClr val="251553"/>
              </a:solidFill>
            </a:endParaRPr>
          </a:p>
        </p:txBody>
      </p:sp>
    </p:spTree>
    <p:extLst>
      <p:ext uri="{BB962C8B-B14F-4D97-AF65-F5344CB8AC3E}">
        <p14:creationId xmlns:p14="http://schemas.microsoft.com/office/powerpoint/2010/main" val="151149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499" y="3617516"/>
            <a:ext cx="2320663" cy="14176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28800"/>
            <a:ext cx="5266928" cy="4392588"/>
          </a:xfrm>
        </p:spPr>
        <p:txBody>
          <a:bodyPr/>
          <a:lstStyle/>
          <a:p>
            <a:pPr marL="342900"/>
            <a:r>
              <a:rPr lang="en-GB" sz="1600" dirty="0" smtClean="0"/>
              <a:t>Organise PSCs around </a:t>
            </a:r>
            <a:r>
              <a:rPr lang="en-GB" sz="1600" b="1" dirty="0" smtClean="0"/>
              <a:t>key business events </a:t>
            </a:r>
            <a:r>
              <a:rPr lang="en-GB" sz="1600" dirty="0" smtClean="0"/>
              <a:t>– </a:t>
            </a:r>
            <a:r>
              <a:rPr lang="en-GB" sz="1600" b="1" dirty="0" smtClean="0"/>
              <a:t>harmonised</a:t>
            </a:r>
            <a:r>
              <a:rPr lang="en-GB" sz="1600" dirty="0" smtClean="0"/>
              <a:t> across the EU;</a:t>
            </a:r>
          </a:p>
          <a:p>
            <a:pPr indent="0">
              <a:buNone/>
            </a:pPr>
            <a:endParaRPr lang="en-GB" sz="1600" dirty="0" smtClean="0"/>
          </a:p>
          <a:p>
            <a:pPr indent="0">
              <a:buNone/>
            </a:pPr>
            <a:endParaRPr lang="en-GB" sz="1600" dirty="0" smtClean="0"/>
          </a:p>
          <a:p>
            <a:pPr marL="342900"/>
            <a:r>
              <a:rPr lang="en-GB" sz="1600" b="1" dirty="0" smtClean="0"/>
              <a:t>Standard and business-centric way</a:t>
            </a:r>
            <a:r>
              <a:rPr lang="en-GB" sz="1600" dirty="0" smtClean="0"/>
              <a:t> of describing key business events and public services;</a:t>
            </a:r>
          </a:p>
          <a:p>
            <a:pPr indent="0">
              <a:buNone/>
            </a:pPr>
            <a:endParaRPr lang="en-GB" sz="1600" dirty="0" smtClean="0"/>
          </a:p>
          <a:p>
            <a:pPr indent="0">
              <a:buNone/>
            </a:pPr>
            <a:endParaRPr lang="en-GB" sz="1600" dirty="0"/>
          </a:p>
          <a:p>
            <a:pPr marL="342900"/>
            <a:r>
              <a:rPr lang="en-GB" sz="1600" b="1" dirty="0" smtClean="0"/>
              <a:t>Flexible ways of integrating/connecting </a:t>
            </a:r>
            <a:r>
              <a:rPr lang="en-GB" sz="1600" dirty="0" smtClean="0"/>
              <a:t>other one-stop-shops, such as PSCs, eGoverment portals, websites of Chamber of Commerce, by means of re-usable </a:t>
            </a:r>
            <a:r>
              <a:rPr lang="en-GB" sz="1600" b="1" dirty="0" smtClean="0"/>
              <a:t>tools</a:t>
            </a:r>
            <a:r>
              <a:rPr lang="en-GB" sz="1600" dirty="0" smtClean="0"/>
              <a:t> and </a:t>
            </a:r>
            <a:r>
              <a:rPr lang="en-GB" sz="1600" b="1" dirty="0" smtClean="0"/>
              <a:t>specifications</a:t>
            </a:r>
            <a:r>
              <a:rPr lang="en-GB" sz="1600" dirty="0" smtClean="0"/>
              <a:t>. </a:t>
            </a:r>
            <a:endParaRPr lang="en-GB" sz="1600" dirty="0"/>
          </a:p>
        </p:txBody>
      </p:sp>
      <p:sp>
        <p:nvSpPr>
          <p:cNvPr id="5" name="Title 1"/>
          <p:cNvSpPr txBox="1">
            <a:spLocks/>
          </p:cNvSpPr>
          <p:nvPr/>
        </p:nvSpPr>
        <p:spPr bwMode="auto">
          <a:xfrm>
            <a:off x="179511" y="44624"/>
            <a:ext cx="3888433"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2000" kern="0" dirty="0" smtClean="0">
                <a:solidFill>
                  <a:schemeClr val="bg1"/>
                </a:solidFill>
              </a:rPr>
              <a:t>How are we going to tackle those challenges?</a:t>
            </a:r>
            <a:endParaRPr lang="en-GB" sz="2000" kern="0" dirty="0">
              <a:solidFill>
                <a:schemeClr val="bg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5733" y="1628800"/>
            <a:ext cx="2364699" cy="16955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563" y="5229200"/>
            <a:ext cx="2612885" cy="14483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60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464596"/>
          </a:xfrm>
        </p:spPr>
        <p:txBody>
          <a:bodyPr/>
          <a:lstStyle/>
          <a:p>
            <a:pPr marL="0" lvl="1" indent="0">
              <a:buSzPct val="120000"/>
              <a:buNone/>
              <a:tabLst/>
            </a:pPr>
            <a:r>
              <a:rPr lang="en-GB" sz="1800" b="1" i="1" dirty="0">
                <a:solidFill>
                  <a:srgbClr val="92D050"/>
                </a:solidFill>
              </a:rPr>
              <a:t>For public administrations…</a:t>
            </a:r>
          </a:p>
          <a:p>
            <a:pPr marL="368300" lvl="1" indent="-342900">
              <a:buSzPct val="120000"/>
              <a:buFont typeface="Arial" pitchFamily="34" charset="0"/>
              <a:buChar char="•"/>
              <a:tabLst/>
            </a:pPr>
            <a:r>
              <a:rPr lang="en-GB" sz="1800" dirty="0" smtClean="0"/>
              <a:t>Improve the </a:t>
            </a:r>
            <a:r>
              <a:rPr lang="en-GB" sz="1800" dirty="0"/>
              <a:t>Points of Single Contact in an </a:t>
            </a:r>
            <a:r>
              <a:rPr lang="en-GB" sz="1800" b="1" dirty="0" smtClean="0"/>
              <a:t>easy</a:t>
            </a:r>
            <a:r>
              <a:rPr lang="en-GB" sz="1800" dirty="0" smtClean="0"/>
              <a:t>, </a:t>
            </a:r>
            <a:r>
              <a:rPr lang="en-GB" sz="1800" b="1" dirty="0" smtClean="0"/>
              <a:t>efficient</a:t>
            </a:r>
            <a:r>
              <a:rPr lang="en-GB" sz="1800" dirty="0" smtClean="0"/>
              <a:t> and interoperable manner through a standard data model;</a:t>
            </a:r>
          </a:p>
          <a:p>
            <a:pPr marL="342900" lvl="1" indent="-342900">
              <a:buSzPct val="120000"/>
              <a:buFont typeface="Arial" pitchFamily="34" charset="0"/>
              <a:buChar char="•"/>
              <a:tabLst/>
            </a:pPr>
            <a:r>
              <a:rPr lang="en-GB" sz="1800" b="1" dirty="0" smtClean="0"/>
              <a:t>Mapping</a:t>
            </a:r>
            <a:r>
              <a:rPr lang="en-GB" sz="1800" dirty="0" smtClean="0"/>
              <a:t> different public service models to a common model;</a:t>
            </a:r>
          </a:p>
          <a:p>
            <a:pPr marL="342900" lvl="1" indent="-342900">
              <a:buSzPct val="120000"/>
              <a:buFont typeface="Arial" pitchFamily="34" charset="0"/>
              <a:buChar char="•"/>
              <a:tabLst/>
            </a:pPr>
            <a:r>
              <a:rPr lang="en-GB" sz="1800" b="1" dirty="0" smtClean="0"/>
              <a:t>Cost savings</a:t>
            </a:r>
            <a:r>
              <a:rPr lang="en-GB" sz="1800" dirty="0" smtClean="0"/>
              <a:t> and </a:t>
            </a:r>
            <a:r>
              <a:rPr lang="en-GB" sz="1800" b="1" dirty="0" smtClean="0"/>
              <a:t>reduction of administrative burden </a:t>
            </a:r>
            <a:r>
              <a:rPr lang="en-GB" sz="1800" dirty="0" smtClean="0"/>
              <a:t>as a result of: </a:t>
            </a:r>
          </a:p>
          <a:p>
            <a:pPr marL="715963" lvl="3" indent="-342900">
              <a:buSzPct val="120000"/>
              <a:buFont typeface="Wingdings" panose="05000000000000000000" pitchFamily="2" charset="2"/>
              <a:buChar char="§"/>
            </a:pPr>
            <a:r>
              <a:rPr lang="en-GB" sz="1800" dirty="0" smtClean="0"/>
              <a:t>Having </a:t>
            </a:r>
            <a:r>
              <a:rPr lang="en-GB" sz="1800" b="1" dirty="0" smtClean="0"/>
              <a:t>more efficient communication </a:t>
            </a:r>
            <a:r>
              <a:rPr lang="en-GB" sz="1800" dirty="0" smtClean="0"/>
              <a:t>with businesses and reducing the amount of interactions with the front office; </a:t>
            </a:r>
          </a:p>
          <a:p>
            <a:pPr marL="715963" lvl="3" indent="-342900">
              <a:buSzPct val="120000"/>
              <a:buFont typeface="Wingdings" panose="05000000000000000000" pitchFamily="2" charset="2"/>
              <a:buChar char="§"/>
            </a:pPr>
            <a:r>
              <a:rPr lang="en-GB" sz="1800" b="1" dirty="0" smtClean="0"/>
              <a:t>Better management </a:t>
            </a:r>
            <a:r>
              <a:rPr lang="en-GB" sz="1800" dirty="0" smtClean="0"/>
              <a:t>of public service information</a:t>
            </a:r>
            <a:r>
              <a:rPr lang="en-GB" sz="1800" dirty="0"/>
              <a:t>, i.e. </a:t>
            </a:r>
            <a:r>
              <a:rPr lang="en-GB" sz="1800" dirty="0" smtClean="0"/>
              <a:t>describing </a:t>
            </a:r>
            <a:r>
              <a:rPr lang="en-GB" sz="1800" dirty="0"/>
              <a:t>public services only once and sharing these descriptions within and across MSs; </a:t>
            </a:r>
          </a:p>
          <a:p>
            <a:pPr marL="715963" lvl="3" indent="-342900">
              <a:buSzPct val="120000"/>
              <a:buFont typeface="Wingdings" panose="05000000000000000000" pitchFamily="2" charset="2"/>
              <a:buChar char="§"/>
            </a:pPr>
            <a:r>
              <a:rPr lang="en-GB" sz="1800" b="1" dirty="0" smtClean="0"/>
              <a:t>Reusing software solutions </a:t>
            </a:r>
            <a:r>
              <a:rPr lang="en-GB" sz="1800" dirty="0" smtClean="0"/>
              <a:t>and </a:t>
            </a:r>
            <a:r>
              <a:rPr lang="en-GB" sz="1800" b="1" dirty="0" smtClean="0"/>
              <a:t>specifications</a:t>
            </a:r>
            <a:r>
              <a:rPr lang="en-GB" sz="1800" dirty="0" smtClean="0"/>
              <a:t> for implementing the PSCs; </a:t>
            </a:r>
          </a:p>
          <a:p>
            <a:pPr marL="715963" lvl="3" indent="-342900">
              <a:buSzPct val="120000"/>
              <a:buFont typeface="Wingdings" panose="05000000000000000000" pitchFamily="2" charset="2"/>
              <a:buChar char="§"/>
            </a:pPr>
            <a:r>
              <a:rPr lang="en-GB" sz="1800" b="1" dirty="0" smtClean="0"/>
              <a:t>Managing the lifecycle </a:t>
            </a:r>
            <a:r>
              <a:rPr lang="en-GB" sz="1800" dirty="0" smtClean="0"/>
              <a:t>of public services and key business event, e.g. identifying gaps, retiring unused services, collecting service evaluation information for better informed investment in new services. </a:t>
            </a:r>
            <a:endParaRPr lang="en-GB" sz="1800" dirty="0"/>
          </a:p>
          <a:p>
            <a:pPr indent="0">
              <a:buNone/>
            </a:pPr>
            <a:endParaRPr lang="en-GB" sz="1800" dirty="0"/>
          </a:p>
        </p:txBody>
      </p:sp>
      <p:sp>
        <p:nvSpPr>
          <p:cNvPr id="6" name="Title 1"/>
          <p:cNvSpPr txBox="1">
            <a:spLocks/>
          </p:cNvSpPr>
          <p:nvPr/>
        </p:nvSpPr>
        <p:spPr bwMode="auto">
          <a:xfrm>
            <a:off x="107504" y="44624"/>
            <a:ext cx="8516669"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What’s the value?</a:t>
            </a:r>
            <a:endParaRPr lang="en-GB" sz="2000" kern="0" dirty="0">
              <a:solidFill>
                <a:schemeClr val="bg1"/>
              </a:solidFill>
            </a:endParaRPr>
          </a:p>
        </p:txBody>
      </p:sp>
    </p:spTree>
    <p:extLst>
      <p:ext uri="{BB962C8B-B14F-4D97-AF65-F5344CB8AC3E}">
        <p14:creationId xmlns:p14="http://schemas.microsoft.com/office/powerpoint/2010/main" val="230675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464596"/>
          </a:xfrm>
        </p:spPr>
        <p:txBody>
          <a:bodyPr/>
          <a:lstStyle/>
          <a:p>
            <a:pPr marL="0" lvl="1" indent="0">
              <a:buSzPct val="120000"/>
              <a:buNone/>
              <a:tabLst/>
            </a:pPr>
            <a:r>
              <a:rPr lang="en-GB" sz="1800" b="1" i="1" dirty="0" smtClean="0">
                <a:solidFill>
                  <a:srgbClr val="92D050"/>
                </a:solidFill>
              </a:rPr>
              <a:t>For businesses…</a:t>
            </a:r>
            <a:endParaRPr lang="en-GB" sz="1800" b="1" i="1" dirty="0">
              <a:solidFill>
                <a:srgbClr val="92D050"/>
              </a:solidFill>
            </a:endParaRPr>
          </a:p>
          <a:p>
            <a:pPr marL="342900" lvl="1" indent="-342900">
              <a:buSzPct val="120000"/>
              <a:buFont typeface="Arial" pitchFamily="34" charset="0"/>
              <a:buChar char="•"/>
              <a:tabLst/>
            </a:pPr>
            <a:r>
              <a:rPr lang="en-GB" sz="1800" dirty="0" smtClean="0"/>
              <a:t>It </a:t>
            </a:r>
            <a:r>
              <a:rPr lang="en-GB" sz="1800" dirty="0"/>
              <a:t>will </a:t>
            </a:r>
            <a:r>
              <a:rPr lang="en-GB" sz="1800" b="1" dirty="0"/>
              <a:t>lower</a:t>
            </a:r>
            <a:r>
              <a:rPr lang="en-GB" sz="1800" dirty="0"/>
              <a:t> administrative </a:t>
            </a:r>
            <a:r>
              <a:rPr lang="en-GB" sz="1800" b="1" dirty="0"/>
              <a:t>burden</a:t>
            </a:r>
            <a:r>
              <a:rPr lang="en-GB" sz="1800" dirty="0"/>
              <a:t> for businesses, while also </a:t>
            </a:r>
            <a:r>
              <a:rPr lang="en-GB" sz="1800" b="1" dirty="0"/>
              <a:t>improving</a:t>
            </a:r>
            <a:r>
              <a:rPr lang="en-GB" sz="1800" dirty="0"/>
              <a:t> </a:t>
            </a:r>
            <a:r>
              <a:rPr lang="en-GB" sz="1800" dirty="0" smtClean="0"/>
              <a:t>their </a:t>
            </a:r>
            <a:r>
              <a:rPr lang="en-GB" sz="1800" b="1" dirty="0" smtClean="0"/>
              <a:t>access</a:t>
            </a:r>
            <a:r>
              <a:rPr lang="en-GB" sz="1800" dirty="0" smtClean="0"/>
              <a:t> to and </a:t>
            </a:r>
            <a:r>
              <a:rPr lang="en-GB" sz="1800" b="1" dirty="0" smtClean="0"/>
              <a:t>experience</a:t>
            </a:r>
            <a:r>
              <a:rPr lang="en-GB" sz="1800" dirty="0" smtClean="0"/>
              <a:t> of digital public services</a:t>
            </a:r>
            <a:r>
              <a:rPr lang="en-GB" sz="1800" dirty="0"/>
              <a:t>;</a:t>
            </a:r>
            <a:endParaRPr lang="en-GB" sz="1800" dirty="0" smtClean="0"/>
          </a:p>
          <a:p>
            <a:pPr marL="342900" lvl="1" indent="-342900">
              <a:buSzPct val="120000"/>
              <a:buFont typeface="Arial" pitchFamily="34" charset="0"/>
              <a:buChar char="•"/>
              <a:tabLst/>
            </a:pPr>
            <a:r>
              <a:rPr lang="en-GB" sz="1800" b="1" dirty="0"/>
              <a:t>Improve </a:t>
            </a:r>
            <a:r>
              <a:rPr lang="en-GB" sz="1800" dirty="0" smtClean="0"/>
              <a:t>the </a:t>
            </a:r>
            <a:r>
              <a:rPr lang="en-GB" sz="1800" b="1" dirty="0" smtClean="0"/>
              <a:t>efficiency</a:t>
            </a:r>
            <a:r>
              <a:rPr lang="en-GB" sz="1800" dirty="0" smtClean="0"/>
              <a:t> and </a:t>
            </a:r>
            <a:r>
              <a:rPr lang="en-GB" sz="1800" b="1" dirty="0" smtClean="0"/>
              <a:t>lower</a:t>
            </a:r>
            <a:r>
              <a:rPr lang="en-GB" sz="1800" dirty="0" smtClean="0"/>
              <a:t> </a:t>
            </a:r>
            <a:r>
              <a:rPr lang="en-GB" sz="1800" b="1" dirty="0" smtClean="0"/>
              <a:t>costs</a:t>
            </a:r>
            <a:r>
              <a:rPr lang="en-GB" sz="1800" dirty="0" smtClean="0"/>
              <a:t> for businesses in taking care of administrative procedures;</a:t>
            </a:r>
          </a:p>
          <a:p>
            <a:pPr marL="342900" lvl="1" indent="-342900">
              <a:buSzPct val="120000"/>
              <a:buFont typeface="Arial" pitchFamily="34" charset="0"/>
              <a:buChar char="•"/>
              <a:tabLst/>
            </a:pPr>
            <a:r>
              <a:rPr lang="en-GB" sz="1800" dirty="0" smtClean="0"/>
              <a:t>It will improve the </a:t>
            </a:r>
            <a:r>
              <a:rPr lang="en-GB" sz="1800" b="1" dirty="0" smtClean="0"/>
              <a:t>perception of administration</a:t>
            </a:r>
            <a:r>
              <a:rPr lang="en-GB" sz="1800" dirty="0"/>
              <a:t>.</a:t>
            </a:r>
            <a:r>
              <a:rPr lang="en-GB" sz="1800" b="1" dirty="0" smtClean="0"/>
              <a:t> </a:t>
            </a:r>
          </a:p>
          <a:p>
            <a:endParaRPr lang="en-GB" sz="1800" dirty="0"/>
          </a:p>
        </p:txBody>
      </p:sp>
      <p:sp>
        <p:nvSpPr>
          <p:cNvPr id="6" name="Title 1"/>
          <p:cNvSpPr txBox="1">
            <a:spLocks/>
          </p:cNvSpPr>
          <p:nvPr/>
        </p:nvSpPr>
        <p:spPr bwMode="auto">
          <a:xfrm>
            <a:off x="107504" y="44624"/>
            <a:ext cx="8516669"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What’s the value?</a:t>
            </a:r>
            <a:endParaRPr lang="en-GB" sz="2000" kern="0" dirty="0">
              <a:solidFill>
                <a:schemeClr val="bg1"/>
              </a:solidFill>
            </a:endParaRPr>
          </a:p>
        </p:txBody>
      </p:sp>
    </p:spTree>
    <p:extLst>
      <p:ext uri="{BB962C8B-B14F-4D97-AF65-F5344CB8AC3E}">
        <p14:creationId xmlns:p14="http://schemas.microsoft.com/office/powerpoint/2010/main" val="2733041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1520" y="2348880"/>
            <a:ext cx="8640960" cy="2160240"/>
          </a:xfrm>
        </p:spPr>
        <p:txBody>
          <a:bodyPr/>
          <a:lstStyle/>
          <a:p>
            <a:pPr lvl="0"/>
            <a:r>
              <a:rPr lang="en-GB" sz="3200" dirty="0">
                <a:solidFill>
                  <a:schemeClr val="bg1"/>
                </a:solidFill>
              </a:rPr>
              <a:t>Common working terminology </a:t>
            </a:r>
            <a:r>
              <a:rPr lang="en-GB" sz="3200" dirty="0" smtClean="0">
                <a:solidFill>
                  <a:schemeClr val="bg1"/>
                </a:solidFill>
              </a:rPr>
              <a:t/>
            </a:r>
            <a:br>
              <a:rPr lang="en-GB" sz="3200" dirty="0" smtClean="0">
                <a:solidFill>
                  <a:schemeClr val="bg1"/>
                </a:solidFill>
              </a:rPr>
            </a:br>
            <a:r>
              <a:rPr lang="en-GB" sz="3200" dirty="0" smtClean="0">
                <a:solidFill>
                  <a:schemeClr val="bg1"/>
                </a:solidFill>
              </a:rPr>
              <a:t>of </a:t>
            </a:r>
            <a:r>
              <a:rPr lang="en-GB" sz="3200" dirty="0">
                <a:solidFill>
                  <a:schemeClr val="bg1"/>
                </a:solidFill>
              </a:rPr>
              <a:t>key concepts </a:t>
            </a:r>
            <a:r>
              <a:rPr lang="en-GB" sz="3200" dirty="0" smtClean="0">
                <a:solidFill>
                  <a:schemeClr val="bg1"/>
                </a:solidFill>
              </a:rPr>
              <a:t>(20’)</a:t>
            </a:r>
            <a:endParaRPr lang="en-GB" sz="3200" dirty="0">
              <a:solidFill>
                <a:schemeClr val="bg1"/>
              </a:solidFill>
            </a:endParaRPr>
          </a:p>
        </p:txBody>
      </p:sp>
    </p:spTree>
    <p:extLst>
      <p:ext uri="{BB962C8B-B14F-4D97-AF65-F5344CB8AC3E}">
        <p14:creationId xmlns:p14="http://schemas.microsoft.com/office/powerpoint/2010/main" val="159099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Common terminology </a:t>
            </a:r>
          </a:p>
          <a:p>
            <a:r>
              <a:rPr lang="en-GB" sz="2000" kern="0" dirty="0" smtClean="0">
                <a:solidFill>
                  <a:schemeClr val="bg1"/>
                </a:solidFill>
              </a:rPr>
              <a:t>key </a:t>
            </a:r>
            <a:r>
              <a:rPr lang="en-GB" sz="2000" kern="0" dirty="0">
                <a:solidFill>
                  <a:schemeClr val="bg1"/>
                </a:solidFill>
              </a:rPr>
              <a:t>concepts</a:t>
            </a:r>
            <a:endParaRPr lang="en-GB" sz="2200" kern="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060326608"/>
              </p:ext>
            </p:extLst>
          </p:nvPr>
        </p:nvGraphicFramePr>
        <p:xfrm>
          <a:off x="251520" y="1353294"/>
          <a:ext cx="8712968" cy="5142042"/>
        </p:xfrm>
        <a:graphic>
          <a:graphicData uri="http://schemas.openxmlformats.org/drawingml/2006/table">
            <a:tbl>
              <a:tblPr firstRow="1" firstCol="1" bandRow="1">
                <a:tableStyleId>{1FECB4D8-DB02-4DC6-A0A2-4F2EBAE1DC90}</a:tableStyleId>
              </a:tblPr>
              <a:tblGrid>
                <a:gridCol w="2017598"/>
                <a:gridCol w="6695370"/>
              </a:tblGrid>
              <a:tr h="252288">
                <a:tc>
                  <a:txBody>
                    <a:bodyPr/>
                    <a:lstStyle/>
                    <a:p>
                      <a:r>
                        <a:rPr lang="en-GB" sz="1400" dirty="0">
                          <a:effectLst/>
                        </a:rPr>
                        <a:t>Term</a:t>
                      </a:r>
                      <a:endParaRPr lang="en-GB" sz="1400" b="1" dirty="0">
                        <a:effectLst/>
                        <a:latin typeface="Verdana"/>
                      </a:endParaRPr>
                    </a:p>
                  </a:txBody>
                  <a:tcPr marL="27337" marR="27337" marT="0" marB="0"/>
                </a:tc>
                <a:tc>
                  <a:txBody>
                    <a:bodyPr/>
                    <a:lstStyle/>
                    <a:p>
                      <a:r>
                        <a:rPr lang="en-GB" sz="1400" dirty="0">
                          <a:effectLst/>
                        </a:rPr>
                        <a:t>Definition</a:t>
                      </a:r>
                      <a:endParaRPr lang="en-GB" sz="1400" b="1" dirty="0">
                        <a:effectLst/>
                        <a:latin typeface="Verdana"/>
                      </a:endParaRPr>
                    </a:p>
                  </a:txBody>
                  <a:tcPr marL="27337" marR="27337" marT="0" marB="0"/>
                </a:tc>
              </a:tr>
              <a:tr h="405216">
                <a:tc>
                  <a:txBody>
                    <a:bodyPr/>
                    <a:lstStyle/>
                    <a:p>
                      <a:pPr algn="l"/>
                      <a:r>
                        <a:rPr lang="en-GB" sz="1000" b="1" dirty="0">
                          <a:effectLst/>
                          <a:latin typeface="Verdana"/>
                        </a:rPr>
                        <a:t>Administrative formality</a:t>
                      </a:r>
                      <a:endParaRPr lang="en-GB" sz="1000" dirty="0">
                        <a:effectLst/>
                        <a:latin typeface="Verdana"/>
                      </a:endParaRPr>
                    </a:p>
                  </a:txBody>
                  <a:tcPr marL="68580" marR="68580" marT="0" marB="0"/>
                </a:tc>
                <a:tc>
                  <a:txBody>
                    <a:bodyPr/>
                    <a:lstStyle/>
                    <a:p>
                      <a:pPr algn="l"/>
                      <a:r>
                        <a:rPr lang="en-US" sz="1000" b="0" dirty="0">
                          <a:solidFill>
                            <a:srgbClr val="000000"/>
                          </a:solidFill>
                          <a:effectLst/>
                          <a:latin typeface="Verdana"/>
                          <a:cs typeface="Helv"/>
                        </a:rPr>
                        <a:t>Based on our analysis we conclude that the term “administrative formality” is a synonym of “public service”. We therefore refer to the definition of “public service”.</a:t>
                      </a:r>
                      <a:endParaRPr lang="en-GB" sz="1000" b="0" dirty="0">
                        <a:effectLst/>
                        <a:latin typeface="Verdana"/>
                      </a:endParaRPr>
                    </a:p>
                  </a:txBody>
                  <a:tcPr marL="68580" marR="68580" marT="0" marB="0"/>
                </a:tc>
              </a:tr>
              <a:tr h="405216">
                <a:tc>
                  <a:txBody>
                    <a:bodyPr/>
                    <a:lstStyle/>
                    <a:p>
                      <a:pPr algn="l"/>
                      <a:r>
                        <a:rPr lang="en-GB" sz="1000" dirty="0">
                          <a:effectLst/>
                          <a:latin typeface="Verdana"/>
                        </a:rPr>
                        <a:t>Public Service </a:t>
                      </a:r>
                    </a:p>
                  </a:txBody>
                  <a:tcPr marL="68580" marR="68580" marT="0" marB="0"/>
                </a:tc>
                <a:tc>
                  <a:txBody>
                    <a:bodyPr/>
                    <a:lstStyle/>
                    <a:p>
                      <a:pPr algn="l"/>
                      <a:r>
                        <a:rPr lang="en-GB" sz="1000" dirty="0">
                          <a:effectLst/>
                          <a:latin typeface="Verdana"/>
                        </a:rPr>
                        <a:t>A set of deeds and acts performed by or on behalf of a public administration for the benefit of a citizen, a business or another public administration.</a:t>
                      </a:r>
                    </a:p>
                  </a:txBody>
                  <a:tcPr marL="68580" marR="68580" marT="0" marB="0"/>
                </a:tc>
              </a:tr>
              <a:tr h="436922">
                <a:tc>
                  <a:txBody>
                    <a:bodyPr/>
                    <a:lstStyle/>
                    <a:p>
                      <a:pPr algn="l"/>
                      <a:r>
                        <a:rPr lang="en-GB" sz="1000">
                          <a:effectLst/>
                          <a:latin typeface="Verdana"/>
                        </a:rPr>
                        <a:t>Business Event</a:t>
                      </a:r>
                    </a:p>
                  </a:txBody>
                  <a:tcPr marL="68580" marR="68580" marT="0" marB="0"/>
                </a:tc>
                <a:tc>
                  <a:txBody>
                    <a:bodyPr/>
                    <a:lstStyle/>
                    <a:p>
                      <a:pPr algn="l"/>
                      <a:r>
                        <a:rPr lang="en-GB" sz="1000" dirty="0">
                          <a:effectLst/>
                          <a:latin typeface="Verdana"/>
                        </a:rPr>
                        <a:t>A certain stage in the business lifecycle with which a bundle of public services is associated in the context of a particular Member State.</a:t>
                      </a:r>
                    </a:p>
                  </a:txBody>
                  <a:tcPr marL="68580" marR="68580" marT="0" marB="0"/>
                </a:tc>
              </a:tr>
              <a:tr h="2376264">
                <a:tc>
                  <a:txBody>
                    <a:bodyPr/>
                    <a:lstStyle/>
                    <a:p>
                      <a:pPr algn="l"/>
                      <a:r>
                        <a:rPr lang="en-GB" sz="1000">
                          <a:effectLst/>
                          <a:latin typeface="Verdana"/>
                        </a:rPr>
                        <a:t>Key Business Event</a:t>
                      </a:r>
                    </a:p>
                  </a:txBody>
                  <a:tcPr marL="68580" marR="68580" marT="0" marB="0"/>
                </a:tc>
                <a:tc>
                  <a:txBody>
                    <a:bodyPr/>
                    <a:lstStyle/>
                    <a:p>
                      <a:pPr algn="l"/>
                      <a:r>
                        <a:rPr lang="en-GB" sz="1000" dirty="0">
                          <a:effectLst/>
                          <a:latin typeface="Verdana"/>
                        </a:rPr>
                        <a:t>A Key Business Event comprises the generic stages of the business lifecycle, regardless from a specific Member State’s context, through which any business carries out its business activities and interaction with Government. We identify 12 Key Business Events:</a:t>
                      </a:r>
                    </a:p>
                    <a:p>
                      <a:pPr marL="342900" lvl="0" indent="-342900" algn="l">
                        <a:spcAft>
                          <a:spcPts val="0"/>
                        </a:spcAft>
                        <a:buFont typeface="+mj-lt"/>
                        <a:buAutoNum type="arabicPeriod"/>
                      </a:pPr>
                      <a:r>
                        <a:rPr lang="en-GB" sz="1000" dirty="0">
                          <a:effectLst/>
                          <a:latin typeface="Verdana"/>
                          <a:ea typeface="Times New Roman"/>
                        </a:rPr>
                        <a:t>Starting a business</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Employing Staff</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Funding</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Business Operations &amp; Trade</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Taxation and Finance</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Legal &amp; Regulatory</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Innovation</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Premises &amp; Environment</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Returns and Other Obligations</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Expanding your Business</a:t>
                      </a:r>
                      <a:endParaRPr lang="en-GB" sz="1000" dirty="0">
                        <a:effectLst/>
                        <a:latin typeface="Times New Roman"/>
                        <a:ea typeface="Times New Roman"/>
                      </a:endParaRPr>
                    </a:p>
                    <a:p>
                      <a:pPr marL="342900" lvl="0" indent="-342900" algn="l">
                        <a:spcAft>
                          <a:spcPts val="0"/>
                        </a:spcAft>
                        <a:buFont typeface="+mj-lt"/>
                        <a:buAutoNum type="arabicPeriod"/>
                      </a:pPr>
                      <a:r>
                        <a:rPr lang="en-GB" sz="1000" dirty="0">
                          <a:effectLst/>
                          <a:latin typeface="Verdana"/>
                          <a:ea typeface="Times New Roman"/>
                        </a:rPr>
                        <a:t>Selling to Government</a:t>
                      </a:r>
                      <a:endParaRPr lang="en-GB" sz="1000" dirty="0">
                        <a:effectLst/>
                        <a:latin typeface="Times New Roman"/>
                        <a:ea typeface="Times New Roman"/>
                      </a:endParaRPr>
                    </a:p>
                    <a:p>
                      <a:pPr marL="342900" lvl="0" indent="-342900" algn="l">
                        <a:spcAft>
                          <a:spcPts val="1200"/>
                        </a:spcAft>
                        <a:buFont typeface="+mj-lt"/>
                        <a:buAutoNum type="arabicPeriod"/>
                      </a:pPr>
                      <a:r>
                        <a:rPr lang="en-GB" sz="1000" dirty="0">
                          <a:effectLst/>
                          <a:latin typeface="Verdana"/>
                          <a:ea typeface="Times New Roman"/>
                        </a:rPr>
                        <a:t>Closing or Selling a business</a:t>
                      </a:r>
                      <a:endParaRPr lang="en-GB" sz="1000" dirty="0">
                        <a:effectLst/>
                        <a:latin typeface="Times New Roman"/>
                        <a:ea typeface="Times New Roman"/>
                      </a:endParaRPr>
                    </a:p>
                  </a:txBody>
                  <a:tcPr marL="68580" marR="68580" marT="0" marB="0"/>
                </a:tc>
              </a:tr>
              <a:tr h="720080">
                <a:tc>
                  <a:txBody>
                    <a:bodyPr/>
                    <a:lstStyle/>
                    <a:p>
                      <a:pPr algn="l">
                        <a:spcAft>
                          <a:spcPts val="0"/>
                        </a:spcAft>
                      </a:pPr>
                      <a:r>
                        <a:rPr lang="en-GB" sz="1000" dirty="0">
                          <a:solidFill>
                            <a:srgbClr val="000000"/>
                          </a:solidFill>
                          <a:effectLst/>
                          <a:latin typeface="Verdana"/>
                        </a:rPr>
                        <a:t>Public Service Portfolio</a:t>
                      </a:r>
                      <a:endParaRPr lang="en-GB" sz="1000" dirty="0">
                        <a:effectLst/>
                        <a:latin typeface="Verdana"/>
                      </a:endParaRPr>
                    </a:p>
                  </a:txBody>
                  <a:tcPr marL="68580" marR="68580" marT="0" marB="0"/>
                </a:tc>
                <a:tc>
                  <a:txBody>
                    <a:bodyPr/>
                    <a:lstStyle/>
                    <a:p>
                      <a:pPr algn="l">
                        <a:spcAft>
                          <a:spcPts val="0"/>
                        </a:spcAft>
                      </a:pPr>
                      <a:r>
                        <a:rPr lang="en-GB" sz="1000" dirty="0">
                          <a:solidFill>
                            <a:srgbClr val="000000"/>
                          </a:solidFill>
                          <a:effectLst/>
                          <a:latin typeface="Verdana"/>
                        </a:rPr>
                        <a:t>The complete set of public services that is managed by a governmental service provider. The service portfolio is used to manage the entire lifecycle of all public services, and includes three categories: service pipeline (proposed or in development), service catalogue (live or available for deployment), and retired services. </a:t>
                      </a:r>
                      <a:endParaRPr lang="en-GB" sz="1000" dirty="0">
                        <a:effectLst/>
                        <a:latin typeface="Verdana"/>
                      </a:endParaRPr>
                    </a:p>
                  </a:txBody>
                  <a:tcPr marL="68580" marR="68580" marT="0" marB="0"/>
                </a:tc>
              </a:tr>
              <a:tr h="546056">
                <a:tc>
                  <a:txBody>
                    <a:bodyPr/>
                    <a:lstStyle/>
                    <a:p>
                      <a:pPr algn="l">
                        <a:spcAft>
                          <a:spcPts val="0"/>
                        </a:spcAft>
                      </a:pPr>
                      <a:r>
                        <a:rPr lang="en-GB" sz="1000" b="1" dirty="0">
                          <a:solidFill>
                            <a:srgbClr val="000000"/>
                          </a:solidFill>
                          <a:effectLst/>
                          <a:latin typeface="Verdana"/>
                        </a:rPr>
                        <a:t>Catalogue of Public Services</a:t>
                      </a:r>
                      <a:endParaRPr lang="en-GB" sz="1000" dirty="0">
                        <a:effectLst/>
                        <a:latin typeface="Verdana"/>
                      </a:endParaRPr>
                    </a:p>
                  </a:txBody>
                  <a:tcPr marL="68580" marR="68580" marT="0" marB="0"/>
                </a:tc>
                <a:tc>
                  <a:txBody>
                    <a:bodyPr/>
                    <a:lstStyle/>
                    <a:p>
                      <a:pPr algn="l">
                        <a:spcAft>
                          <a:spcPts val="0"/>
                        </a:spcAft>
                      </a:pPr>
                      <a:r>
                        <a:rPr lang="en-GB" sz="1000" b="0" dirty="0">
                          <a:solidFill>
                            <a:srgbClr val="000000"/>
                          </a:solidFill>
                          <a:effectLst/>
                          <a:latin typeface="Verdana"/>
                        </a:rPr>
                        <a:t>A catalogue of public services is a collection of descriptions of active public services that are provided by a public administration at any administrative level (i.e. local, regional, national or pan-European). These descriptions are created following a common data model for representing public services.</a:t>
                      </a:r>
                      <a:endParaRPr lang="en-GB" sz="1000" b="0" dirty="0">
                        <a:effectLst/>
                        <a:latin typeface="Verdana"/>
                      </a:endParaRPr>
                    </a:p>
                  </a:txBody>
                  <a:tcPr marL="68580" marR="68580" marT="0" marB="0"/>
                </a:tc>
              </a:tr>
            </a:tbl>
          </a:graphicData>
        </a:graphic>
      </p:graphicFrame>
    </p:spTree>
    <p:extLst>
      <p:ext uri="{BB962C8B-B14F-4D97-AF65-F5344CB8AC3E}">
        <p14:creationId xmlns:p14="http://schemas.microsoft.com/office/powerpoint/2010/main" val="1841156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36604"/>
          </a:xfrm>
        </p:spPr>
        <p:txBody>
          <a:bodyPr/>
          <a:lstStyle/>
          <a:p>
            <a:pPr indent="0">
              <a:buNone/>
            </a:pPr>
            <a:r>
              <a:rPr lang="en-GB" sz="1600" dirty="0"/>
              <a:t>Following the ISA Process and Methodology for developing core vocabularies, the </a:t>
            </a:r>
            <a:r>
              <a:rPr lang="en-GB" sz="1600" b="1" dirty="0"/>
              <a:t>CPSV Working Group </a:t>
            </a:r>
            <a:r>
              <a:rPr lang="en-GB" sz="1600" dirty="0"/>
              <a:t>was set up for the creation of the vocabulary. It consisted of the following types of </a:t>
            </a:r>
            <a:r>
              <a:rPr lang="en-GB" sz="1600" b="1" dirty="0"/>
              <a:t>stakeholders </a:t>
            </a:r>
            <a:r>
              <a:rPr lang="en-GB" sz="1600" dirty="0"/>
              <a:t>that partake in the </a:t>
            </a:r>
            <a:r>
              <a:rPr lang="en-GB" sz="1600" b="1" dirty="0"/>
              <a:t>public service provision process</a:t>
            </a:r>
            <a:r>
              <a:rPr lang="en-GB" sz="1600" dirty="0"/>
              <a:t>:</a:t>
            </a:r>
          </a:p>
          <a:p>
            <a:pPr marL="342900" lvl="0"/>
            <a:r>
              <a:rPr lang="en-GB" sz="1600" dirty="0"/>
              <a:t>Owners/managers of </a:t>
            </a:r>
            <a:r>
              <a:rPr lang="en-GB" sz="1600" b="1" dirty="0"/>
              <a:t>e-Government portals </a:t>
            </a:r>
            <a:r>
              <a:rPr lang="en-GB" sz="1600" dirty="0"/>
              <a:t>operating at </a:t>
            </a:r>
            <a:r>
              <a:rPr lang="en-GB" sz="1600" dirty="0" smtClean="0"/>
              <a:t>different</a:t>
            </a:r>
            <a:br>
              <a:rPr lang="en-GB" sz="1600" dirty="0" smtClean="0"/>
            </a:br>
            <a:r>
              <a:rPr lang="en-GB" sz="1600" dirty="0" smtClean="0"/>
              <a:t>government </a:t>
            </a:r>
            <a:r>
              <a:rPr lang="en-GB" sz="1600" dirty="0"/>
              <a:t>levels.</a:t>
            </a:r>
          </a:p>
          <a:p>
            <a:pPr marL="342900" lvl="0"/>
            <a:r>
              <a:rPr lang="en-GB" sz="1600" dirty="0"/>
              <a:t>Representatives of </a:t>
            </a:r>
            <a:r>
              <a:rPr lang="en-GB" sz="1600" b="1" dirty="0"/>
              <a:t>e-Government interoperability frameworks </a:t>
            </a:r>
            <a:r>
              <a:rPr lang="en-GB" sz="1600" dirty="0"/>
              <a:t>and </a:t>
            </a:r>
            <a:r>
              <a:rPr lang="en-GB" sz="1600" b="1" dirty="0"/>
              <a:t>strategies </a:t>
            </a:r>
            <a:r>
              <a:rPr lang="en-GB" sz="1600" dirty="0"/>
              <a:t>from the Member States and the Commission.</a:t>
            </a:r>
          </a:p>
          <a:p>
            <a:pPr marL="342900" lvl="0"/>
            <a:r>
              <a:rPr lang="en-GB" sz="1600" dirty="0"/>
              <a:t>Experts from </a:t>
            </a:r>
            <a:r>
              <a:rPr lang="en-GB" sz="1600" b="1" dirty="0"/>
              <a:t>EU-funded Large Scale Pilot projects</a:t>
            </a:r>
            <a:r>
              <a:rPr lang="en-GB" sz="1600" dirty="0"/>
              <a:t>, e.g. SPOCS.</a:t>
            </a:r>
          </a:p>
          <a:p>
            <a:pPr marL="342900" lvl="0"/>
            <a:r>
              <a:rPr lang="en-GB" sz="1600" dirty="0"/>
              <a:t>Representatives of </a:t>
            </a:r>
            <a:r>
              <a:rPr lang="en-GB" sz="1600" b="1" dirty="0"/>
              <a:t>standardisation bodies </a:t>
            </a:r>
            <a:r>
              <a:rPr lang="en-GB" sz="1600" dirty="0"/>
              <a:t>already active in service modelling, e.g. W3C, OASIS, The Open Group and OMG.</a:t>
            </a:r>
          </a:p>
          <a:p>
            <a:pPr marL="342900" lvl="0"/>
            <a:r>
              <a:rPr lang="en-GB" sz="1600" dirty="0"/>
              <a:t>Representatives of </a:t>
            </a:r>
            <a:r>
              <a:rPr lang="en-GB" sz="1600" b="1" dirty="0"/>
              <a:t>software vendors </a:t>
            </a:r>
            <a:r>
              <a:rPr lang="en-GB" sz="1600" dirty="0"/>
              <a:t>and </a:t>
            </a:r>
            <a:r>
              <a:rPr lang="en-GB" sz="1600" b="1" dirty="0"/>
              <a:t>IT companies </a:t>
            </a:r>
            <a:r>
              <a:rPr lang="en-GB" sz="1600" dirty="0"/>
              <a:t>already active in </a:t>
            </a:r>
            <a:r>
              <a:rPr lang="en-GB" sz="1600" b="1" dirty="0"/>
              <a:t>service modelling</a:t>
            </a:r>
            <a:r>
              <a:rPr lang="en-GB" sz="1600" dirty="0"/>
              <a:t>, e.g. SAP and IBM.</a:t>
            </a:r>
          </a:p>
          <a:p>
            <a:pPr marL="342900" lvl="0"/>
            <a:r>
              <a:rPr lang="en-GB" sz="1600" dirty="0"/>
              <a:t>Experts on </a:t>
            </a:r>
            <a:r>
              <a:rPr lang="en-GB" sz="1600" b="1" dirty="0"/>
              <a:t>service modelling </a:t>
            </a:r>
            <a:r>
              <a:rPr lang="en-GB" sz="1600" dirty="0"/>
              <a:t>(SOA, service science) from </a:t>
            </a:r>
            <a:r>
              <a:rPr lang="en-GB" sz="1600" b="1" dirty="0"/>
              <a:t>research </a:t>
            </a:r>
            <a:r>
              <a:rPr lang="en-GB" sz="1600" b="1" dirty="0" smtClean="0"/>
              <a:t>institutes </a:t>
            </a:r>
            <a:r>
              <a:rPr lang="en-GB" sz="1600" dirty="0" smtClean="0"/>
              <a:t>and </a:t>
            </a:r>
            <a:r>
              <a:rPr lang="en-GB" sz="1600" b="1" dirty="0"/>
              <a:t>universities </a:t>
            </a:r>
            <a:r>
              <a:rPr lang="en-GB" sz="1600" dirty="0"/>
              <a:t>across Europe and beyond</a:t>
            </a:r>
            <a:r>
              <a:rPr lang="en-GB" sz="1600" dirty="0" smtClean="0"/>
              <a:t>.</a:t>
            </a:r>
            <a:endParaRPr lang="en-GB" sz="1600" dirty="0"/>
          </a:p>
        </p:txBody>
      </p:sp>
      <p:sp>
        <p:nvSpPr>
          <p:cNvPr id="5"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CPSV: Working Group</a:t>
            </a:r>
            <a:endParaRPr lang="en-GB" sz="2200" kern="0" dirty="0">
              <a:solidFill>
                <a:schemeClr val="bg1"/>
              </a:solidFill>
            </a:endParaRPr>
          </a:p>
        </p:txBody>
      </p:sp>
      <p:sp>
        <p:nvSpPr>
          <p:cNvPr id="6" name="TextBox 5"/>
          <p:cNvSpPr txBox="1"/>
          <p:nvPr/>
        </p:nvSpPr>
        <p:spPr>
          <a:xfrm>
            <a:off x="394572" y="5580529"/>
            <a:ext cx="8497907" cy="707886"/>
          </a:xfrm>
          <a:prstGeom prst="rect">
            <a:avLst/>
          </a:prstGeom>
          <a:noFill/>
          <a:ln>
            <a:solidFill>
              <a:srgbClr val="3366CC"/>
            </a:solidFill>
          </a:ln>
        </p:spPr>
        <p:txBody>
          <a:bodyPr wrap="square" rtlCol="0">
            <a:spAutoFit/>
          </a:bodyPr>
          <a:lstStyle/>
          <a:p>
            <a:pPr algn="just"/>
            <a:r>
              <a:rPr lang="en-GB" sz="2000" i="1" dirty="0" smtClean="0">
                <a:solidFill>
                  <a:srgbClr val="0F5494"/>
                </a:solidFill>
              </a:rPr>
              <a:t>The CPSV has been endorsed by the ISA TIE cluster Member State </a:t>
            </a:r>
            <a:r>
              <a:rPr lang="en-GB" sz="2000" i="1" dirty="0">
                <a:solidFill>
                  <a:srgbClr val="0F5494"/>
                </a:solidFill>
              </a:rPr>
              <a:t>R</a:t>
            </a:r>
            <a:r>
              <a:rPr lang="en-GB" sz="2000" i="1" dirty="0" smtClean="0">
                <a:solidFill>
                  <a:srgbClr val="0F5494"/>
                </a:solidFill>
              </a:rPr>
              <a:t>epresentatives.</a:t>
            </a:r>
            <a:endParaRPr lang="en-GB" sz="2000" dirty="0">
              <a:solidFill>
                <a:srgbClr val="0F5494"/>
              </a:solidFill>
            </a:endParaRPr>
          </a:p>
        </p:txBody>
      </p:sp>
    </p:spTree>
    <p:extLst>
      <p:ext uri="{BB962C8B-B14F-4D97-AF65-F5344CB8AC3E}">
        <p14:creationId xmlns:p14="http://schemas.microsoft.com/office/powerpoint/2010/main" val="2002173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536" y="1268760"/>
            <a:ext cx="8229600" cy="2664296"/>
          </a:xfrm>
        </p:spPr>
        <p:txBody>
          <a:bodyPr/>
          <a:lstStyle/>
          <a:p>
            <a:pPr marL="0" lvl="1" indent="0" algn="just">
              <a:buSzPct val="120000"/>
              <a:buNone/>
              <a:tabLst/>
            </a:pPr>
            <a:r>
              <a:rPr lang="en-GB" dirty="0" smtClean="0"/>
              <a:t>The </a:t>
            </a:r>
            <a:r>
              <a:rPr lang="en-GB" b="1" dirty="0" smtClean="0"/>
              <a:t>Core Public Service Vocabulary</a:t>
            </a:r>
            <a:r>
              <a:rPr lang="en-GB" dirty="0" smtClean="0"/>
              <a:t> is a </a:t>
            </a:r>
            <a:r>
              <a:rPr lang="en-GB" b="1" dirty="0" smtClean="0"/>
              <a:t>simplified</a:t>
            </a:r>
            <a:r>
              <a:rPr lang="en-GB" dirty="0" smtClean="0"/>
              <a:t>, </a:t>
            </a:r>
            <a:r>
              <a:rPr lang="en-GB" b="1" dirty="0" smtClean="0"/>
              <a:t>reusable </a:t>
            </a:r>
            <a:r>
              <a:rPr lang="en-GB" dirty="0" smtClean="0"/>
              <a:t>and extensible data model that captures the </a:t>
            </a:r>
            <a:r>
              <a:rPr lang="en-GB" b="1" dirty="0" smtClean="0"/>
              <a:t>fundamental characteristics </a:t>
            </a:r>
            <a:r>
              <a:rPr lang="en-GB" dirty="0" smtClean="0"/>
              <a:t>of a </a:t>
            </a:r>
            <a:r>
              <a:rPr lang="en-GB" b="1" dirty="0" smtClean="0"/>
              <a:t>service </a:t>
            </a:r>
            <a:r>
              <a:rPr lang="en-GB" dirty="0" smtClean="0"/>
              <a:t>offered by </a:t>
            </a:r>
            <a:r>
              <a:rPr lang="en-GB" b="1" dirty="0" smtClean="0"/>
              <a:t>public administration</a:t>
            </a:r>
            <a:r>
              <a:rPr lang="en-GB" dirty="0" smtClean="0"/>
              <a:t>. It has been designed to make it easy to </a:t>
            </a:r>
            <a:r>
              <a:rPr lang="en-GB" b="1" dirty="0" smtClean="0"/>
              <a:t>exchange basic information </a:t>
            </a:r>
            <a:r>
              <a:rPr lang="en-GB" dirty="0" smtClean="0"/>
              <a:t>about </a:t>
            </a:r>
            <a:r>
              <a:rPr lang="en-GB" b="1" dirty="0" smtClean="0"/>
              <a:t>individual public sector services</a:t>
            </a:r>
            <a:r>
              <a:rPr lang="en-GB" dirty="0" smtClean="0"/>
              <a:t>.</a:t>
            </a:r>
            <a:endParaRPr lang="en-GB" dirty="0"/>
          </a:p>
        </p:txBody>
      </p:sp>
      <p:sp>
        <p:nvSpPr>
          <p:cNvPr id="5"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Current CPSV</a:t>
            </a:r>
            <a:endParaRPr lang="en-GB" sz="2200" kern="0" dirty="0">
              <a:solidFill>
                <a:schemeClr val="bg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033" y="2564903"/>
            <a:ext cx="6120680" cy="374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291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59"/>
            <a:ext cx="8229600" cy="5400601"/>
          </a:xfrm>
        </p:spPr>
        <p:txBody>
          <a:bodyPr/>
          <a:lstStyle/>
          <a:p>
            <a:pPr marL="342900" lvl="0"/>
            <a:r>
              <a:rPr lang="en-GB" sz="1600" b="1" dirty="0" smtClean="0"/>
              <a:t>EU </a:t>
            </a:r>
            <a:r>
              <a:rPr lang="en-GB" sz="1600" b="1" dirty="0"/>
              <a:t>- ISA Programme.</a:t>
            </a:r>
            <a:r>
              <a:rPr lang="en-GB" sz="1600" dirty="0"/>
              <a:t> The CPSV pilot “Describe your public service once to publish on multiple Government Access Portals” </a:t>
            </a:r>
            <a:r>
              <a:rPr lang="en-GB" sz="1600" dirty="0" smtClean="0"/>
              <a:t>demonstrates </a:t>
            </a:r>
            <a:r>
              <a:rPr lang="en-GB" sz="1600" dirty="0"/>
              <a:t>that the Core Public Service can be used as a foundational RDF Vocabulary to homogenise public service data that originates from local, regional, and national e-Government portals. </a:t>
            </a:r>
            <a:r>
              <a:rPr lang="en-GB" sz="1600" dirty="0" smtClean="0"/>
              <a:t>Finally </a:t>
            </a:r>
            <a:r>
              <a:rPr lang="en-GB" sz="1600" dirty="0"/>
              <a:t>the implementation shows that a linked data infrastructure can provide access to homogenised, linked and enriched public service data</a:t>
            </a:r>
            <a:r>
              <a:rPr lang="en-GB" sz="1600" dirty="0" smtClean="0"/>
              <a:t>.</a:t>
            </a:r>
            <a:br>
              <a:rPr lang="en-GB" sz="1600" dirty="0" smtClean="0"/>
            </a:br>
            <a:endParaRPr lang="en-GB" sz="1600" dirty="0"/>
          </a:p>
          <a:p>
            <a:pPr marL="342900" lvl="0"/>
            <a:r>
              <a:rPr lang="en-GB" sz="1600" b="1" dirty="0"/>
              <a:t>BE - Flemish Government.</a:t>
            </a:r>
            <a:r>
              <a:rPr lang="en-GB" sz="1600" dirty="0"/>
              <a:t> The Flemish Government is piloting the CPSV </a:t>
            </a:r>
            <a:r>
              <a:rPr lang="en-GB" sz="1600" dirty="0" smtClean="0"/>
              <a:t>to </a:t>
            </a:r>
            <a:r>
              <a:rPr lang="en-GB" sz="1600" dirty="0"/>
              <a:t>publish its intergovernmental product and service catalogue as Linked Data</a:t>
            </a:r>
            <a:r>
              <a:rPr lang="en-GB" sz="1600" dirty="0" smtClean="0"/>
              <a:t>.</a:t>
            </a:r>
            <a:br>
              <a:rPr lang="en-GB" sz="1600" dirty="0" smtClean="0"/>
            </a:br>
            <a:endParaRPr lang="en-GB" sz="1600" dirty="0"/>
          </a:p>
          <a:p>
            <a:pPr marL="342900"/>
            <a:r>
              <a:rPr lang="en-GB" sz="1600" b="1" dirty="0"/>
              <a:t>EE – Integrated portfolio management of public services.</a:t>
            </a:r>
            <a:r>
              <a:rPr lang="en-GB" sz="1600" dirty="0"/>
              <a:t> The Estonian Ministry of Economic Affairs created an extension of the CPSV to address local needs, as well as to cover the public service lifecycle. New classes and properties were introduced to cover information related to security, evaluation and the underlying Web Service(s) supporting the delivery of a public service. </a:t>
            </a:r>
          </a:p>
        </p:txBody>
      </p:sp>
      <p:sp>
        <p:nvSpPr>
          <p:cNvPr id="5"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Known implementations </a:t>
            </a:r>
            <a:endParaRPr lang="en-GB" sz="2000" kern="0" dirty="0">
              <a:solidFill>
                <a:schemeClr val="bg1"/>
              </a:solidFill>
            </a:endParaRPr>
          </a:p>
          <a:p>
            <a:r>
              <a:rPr lang="en-GB" sz="2000" kern="0" dirty="0" smtClean="0">
                <a:solidFill>
                  <a:schemeClr val="bg1"/>
                </a:solidFill>
              </a:rPr>
              <a:t>of </a:t>
            </a:r>
            <a:r>
              <a:rPr lang="en-GB" sz="2000" kern="0" dirty="0">
                <a:solidFill>
                  <a:schemeClr val="bg1"/>
                </a:solidFill>
              </a:rPr>
              <a:t>the CPSV </a:t>
            </a:r>
            <a:endParaRPr lang="en-GB" sz="2200" kern="0" dirty="0">
              <a:solidFill>
                <a:schemeClr val="bg1"/>
              </a:solidFill>
            </a:endParaRPr>
          </a:p>
        </p:txBody>
      </p:sp>
    </p:spTree>
    <p:extLst>
      <p:ext uri="{BB962C8B-B14F-4D97-AF65-F5344CB8AC3E}">
        <p14:creationId xmlns:p14="http://schemas.microsoft.com/office/powerpoint/2010/main" val="156612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52298270"/>
              </p:ext>
            </p:extLst>
          </p:nvPr>
        </p:nvGraphicFramePr>
        <p:xfrm>
          <a:off x="1115616" y="1916832"/>
          <a:ext cx="6780112"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bwMode="auto">
          <a:xfrm>
            <a:off x="395536" y="116111"/>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rPr>
              <a:t>Outline</a:t>
            </a:r>
            <a:endParaRPr lang="en-GB" sz="2400" kern="0" dirty="0">
              <a:solidFill>
                <a:schemeClr val="bg1"/>
              </a:solidFill>
            </a:endParaRPr>
          </a:p>
        </p:txBody>
      </p:sp>
    </p:spTree>
    <p:extLst>
      <p:ext uri="{BB962C8B-B14F-4D97-AF65-F5344CB8AC3E}">
        <p14:creationId xmlns:p14="http://schemas.microsoft.com/office/powerpoint/2010/main" val="3271778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536" y="1268760"/>
            <a:ext cx="8229600" cy="4752528"/>
          </a:xfrm>
        </p:spPr>
        <p:txBody>
          <a:bodyPr/>
          <a:lstStyle/>
          <a:p>
            <a:pPr algn="just"/>
            <a:r>
              <a:rPr lang="en-GB" sz="1600" dirty="0" smtClean="0"/>
              <a:t>An </a:t>
            </a:r>
            <a:r>
              <a:rPr lang="en-GB" sz="1600" b="1" dirty="0"/>
              <a:t>Application Profile </a:t>
            </a:r>
            <a:r>
              <a:rPr lang="en-GB" sz="1600" dirty="0"/>
              <a:t>is a </a:t>
            </a:r>
            <a:r>
              <a:rPr lang="en-GB" sz="1600" b="1" dirty="0"/>
              <a:t>specification </a:t>
            </a:r>
            <a:r>
              <a:rPr lang="en-GB" sz="1600" dirty="0"/>
              <a:t>that </a:t>
            </a:r>
            <a:r>
              <a:rPr lang="en-GB" sz="1600" b="1" dirty="0"/>
              <a:t>re-uses </a:t>
            </a:r>
            <a:r>
              <a:rPr lang="en-GB" sz="1600" b="1" dirty="0" smtClean="0"/>
              <a:t>terms </a:t>
            </a:r>
            <a:r>
              <a:rPr lang="en-GB" sz="1600" dirty="0"/>
              <a:t>from </a:t>
            </a:r>
            <a:r>
              <a:rPr lang="en-GB" sz="1600" dirty="0" smtClean="0"/>
              <a:t>one</a:t>
            </a:r>
            <a:br>
              <a:rPr lang="en-GB" sz="1600" dirty="0" smtClean="0"/>
            </a:br>
            <a:r>
              <a:rPr lang="en-GB" sz="1600" dirty="0" smtClean="0"/>
              <a:t>    or </a:t>
            </a:r>
            <a:r>
              <a:rPr lang="en-GB" sz="1600" dirty="0"/>
              <a:t>more base standards, </a:t>
            </a:r>
            <a:r>
              <a:rPr lang="en-GB" sz="1600" b="1" dirty="0"/>
              <a:t>adding more </a:t>
            </a:r>
            <a:r>
              <a:rPr lang="en-GB" sz="1600" b="1" dirty="0" smtClean="0"/>
              <a:t>specificity </a:t>
            </a:r>
            <a:r>
              <a:rPr lang="en-GB" sz="1600" b="1" dirty="0"/>
              <a:t>by identifying </a:t>
            </a:r>
            <a:r>
              <a:rPr lang="en-GB" sz="1600" b="1" dirty="0" smtClean="0"/>
              <a:t/>
            </a:r>
            <a:br>
              <a:rPr lang="en-GB" sz="1600" b="1" dirty="0" smtClean="0"/>
            </a:br>
            <a:r>
              <a:rPr lang="en-GB" sz="1600" b="1" dirty="0" smtClean="0"/>
              <a:t>    </a:t>
            </a:r>
            <a:r>
              <a:rPr lang="en-GB" sz="1600" dirty="0" smtClean="0"/>
              <a:t>mandatory</a:t>
            </a:r>
            <a:r>
              <a:rPr lang="en-GB" sz="1600" dirty="0"/>
              <a:t>, recommended and </a:t>
            </a:r>
            <a:r>
              <a:rPr lang="en-GB" sz="1600" dirty="0" smtClean="0"/>
              <a:t>optional </a:t>
            </a:r>
            <a:r>
              <a:rPr lang="en-GB" sz="1600" b="1" dirty="0"/>
              <a:t>elements </a:t>
            </a:r>
            <a:r>
              <a:rPr lang="en-GB" sz="1600" dirty="0"/>
              <a:t>to be </a:t>
            </a:r>
            <a:r>
              <a:rPr lang="en-GB" sz="1600" b="1" dirty="0"/>
              <a:t>used for a </a:t>
            </a:r>
            <a:r>
              <a:rPr lang="en-GB" sz="1600" b="1" dirty="0" smtClean="0"/>
              <a:t/>
            </a:r>
            <a:br>
              <a:rPr lang="en-GB" sz="1600" b="1" dirty="0" smtClean="0"/>
            </a:br>
            <a:r>
              <a:rPr lang="en-GB" sz="1600" b="1" dirty="0" smtClean="0"/>
              <a:t>    particular application</a:t>
            </a:r>
            <a:r>
              <a:rPr lang="en-GB" sz="1600" dirty="0"/>
              <a:t>, as well as recommendations for controlled </a:t>
            </a:r>
            <a:r>
              <a:rPr lang="en-GB" sz="1600" dirty="0" smtClean="0"/>
              <a:t/>
            </a:r>
            <a:br>
              <a:rPr lang="en-GB" sz="1600" dirty="0" smtClean="0"/>
            </a:br>
            <a:r>
              <a:rPr lang="en-GB" sz="1600" dirty="0" smtClean="0"/>
              <a:t>    vocabularies </a:t>
            </a:r>
            <a:r>
              <a:rPr lang="en-GB" sz="1600" dirty="0"/>
              <a:t>to be </a:t>
            </a:r>
            <a:r>
              <a:rPr lang="en-GB" sz="1600" dirty="0" smtClean="0"/>
              <a:t>used.</a:t>
            </a:r>
          </a:p>
          <a:p>
            <a:endParaRPr lang="en-GB" sz="1400" dirty="0" smtClean="0"/>
          </a:p>
          <a:p>
            <a:r>
              <a:rPr lang="en-GB" sz="1500" dirty="0" smtClean="0"/>
              <a:t>The </a:t>
            </a:r>
            <a:r>
              <a:rPr lang="en-GB" sz="1500" dirty="0"/>
              <a:t>CPSV-AP will:</a:t>
            </a:r>
          </a:p>
          <a:p>
            <a:pPr lvl="1"/>
            <a:r>
              <a:rPr lang="en-GB" sz="1500" dirty="0"/>
              <a:t>Add </a:t>
            </a:r>
            <a:r>
              <a:rPr lang="en-GB" sz="1500" b="1" dirty="0"/>
              <a:t>new classes</a:t>
            </a:r>
            <a:r>
              <a:rPr lang="en-GB" sz="1500" dirty="0"/>
              <a:t> and </a:t>
            </a:r>
            <a:r>
              <a:rPr lang="en-GB" sz="1500" b="1" dirty="0"/>
              <a:t>properties </a:t>
            </a:r>
            <a:r>
              <a:rPr lang="en-GB" sz="1500" dirty="0"/>
              <a:t>to the CPSV; </a:t>
            </a:r>
          </a:p>
          <a:p>
            <a:pPr lvl="1"/>
            <a:r>
              <a:rPr lang="en-GB" sz="1500" dirty="0"/>
              <a:t>Cover the </a:t>
            </a:r>
            <a:r>
              <a:rPr lang="en-GB" sz="1500" b="1" dirty="0"/>
              <a:t>representation of business events</a:t>
            </a:r>
            <a:r>
              <a:rPr lang="en-GB" sz="1500" dirty="0"/>
              <a:t>; </a:t>
            </a:r>
          </a:p>
          <a:p>
            <a:pPr lvl="1"/>
            <a:r>
              <a:rPr lang="en-GB" sz="1500" dirty="0"/>
              <a:t>Define a set of </a:t>
            </a:r>
            <a:r>
              <a:rPr lang="en-GB" sz="1500" b="1" dirty="0"/>
              <a:t>mandatory, recommended and optional properties </a:t>
            </a:r>
            <a:r>
              <a:rPr lang="en-GB" sz="1500" dirty="0"/>
              <a:t>for describing </a:t>
            </a:r>
            <a:r>
              <a:rPr lang="en-GB" sz="1500" b="1" dirty="0"/>
              <a:t>public services</a:t>
            </a:r>
            <a:r>
              <a:rPr lang="en-GB" sz="1500" dirty="0"/>
              <a:t>;</a:t>
            </a:r>
          </a:p>
          <a:p>
            <a:pPr lvl="1"/>
            <a:r>
              <a:rPr lang="en-GB" sz="1500" b="1" dirty="0"/>
              <a:t>Recommend </a:t>
            </a:r>
            <a:r>
              <a:rPr lang="en-GB" sz="1500" dirty="0"/>
              <a:t>a number of </a:t>
            </a:r>
            <a:r>
              <a:rPr lang="en-GB" sz="1500" b="1" dirty="0"/>
              <a:t>controlled vocabularies </a:t>
            </a:r>
            <a:r>
              <a:rPr lang="en-GB" sz="1500" dirty="0"/>
              <a:t>for different properties, with a primary focus on the identification of a common controlled vocabulary for </a:t>
            </a:r>
            <a:r>
              <a:rPr lang="en-GB" sz="1500" b="1" dirty="0"/>
              <a:t>public service types</a:t>
            </a:r>
            <a:r>
              <a:rPr lang="en-GB" sz="1500" dirty="0"/>
              <a:t>, which can then be </a:t>
            </a:r>
            <a:r>
              <a:rPr lang="en-GB" sz="1500" b="1" dirty="0"/>
              <a:t>linked to business events</a:t>
            </a:r>
            <a:r>
              <a:rPr lang="en-GB" sz="1500" dirty="0"/>
              <a:t>;</a:t>
            </a:r>
          </a:p>
          <a:p>
            <a:pPr lvl="1"/>
            <a:r>
              <a:rPr lang="en-GB" sz="1500" dirty="0" smtClean="0"/>
              <a:t>Create </a:t>
            </a:r>
            <a:r>
              <a:rPr lang="en-GB" sz="1500" b="1" dirty="0" smtClean="0"/>
              <a:t>formal, machine-readable mappings to the public service models of the 8 participating MSs </a:t>
            </a:r>
            <a:r>
              <a:rPr lang="en-GB" sz="1500" dirty="0" smtClean="0"/>
              <a:t>to enable the semi-automatic exchange of information related to public services and key business events</a:t>
            </a:r>
            <a:endParaRPr lang="en-GB" sz="1500" dirty="0"/>
          </a:p>
        </p:txBody>
      </p:sp>
      <p:sp>
        <p:nvSpPr>
          <p:cNvPr id="5"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CPSV-AP</a:t>
            </a:r>
            <a:endParaRPr lang="en-GB" sz="2200" kern="0" dirty="0">
              <a:solidFill>
                <a:schemeClr val="bg1"/>
              </a:solidFill>
            </a:endParaRPr>
          </a:p>
        </p:txBody>
      </p:sp>
    </p:spTree>
    <p:extLst>
      <p:ext uri="{BB962C8B-B14F-4D97-AF65-F5344CB8AC3E}">
        <p14:creationId xmlns:p14="http://schemas.microsoft.com/office/powerpoint/2010/main" val="2740083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1520" y="2348880"/>
            <a:ext cx="8892480" cy="2160240"/>
          </a:xfrm>
        </p:spPr>
        <p:txBody>
          <a:bodyPr/>
          <a:lstStyle/>
          <a:p>
            <a:pPr lvl="0"/>
            <a:r>
              <a:rPr lang="en-GB" dirty="0">
                <a:solidFill>
                  <a:schemeClr val="bg1"/>
                </a:solidFill>
              </a:rPr>
              <a:t>First results of analysing the PSCs </a:t>
            </a:r>
            <a:r>
              <a:rPr lang="en-GB" dirty="0" smtClean="0">
                <a:solidFill>
                  <a:schemeClr val="bg1"/>
                </a:solidFill>
              </a:rPr>
              <a:t>(20’)</a:t>
            </a:r>
            <a:endParaRPr lang="en-GB" dirty="0">
              <a:solidFill>
                <a:schemeClr val="bg1"/>
              </a:solidFill>
            </a:endParaRPr>
          </a:p>
        </p:txBody>
      </p:sp>
    </p:spTree>
    <p:extLst>
      <p:ext uri="{BB962C8B-B14F-4D97-AF65-F5344CB8AC3E}">
        <p14:creationId xmlns:p14="http://schemas.microsoft.com/office/powerpoint/2010/main" val="1736044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First </a:t>
            </a:r>
            <a:r>
              <a:rPr lang="en-GB" sz="2000" kern="0" dirty="0">
                <a:solidFill>
                  <a:schemeClr val="bg1"/>
                </a:solidFill>
              </a:rPr>
              <a:t>results of </a:t>
            </a:r>
          </a:p>
          <a:p>
            <a:r>
              <a:rPr lang="en-GB" sz="2000" kern="0" dirty="0" smtClean="0">
                <a:solidFill>
                  <a:schemeClr val="bg1"/>
                </a:solidFill>
              </a:rPr>
              <a:t>analysing </a:t>
            </a:r>
            <a:r>
              <a:rPr lang="en-GB" sz="2000" kern="0" dirty="0">
                <a:solidFill>
                  <a:schemeClr val="bg1"/>
                </a:solidFill>
              </a:rPr>
              <a:t>the PSCs</a:t>
            </a:r>
            <a:endParaRPr lang="en-GB" sz="2200" kern="0" dirty="0">
              <a:solidFill>
                <a:schemeClr val="bg1"/>
              </a:solidFill>
            </a:endParaRPr>
          </a:p>
        </p:txBody>
      </p:sp>
      <p:sp>
        <p:nvSpPr>
          <p:cNvPr id="9" name="Content Placeholder 2"/>
          <p:cNvSpPr txBox="1">
            <a:spLocks/>
          </p:cNvSpPr>
          <p:nvPr/>
        </p:nvSpPr>
        <p:spPr bwMode="auto">
          <a:xfrm>
            <a:off x="457200" y="1484784"/>
            <a:ext cx="8229600" cy="4464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342900"/>
            <a:r>
              <a:rPr lang="en-GB" b="0" dirty="0"/>
              <a:t>Presentation on the </a:t>
            </a:r>
            <a:r>
              <a:rPr lang="en-GB" dirty="0"/>
              <a:t>performed analysis of </a:t>
            </a:r>
            <a:r>
              <a:rPr lang="en-GB" dirty="0" smtClean="0"/>
              <a:t>key</a:t>
            </a:r>
            <a:r>
              <a:rPr lang="en-GB" dirty="0"/>
              <a:t> </a:t>
            </a:r>
            <a:r>
              <a:rPr lang="en-GB" dirty="0" smtClean="0"/>
              <a:t>business </a:t>
            </a:r>
            <a:r>
              <a:rPr lang="en-GB" dirty="0"/>
              <a:t>events </a:t>
            </a:r>
            <a:r>
              <a:rPr lang="en-GB" b="0" dirty="0"/>
              <a:t>and </a:t>
            </a:r>
            <a:r>
              <a:rPr lang="en-GB" dirty="0"/>
              <a:t>public services </a:t>
            </a:r>
            <a:r>
              <a:rPr lang="en-GB" b="0" dirty="0"/>
              <a:t>on the PSCs in the </a:t>
            </a:r>
            <a:r>
              <a:rPr lang="en-GB" b="0" dirty="0" smtClean="0"/>
              <a:t>Member States</a:t>
            </a:r>
            <a:r>
              <a:rPr lang="en-GB" b="0" dirty="0"/>
              <a:t/>
            </a:r>
            <a:br>
              <a:rPr lang="en-GB" b="0" dirty="0"/>
            </a:br>
            <a:r>
              <a:rPr lang="en-GB" b="0" i="1" dirty="0">
                <a:hlinkClick r:id="rId3"/>
              </a:rPr>
              <a:t>https://</a:t>
            </a:r>
            <a:r>
              <a:rPr lang="en-GB" b="0" i="1" dirty="0" smtClean="0">
                <a:hlinkClick r:id="rId3"/>
              </a:rPr>
              <a:t>joinup.ec.europa.eu/node/107357</a:t>
            </a:r>
            <a:r>
              <a:rPr lang="en-GB" b="0" i="1" dirty="0" smtClean="0"/>
              <a:t> </a:t>
            </a:r>
            <a:endParaRPr lang="en-GB" b="0" i="1" dirty="0"/>
          </a:p>
          <a:p>
            <a:pPr marL="342900"/>
            <a:r>
              <a:rPr lang="en-GB" b="0" dirty="0"/>
              <a:t>Presentation of the performed analysis of </a:t>
            </a:r>
            <a:r>
              <a:rPr lang="en-GB" dirty="0"/>
              <a:t>data </a:t>
            </a:r>
            <a:r>
              <a:rPr lang="en-GB" dirty="0" smtClean="0"/>
              <a:t>models </a:t>
            </a:r>
            <a:r>
              <a:rPr lang="en-GB" b="0" dirty="0" smtClean="0"/>
              <a:t>used </a:t>
            </a:r>
            <a:r>
              <a:rPr lang="en-GB" dirty="0" smtClean="0"/>
              <a:t>for </a:t>
            </a:r>
            <a:r>
              <a:rPr lang="en-GB" dirty="0"/>
              <a:t>describing key </a:t>
            </a:r>
            <a:r>
              <a:rPr lang="en-GB" dirty="0" smtClean="0"/>
              <a:t>business </a:t>
            </a:r>
            <a:r>
              <a:rPr lang="en-GB" dirty="0"/>
              <a:t>events </a:t>
            </a:r>
            <a:r>
              <a:rPr lang="en-GB" b="0" dirty="0" smtClean="0"/>
              <a:t>and</a:t>
            </a:r>
            <a:r>
              <a:rPr lang="en-GB" b="0" dirty="0"/>
              <a:t> </a:t>
            </a:r>
            <a:r>
              <a:rPr lang="en-GB" b="0" dirty="0" smtClean="0"/>
              <a:t>related </a:t>
            </a:r>
            <a:r>
              <a:rPr lang="en-GB" b="0" dirty="0" smtClean="0"/>
              <a:t>public </a:t>
            </a:r>
            <a:r>
              <a:rPr lang="en-GB" b="0" dirty="0"/>
              <a:t>services in the Member </a:t>
            </a:r>
            <a:r>
              <a:rPr lang="en-GB" b="0" dirty="0" smtClean="0"/>
              <a:t>States</a:t>
            </a:r>
            <a:br>
              <a:rPr lang="en-GB" b="0" dirty="0" smtClean="0"/>
            </a:br>
            <a:r>
              <a:rPr lang="en-GB" b="0" i="1" dirty="0">
                <a:hlinkClick r:id="rId4"/>
              </a:rPr>
              <a:t>https://joinup.ec.europa.eu/node/107361/</a:t>
            </a:r>
            <a:r>
              <a:rPr lang="en-GB" b="0" i="1" u="sng" dirty="0" smtClean="0"/>
              <a:t> </a:t>
            </a:r>
            <a:endParaRPr lang="en-GB" i="1" u="sng" kern="0" dirty="0" smtClean="0"/>
          </a:p>
          <a:p>
            <a:pPr marL="1085850" lvl="1"/>
            <a:endParaRPr lang="en-GB" b="0" kern="0" dirty="0" smtClean="0"/>
          </a:p>
          <a:p>
            <a:endParaRPr lang="en-GB" b="0" kern="0" dirty="0"/>
          </a:p>
        </p:txBody>
      </p:sp>
    </p:spTree>
    <p:extLst>
      <p:ext uri="{BB962C8B-B14F-4D97-AF65-F5344CB8AC3E}">
        <p14:creationId xmlns:p14="http://schemas.microsoft.com/office/powerpoint/2010/main" val="3443124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1520" y="2348880"/>
            <a:ext cx="8892480" cy="2160240"/>
          </a:xfrm>
        </p:spPr>
        <p:txBody>
          <a:bodyPr/>
          <a:lstStyle/>
          <a:p>
            <a:pPr lvl="0"/>
            <a:r>
              <a:rPr lang="en-GB" dirty="0">
                <a:solidFill>
                  <a:schemeClr val="bg1"/>
                </a:solidFill>
              </a:rPr>
              <a:t>Next steps (5’)</a:t>
            </a:r>
          </a:p>
        </p:txBody>
      </p:sp>
    </p:spTree>
    <p:extLst>
      <p:ext uri="{BB962C8B-B14F-4D97-AF65-F5344CB8AC3E}">
        <p14:creationId xmlns:p14="http://schemas.microsoft.com/office/powerpoint/2010/main" val="248446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4573" y="44624"/>
            <a:ext cx="7273771"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What is expected </a:t>
            </a:r>
          </a:p>
          <a:p>
            <a:r>
              <a:rPr lang="en-GB" sz="2000" kern="0" dirty="0" smtClean="0">
                <a:solidFill>
                  <a:schemeClr val="bg1"/>
                </a:solidFill>
              </a:rPr>
              <a:t>from you?</a:t>
            </a:r>
            <a:endParaRPr lang="en-GB" sz="2200" kern="0" dirty="0">
              <a:solidFill>
                <a:schemeClr val="bg1"/>
              </a:solidFill>
            </a:endParaRPr>
          </a:p>
        </p:txBody>
      </p:sp>
      <p:sp>
        <p:nvSpPr>
          <p:cNvPr id="8" name="Content Placeholder 7"/>
          <p:cNvSpPr>
            <a:spLocks noGrp="1"/>
          </p:cNvSpPr>
          <p:nvPr>
            <p:ph idx="1"/>
          </p:nvPr>
        </p:nvSpPr>
        <p:spPr>
          <a:xfrm>
            <a:off x="457200" y="2060848"/>
            <a:ext cx="8229600" cy="3384476"/>
          </a:xfrm>
        </p:spPr>
        <p:txBody>
          <a:bodyPr/>
          <a:lstStyle/>
          <a:p>
            <a:pPr marL="342900"/>
            <a:r>
              <a:rPr lang="en-GB" dirty="0"/>
              <a:t>Get familiar with </a:t>
            </a:r>
            <a:r>
              <a:rPr lang="en-GB" dirty="0" smtClean="0"/>
              <a:t>the CPSV-AP </a:t>
            </a:r>
            <a:r>
              <a:rPr lang="en-GB" dirty="0"/>
              <a:t>(section </a:t>
            </a:r>
            <a:r>
              <a:rPr lang="en-GB" dirty="0" smtClean="0"/>
              <a:t>6) and;</a:t>
            </a:r>
            <a:br>
              <a:rPr lang="en-GB" dirty="0" smtClean="0"/>
            </a:br>
            <a:r>
              <a:rPr lang="en-GB" dirty="0" smtClean="0"/>
              <a:t>Review the analysis </a:t>
            </a:r>
            <a:r>
              <a:rPr lang="en-GB" dirty="0"/>
              <a:t>of </a:t>
            </a:r>
            <a:r>
              <a:rPr lang="en-GB" dirty="0" smtClean="0"/>
              <a:t>the data model(s) </a:t>
            </a:r>
            <a:r>
              <a:rPr lang="en-GB" dirty="0"/>
              <a:t>to describe business events and public services on your </a:t>
            </a:r>
            <a:r>
              <a:rPr lang="en-GB" dirty="0" smtClean="0"/>
              <a:t>country’s PSC </a:t>
            </a:r>
            <a:r>
              <a:rPr lang="en-GB" dirty="0"/>
              <a:t>(section 3):</a:t>
            </a:r>
            <a:br>
              <a:rPr lang="en-GB" dirty="0"/>
            </a:br>
            <a:r>
              <a:rPr lang="en-GB" i="1" dirty="0">
                <a:hlinkClick r:id="rId3"/>
              </a:rPr>
              <a:t>https://</a:t>
            </a:r>
            <a:r>
              <a:rPr lang="en-GB" i="1" dirty="0" smtClean="0">
                <a:hlinkClick r:id="rId3"/>
              </a:rPr>
              <a:t>joinup.ec.europa.eu/node/107361/</a:t>
            </a:r>
            <a:endParaRPr lang="en-GB" dirty="0" smtClean="0"/>
          </a:p>
          <a:p>
            <a:pPr marL="342900"/>
            <a:r>
              <a:rPr lang="en-GB" dirty="0" smtClean="0"/>
              <a:t>Review </a:t>
            </a:r>
            <a:r>
              <a:rPr lang="en-GB" dirty="0"/>
              <a:t>of analysis of key business events and public services available on your </a:t>
            </a:r>
            <a:r>
              <a:rPr lang="en-GB" dirty="0" smtClean="0"/>
              <a:t>country’s PSC </a:t>
            </a:r>
            <a:r>
              <a:rPr lang="en-GB" dirty="0"/>
              <a:t>(spreadsheet):</a:t>
            </a:r>
            <a:br>
              <a:rPr lang="en-GB" dirty="0"/>
            </a:br>
            <a:r>
              <a:rPr lang="en-GB" i="1" u="sng" dirty="0">
                <a:hlinkClick r:id="rId4"/>
              </a:rPr>
              <a:t>https://joinup.ec.europa.eu/node/107357/</a:t>
            </a:r>
            <a:endParaRPr lang="en-GB" dirty="0"/>
          </a:p>
          <a:p>
            <a:endParaRPr lang="en-GB" dirty="0"/>
          </a:p>
        </p:txBody>
      </p:sp>
    </p:spTree>
    <p:extLst>
      <p:ext uri="{BB962C8B-B14F-4D97-AF65-F5344CB8AC3E}">
        <p14:creationId xmlns:p14="http://schemas.microsoft.com/office/powerpoint/2010/main" val="4256168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Next steps</a:t>
            </a:r>
            <a:endParaRPr lang="en-GB" sz="2200" kern="0" dirty="0">
              <a:solidFill>
                <a:schemeClr val="bg1"/>
              </a:solidFill>
            </a:endParaRPr>
          </a:p>
        </p:txBody>
      </p:sp>
      <p:graphicFrame>
        <p:nvGraphicFramePr>
          <p:cNvPr id="15" name="Diagram 14"/>
          <p:cNvGraphicFramePr/>
          <p:nvPr>
            <p:extLst>
              <p:ext uri="{D42A27DB-BD31-4B8C-83A1-F6EECF244321}">
                <p14:modId xmlns:p14="http://schemas.microsoft.com/office/powerpoint/2010/main" val="173256463"/>
              </p:ext>
            </p:extLst>
          </p:nvPr>
        </p:nvGraphicFramePr>
        <p:xfrm>
          <a:off x="539552" y="3645735"/>
          <a:ext cx="7915589"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txBox="1">
            <a:spLocks/>
          </p:cNvSpPr>
          <p:nvPr/>
        </p:nvSpPr>
        <p:spPr bwMode="auto">
          <a:xfrm>
            <a:off x="4998757" y="3429711"/>
            <a:ext cx="1955916"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All members of EUGO Network:</a:t>
            </a:r>
          </a:p>
        </p:txBody>
      </p:sp>
      <p:sp>
        <p:nvSpPr>
          <p:cNvPr id="17" name="Content Placeholder 2"/>
          <p:cNvSpPr txBox="1">
            <a:spLocks/>
          </p:cNvSpPr>
          <p:nvPr/>
        </p:nvSpPr>
        <p:spPr bwMode="auto">
          <a:xfrm>
            <a:off x="6810905" y="3213687"/>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18" name="Content Placeholder 2"/>
          <p:cNvSpPr txBox="1">
            <a:spLocks/>
          </p:cNvSpPr>
          <p:nvPr/>
        </p:nvSpPr>
        <p:spPr bwMode="auto">
          <a:xfrm>
            <a:off x="3558597" y="3213687"/>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19" name="Content Placeholder 2"/>
          <p:cNvSpPr txBox="1">
            <a:spLocks/>
          </p:cNvSpPr>
          <p:nvPr/>
        </p:nvSpPr>
        <p:spPr bwMode="auto">
          <a:xfrm>
            <a:off x="2190445" y="3429711"/>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20" name="Content Placeholder 2"/>
          <p:cNvSpPr txBox="1">
            <a:spLocks/>
          </p:cNvSpPr>
          <p:nvPr/>
        </p:nvSpPr>
        <p:spPr bwMode="auto">
          <a:xfrm>
            <a:off x="728381" y="3212976"/>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21" name="Content Placeholder 2"/>
          <p:cNvSpPr txBox="1">
            <a:spLocks/>
          </p:cNvSpPr>
          <p:nvPr/>
        </p:nvSpPr>
        <p:spPr bwMode="auto">
          <a:xfrm>
            <a:off x="373927" y="1844824"/>
            <a:ext cx="8229600" cy="2776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GB" b="0" dirty="0" smtClean="0"/>
              <a:t>Information about the </a:t>
            </a:r>
            <a:r>
              <a:rPr lang="en-GB" dirty="0" smtClean="0"/>
              <a:t>next webinar</a:t>
            </a:r>
            <a:r>
              <a:rPr lang="en-GB" b="0" dirty="0" smtClean="0"/>
              <a:t>:</a:t>
            </a:r>
          </a:p>
          <a:p>
            <a:pPr indent="0">
              <a:buNone/>
            </a:pPr>
            <a:r>
              <a:rPr lang="en-GB" b="0" dirty="0"/>
              <a:t>    </a:t>
            </a:r>
            <a:r>
              <a:rPr lang="en-GB" b="0" i="1" dirty="0">
                <a:hlinkClick r:id="rId8"/>
              </a:rPr>
              <a:t>https://joinup.ec.europa.eu/node/104692</a:t>
            </a:r>
            <a:r>
              <a:rPr lang="en-GB" b="0" i="1" dirty="0" smtClean="0">
                <a:hlinkClick r:id="rId8"/>
              </a:rPr>
              <a:t>/</a:t>
            </a:r>
            <a:r>
              <a:rPr lang="en-GB" b="0" dirty="0" smtClean="0"/>
              <a:t> </a:t>
            </a:r>
          </a:p>
        </p:txBody>
      </p:sp>
      <p:sp>
        <p:nvSpPr>
          <p:cNvPr id="23" name="Rectangle 22"/>
          <p:cNvSpPr/>
          <p:nvPr/>
        </p:nvSpPr>
        <p:spPr>
          <a:xfrm>
            <a:off x="2067712" y="3317247"/>
            <a:ext cx="1538763" cy="1872208"/>
          </a:xfrm>
          <a:prstGeom prst="rect">
            <a:avLst/>
          </a:prstGeom>
          <a:noFill/>
          <a:ln w="3810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ln w="38100">
                <a:solidFill>
                  <a:schemeClr val="tx1"/>
                </a:solidFill>
              </a:ln>
            </a:endParaRPr>
          </a:p>
        </p:txBody>
      </p:sp>
    </p:spTree>
    <p:extLst>
      <p:ext uri="{BB962C8B-B14F-4D97-AF65-F5344CB8AC3E}">
        <p14:creationId xmlns:p14="http://schemas.microsoft.com/office/powerpoint/2010/main" val="2013332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1520" y="2348880"/>
            <a:ext cx="5842223" cy="2160240"/>
          </a:xfrm>
        </p:spPr>
        <p:txBody>
          <a:bodyPr/>
          <a:lstStyle/>
          <a:p>
            <a:r>
              <a:rPr lang="en-GB" sz="3200" dirty="0" smtClean="0">
                <a:solidFill>
                  <a:schemeClr val="bg1"/>
                </a:solidFill>
              </a:rPr>
              <a:t>Questions?</a:t>
            </a:r>
            <a:endParaRPr lang="en-GB" sz="3200" dirty="0">
              <a:solidFill>
                <a:schemeClr val="bg1"/>
              </a:solidFill>
            </a:endParaRPr>
          </a:p>
        </p:txBody>
      </p:sp>
      <p:sp>
        <p:nvSpPr>
          <p:cNvPr id="4" name="Rectangle 3"/>
          <p:cNvSpPr/>
          <p:nvPr/>
        </p:nvSpPr>
        <p:spPr>
          <a:xfrm>
            <a:off x="3633292" y="951190"/>
            <a:ext cx="1907895" cy="4708981"/>
          </a:xfrm>
          <a:prstGeom prst="rect">
            <a:avLst/>
          </a:prstGeom>
          <a:noFill/>
        </p:spPr>
        <p:txBody>
          <a:bodyPr wrap="none">
            <a:spAutoFit/>
          </a:bodyPr>
          <a:lstStyle/>
          <a:p>
            <a:pPr algn="ctr">
              <a:defRPr/>
            </a:pPr>
            <a:r>
              <a:rPr lang="en-GB" sz="30000" b="1" spc="300" dirty="0" smtClean="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Trebuchet MS" pitchFamily="34" charset="0"/>
                <a:ea typeface="+mn-ea"/>
              </a:rPr>
              <a:t>?</a:t>
            </a:r>
            <a:endParaRPr lang="en-GB" sz="30000"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Trebuchet MS" pitchFamily="34" charset="0"/>
              <a:ea typeface="+mn-ea"/>
            </a:endParaRPr>
          </a:p>
        </p:txBody>
      </p:sp>
    </p:spTree>
    <p:extLst>
      <p:ext uri="{BB962C8B-B14F-4D97-AF65-F5344CB8AC3E}">
        <p14:creationId xmlns:p14="http://schemas.microsoft.com/office/powerpoint/2010/main" val="145857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46856" y="1988839"/>
            <a:ext cx="8229600" cy="1842591"/>
          </a:xfrm>
          <a:prstGeom prst="rect">
            <a:avLst/>
          </a:prstGeom>
        </p:spPr>
        <p:txBody>
          <a:bodyPr/>
          <a:lstStyle/>
          <a:p>
            <a:pPr marL="342900" lvl="0" indent="-342900" eaLnBrk="0" hangingPunct="0">
              <a:spcBef>
                <a:spcPct val="20000"/>
              </a:spcBef>
              <a:buClr>
                <a:schemeClr val="bg1"/>
              </a:buClr>
              <a:defRPr/>
            </a:pPr>
            <a:r>
              <a:rPr kumimoji="0" lang="en-GB" sz="1600" i="0" u="none" strike="noStrike" kern="0" cap="none" spc="0" normalizeH="0" baseline="0" noProof="0" dirty="0" smtClean="0">
                <a:ln>
                  <a:noFill/>
                </a:ln>
                <a:solidFill>
                  <a:schemeClr val="bg1"/>
                </a:solidFill>
                <a:effectLst/>
                <a:uLnTx/>
                <a:uFillTx/>
                <a:latin typeface="+mj-lt"/>
              </a:rPr>
              <a:t>Project Officer</a:t>
            </a:r>
            <a:r>
              <a:rPr lang="en-GB" sz="1600" b="0" kern="0" dirty="0">
                <a:solidFill>
                  <a:schemeClr val="bg1"/>
                </a:solidFill>
                <a:latin typeface="+mj-lt"/>
              </a:rPr>
              <a:t>	</a:t>
            </a:r>
            <a:r>
              <a:rPr lang="en-GB" sz="1600" b="0" kern="0" dirty="0" smtClean="0">
                <a:solidFill>
                  <a:schemeClr val="bg1"/>
                </a:solidFill>
                <a:latin typeface="+mj-lt"/>
              </a:rPr>
              <a:t>Miguel.Alvarez-Rodriguez@ec.europa.eu</a:t>
            </a:r>
          </a:p>
          <a:p>
            <a:pPr marL="342900" lvl="0" indent="-342900" eaLnBrk="0" hangingPunct="0">
              <a:spcBef>
                <a:spcPct val="20000"/>
              </a:spcBef>
              <a:buClr>
                <a:schemeClr val="bg1"/>
              </a:buClr>
              <a:defRPr/>
            </a:pPr>
            <a:r>
              <a:rPr lang="en-GB" sz="1600" b="0" kern="0" dirty="0">
                <a:solidFill>
                  <a:schemeClr val="bg1"/>
                </a:solidFill>
                <a:latin typeface="+mj-lt"/>
              </a:rPr>
              <a:t>	</a:t>
            </a:r>
            <a:r>
              <a:rPr lang="en-GB" sz="1600" b="0" kern="0" dirty="0" smtClean="0">
                <a:solidFill>
                  <a:schemeClr val="bg1"/>
                </a:solidFill>
                <a:latin typeface="+mj-lt"/>
              </a:rPr>
              <a:t>		Peter.Burian@ec.europa.eu </a:t>
            </a:r>
          </a:p>
          <a:p>
            <a:pPr marL="342900" marR="0" lvl="0" indent="-342900" algn="l" defTabSz="914400" rtl="0" eaLnBrk="0" fontAlgn="base" latinLnBrk="0" hangingPunct="0">
              <a:lnSpc>
                <a:spcPct val="100000"/>
              </a:lnSpc>
              <a:spcBef>
                <a:spcPct val="20000"/>
              </a:spcBef>
              <a:spcAft>
                <a:spcPct val="0"/>
              </a:spcAft>
              <a:buClr>
                <a:schemeClr val="bg1"/>
              </a:buClr>
              <a:buSzTx/>
              <a:buFontTx/>
              <a:buNone/>
              <a:tabLst/>
              <a:defRPr/>
            </a:pPr>
            <a:r>
              <a:rPr kumimoji="0" lang="en-GB" sz="1600" b="0" i="0" u="none" strike="noStrike" kern="0" cap="none" spc="0" normalizeH="0" baseline="0" noProof="0" dirty="0" smtClean="0">
                <a:ln>
                  <a:noFill/>
                </a:ln>
                <a:solidFill>
                  <a:schemeClr val="bg1"/>
                </a:solidFill>
                <a:effectLst/>
                <a:uLnTx/>
                <a:uFillTx/>
                <a:latin typeface="+mj-lt"/>
              </a:rPr>
              <a:t>			</a:t>
            </a:r>
          </a:p>
          <a:p>
            <a:pPr marL="342900" lvl="0" indent="-342900" eaLnBrk="0" hangingPunct="0">
              <a:spcBef>
                <a:spcPct val="20000"/>
              </a:spcBef>
              <a:buClr>
                <a:schemeClr val="bg1"/>
              </a:buClr>
            </a:pPr>
            <a:r>
              <a:rPr kumimoji="0" lang="en-GB" sz="1600" i="0" u="none" strike="noStrike" kern="0" cap="none" spc="0" normalizeH="0" baseline="0" noProof="0" dirty="0" smtClean="0">
                <a:ln>
                  <a:noFill/>
                </a:ln>
                <a:solidFill>
                  <a:schemeClr val="bg1"/>
                </a:solidFill>
                <a:effectLst/>
                <a:uLnTx/>
                <a:uFillTx/>
                <a:latin typeface="+mj-lt"/>
              </a:rPr>
              <a:t>Contractors</a:t>
            </a:r>
            <a:r>
              <a:rPr lang="en-GB" sz="1600" b="0" kern="0" dirty="0">
                <a:solidFill>
                  <a:schemeClr val="bg1"/>
                </a:solidFill>
                <a:latin typeface="+mj-lt"/>
              </a:rPr>
              <a:t>	Nikolaos.Loutas@be.pwc.com</a:t>
            </a:r>
            <a:endParaRPr lang="en-GB" sz="1600" b="0" i="1" kern="0" dirty="0">
              <a:solidFill>
                <a:schemeClr val="accent6"/>
              </a:solidFill>
              <a:latin typeface="+mj-lt"/>
            </a:endParaRPr>
          </a:p>
          <a:p>
            <a:pPr marL="342900" lvl="0" indent="-342900" eaLnBrk="0" hangingPunct="0">
              <a:spcBef>
                <a:spcPct val="20000"/>
              </a:spcBef>
              <a:buClr>
                <a:schemeClr val="bg1"/>
              </a:buClr>
            </a:pPr>
            <a:r>
              <a:rPr kumimoji="0" lang="en-GB" sz="1600" b="0" i="0" u="none" strike="noStrike" kern="0" cap="none" spc="0" normalizeH="0" baseline="0" noProof="0" dirty="0" smtClean="0">
                <a:ln>
                  <a:noFill/>
                </a:ln>
                <a:solidFill>
                  <a:schemeClr val="bg1"/>
                </a:solidFill>
                <a:effectLst/>
                <a:uLnTx/>
                <a:uFillTx/>
                <a:latin typeface="+mj-lt"/>
              </a:rPr>
              <a:t>			M</a:t>
            </a:r>
            <a:r>
              <a:rPr lang="en-GB" sz="1600" b="0" kern="0" dirty="0" smtClean="0">
                <a:solidFill>
                  <a:schemeClr val="bg1"/>
                </a:solidFill>
                <a:latin typeface="+mj-lt"/>
              </a:rPr>
              <a:t>ichiel.de.Keyzer@be.pwc.com</a:t>
            </a:r>
            <a:endParaRPr kumimoji="0" lang="en-GB" sz="1600" b="0" i="1" u="none" strike="noStrike" kern="0" cap="none" spc="0" normalizeH="0" baseline="0" noProof="0" dirty="0" smtClean="0">
              <a:ln>
                <a:noFill/>
              </a:ln>
              <a:solidFill>
                <a:schemeClr val="accent6"/>
              </a:solidFill>
              <a:effectLst/>
              <a:uLnTx/>
              <a:uFillTx/>
              <a:latin typeface="+mj-lt"/>
            </a:endParaRPr>
          </a:p>
        </p:txBody>
      </p:sp>
      <p:sp>
        <p:nvSpPr>
          <p:cNvPr id="5" name="Rectangle 6"/>
          <p:cNvSpPr>
            <a:spLocks noChangeArrowheads="1"/>
          </p:cNvSpPr>
          <p:nvPr/>
        </p:nvSpPr>
        <p:spPr bwMode="auto">
          <a:xfrm>
            <a:off x="520545" y="3717032"/>
            <a:ext cx="3915566" cy="523172"/>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mj-lt"/>
                <a:ea typeface="Segoe UI" pitchFamily="34" charset="0"/>
                <a:cs typeface="Arial" pitchFamily="34" charset="0"/>
              </a:rPr>
              <a:t>Visit our initiatives</a:t>
            </a:r>
          </a:p>
        </p:txBody>
      </p:sp>
      <p:pic>
        <p:nvPicPr>
          <p:cNvPr id="6" name="Picture 25">
            <a:hlinkClick r:id="rId3"/>
          </p:cNvPr>
          <p:cNvPicPr>
            <a:picLocks noChangeAspect="1" noChangeArrowheads="1"/>
          </p:cNvPicPr>
          <p:nvPr/>
        </p:nvPicPr>
        <p:blipFill>
          <a:blip r:embed="rId4" cstate="print"/>
          <a:srcRect l="8423" t="8099" r="9358"/>
          <a:stretch>
            <a:fillRect/>
          </a:stretch>
        </p:blipFill>
        <p:spPr bwMode="auto">
          <a:xfrm>
            <a:off x="611560" y="4365104"/>
            <a:ext cx="714942" cy="726218"/>
          </a:xfrm>
          <a:prstGeom prst="rect">
            <a:avLst/>
          </a:prstGeom>
          <a:noFill/>
          <a:ln w="9525">
            <a:noFill/>
            <a:miter lim="800000"/>
            <a:headEnd/>
            <a:tailEnd/>
          </a:ln>
          <a:effectLst/>
        </p:spPr>
      </p:pic>
      <p:sp>
        <p:nvSpPr>
          <p:cNvPr id="7"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200" kern="0" dirty="0" smtClean="0">
                <a:solidFill>
                  <a:srgbClr val="92D050"/>
                </a:solidFill>
              </a:rPr>
              <a:t>Contact us</a:t>
            </a:r>
            <a:endParaRPr lang="en-GB" sz="2200" kern="0" dirty="0">
              <a:solidFill>
                <a:srgbClr val="92D050"/>
              </a:solidFill>
            </a:endParaRPr>
          </a:p>
        </p:txBody>
      </p:sp>
      <p:pic>
        <p:nvPicPr>
          <p:cNvPr id="1026" name="Picture 2" descr="https://joinup.ec.europa.eu/sites/default/files/imagecache/community_logo/CPVS-AP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5" y="4364123"/>
            <a:ext cx="716400" cy="71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016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pPr lvl="0"/>
            <a:r>
              <a:rPr lang="en-GB" sz="3200" dirty="0" smtClean="0"/>
              <a:t>Round-table and collaboration in t</a:t>
            </a:r>
            <a:r>
              <a:rPr lang="en-GB" sz="3200" dirty="0" smtClean="0">
                <a:solidFill>
                  <a:schemeClr val="bg1"/>
                </a:solidFill>
              </a:rPr>
              <a:t>he </a:t>
            </a:r>
            <a:r>
              <a:rPr lang="en-GB" sz="3200" dirty="0">
                <a:solidFill>
                  <a:schemeClr val="bg1"/>
                </a:solidFill>
              </a:rPr>
              <a:t>working group (20’)</a:t>
            </a:r>
          </a:p>
        </p:txBody>
      </p:sp>
    </p:spTree>
    <p:extLst>
      <p:ext uri="{BB962C8B-B14F-4D97-AF65-F5344CB8AC3E}">
        <p14:creationId xmlns:p14="http://schemas.microsoft.com/office/powerpoint/2010/main" val="321374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688613"/>
            <a:ext cx="7632848" cy="1656185"/>
          </a:xfrm>
        </p:spPr>
        <p:txBody>
          <a:bodyPr>
            <a:normAutofit/>
          </a:bodyPr>
          <a:lstStyle/>
          <a:p>
            <a:pPr marL="79375" lvl="1" indent="0">
              <a:spcAft>
                <a:spcPts val="600"/>
              </a:spcAft>
              <a:buNone/>
            </a:pPr>
            <a:r>
              <a:rPr lang="en-GB" dirty="0" smtClean="0"/>
              <a:t>Building a </a:t>
            </a:r>
            <a:r>
              <a:rPr lang="en-GB" b="1" dirty="0"/>
              <a:t>standard data model </a:t>
            </a:r>
            <a:r>
              <a:rPr lang="en-GB" dirty="0"/>
              <a:t>for </a:t>
            </a:r>
            <a:r>
              <a:rPr lang="en-GB" dirty="0" smtClean="0"/>
              <a:t>describing: </a:t>
            </a:r>
          </a:p>
          <a:p>
            <a:pPr marL="765175" lvl="2">
              <a:spcAft>
                <a:spcPts val="600"/>
              </a:spcAft>
            </a:pPr>
            <a:r>
              <a:rPr lang="en-GB" dirty="0" smtClean="0"/>
              <a:t>Key business events (KBE) and related public </a:t>
            </a:r>
            <a:r>
              <a:rPr lang="en-GB" dirty="0"/>
              <a:t>services</a:t>
            </a:r>
            <a:r>
              <a:rPr lang="en-GB" dirty="0" smtClean="0"/>
              <a:t>;</a:t>
            </a:r>
          </a:p>
          <a:p>
            <a:pPr marL="765175" lvl="2">
              <a:spcAft>
                <a:spcPts val="600"/>
              </a:spcAft>
            </a:pPr>
            <a:r>
              <a:rPr lang="en-GB" dirty="0" smtClean="0"/>
              <a:t>Based on the </a:t>
            </a:r>
            <a:r>
              <a:rPr lang="en-GB" dirty="0" smtClean="0">
                <a:hlinkClick r:id="rId3"/>
              </a:rPr>
              <a:t>ISA Core Public Service Vocabulary</a:t>
            </a:r>
            <a:r>
              <a:rPr lang="en-GB" dirty="0" smtClean="0"/>
              <a:t>;</a:t>
            </a:r>
            <a:endParaRPr lang="en-GB" dirty="0"/>
          </a:p>
        </p:txBody>
      </p:sp>
      <p:sp>
        <p:nvSpPr>
          <p:cNvPr id="6" name="Title 1"/>
          <p:cNvSpPr txBox="1">
            <a:spLocks/>
          </p:cNvSpPr>
          <p:nvPr/>
        </p:nvSpPr>
        <p:spPr bwMode="auto">
          <a:xfrm>
            <a:off x="107504" y="44624"/>
            <a:ext cx="8516669"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a:solidFill>
                  <a:schemeClr val="bg1"/>
                </a:solidFill>
              </a:rPr>
              <a:t>Purpose of the</a:t>
            </a:r>
          </a:p>
          <a:p>
            <a:r>
              <a:rPr lang="en-GB" sz="2000" kern="0" dirty="0">
                <a:solidFill>
                  <a:schemeClr val="bg1"/>
                </a:solidFill>
              </a:rPr>
              <a:t>Working Group</a:t>
            </a:r>
          </a:p>
        </p:txBody>
      </p:sp>
      <p:sp>
        <p:nvSpPr>
          <p:cNvPr id="9" name="TextBox 8"/>
          <p:cNvSpPr txBox="1"/>
          <p:nvPr/>
        </p:nvSpPr>
        <p:spPr>
          <a:xfrm>
            <a:off x="641207" y="1556792"/>
            <a:ext cx="1008112" cy="707886"/>
          </a:xfrm>
          <a:prstGeom prst="rect">
            <a:avLst/>
          </a:prstGeom>
          <a:noFill/>
        </p:spPr>
        <p:txBody>
          <a:bodyPr wrap="square" rtlCol="0">
            <a:spAutoFit/>
          </a:bodyPr>
          <a:lstStyle>
            <a:defPPr>
              <a:defRPr lang="en-GB"/>
            </a:defPPr>
            <a:lvl1pPr algn="ctr">
              <a:defRPr sz="6000">
                <a:solidFill>
                  <a:srgbClr val="92D050"/>
                </a:solidFill>
              </a:defRPr>
            </a:lvl1pPr>
          </a:lstStyle>
          <a:p>
            <a:r>
              <a:rPr lang="en-GB" sz="4000" dirty="0" smtClean="0"/>
              <a:t>1</a:t>
            </a:r>
            <a:endParaRPr lang="en-GB" sz="4000" dirty="0"/>
          </a:p>
        </p:txBody>
      </p:sp>
      <p:sp>
        <p:nvSpPr>
          <p:cNvPr id="11" name="Content Placeholder 2"/>
          <p:cNvSpPr txBox="1">
            <a:spLocks/>
          </p:cNvSpPr>
          <p:nvPr/>
        </p:nvSpPr>
        <p:spPr bwMode="auto">
          <a:xfrm>
            <a:off x="1979712" y="3293368"/>
            <a:ext cx="6624736" cy="2151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79375" lvl="1" indent="0">
              <a:spcAft>
                <a:spcPts val="600"/>
              </a:spcAft>
              <a:buFont typeface="Courier New"/>
              <a:buNone/>
            </a:pPr>
            <a:r>
              <a:rPr lang="en-GB" sz="1400" b="1" i="1" kern="0" dirty="0" smtClean="0"/>
              <a:t>Which will enable to:</a:t>
            </a:r>
          </a:p>
          <a:p>
            <a:pPr marL="765175" lvl="2">
              <a:spcAft>
                <a:spcPts val="600"/>
              </a:spcAft>
            </a:pPr>
            <a:r>
              <a:rPr lang="en-GB" b="0" dirty="0" smtClean="0"/>
              <a:t>Provide high-quality descriptions of public </a:t>
            </a:r>
            <a:r>
              <a:rPr lang="en-GB" b="0" dirty="0"/>
              <a:t>services from a </a:t>
            </a:r>
            <a:r>
              <a:rPr lang="en-GB" dirty="0" smtClean="0"/>
              <a:t>user-centric</a:t>
            </a:r>
            <a:r>
              <a:rPr lang="en-GB" b="0" dirty="0"/>
              <a:t> </a:t>
            </a:r>
            <a:r>
              <a:rPr lang="en-GB" b="0" dirty="0" smtClean="0"/>
              <a:t>perspective </a:t>
            </a:r>
            <a:r>
              <a:rPr lang="en-GB" b="0" dirty="0"/>
              <a:t>by grouping them in key </a:t>
            </a:r>
            <a:r>
              <a:rPr lang="en-GB" b="0" dirty="0" smtClean="0"/>
              <a:t>business events;</a:t>
            </a:r>
            <a:endParaRPr lang="en-GB" b="0" dirty="0"/>
          </a:p>
          <a:p>
            <a:pPr marL="765175" lvl="2">
              <a:spcAft>
                <a:spcPts val="600"/>
              </a:spcAft>
            </a:pPr>
            <a:r>
              <a:rPr lang="en-GB" b="0" dirty="0" smtClean="0"/>
              <a:t>Describe public services </a:t>
            </a:r>
            <a:r>
              <a:rPr lang="en-GB" dirty="0" smtClean="0"/>
              <a:t>only once</a:t>
            </a:r>
            <a:r>
              <a:rPr lang="en-GB" b="0" dirty="0" smtClean="0"/>
              <a:t>;</a:t>
            </a:r>
          </a:p>
          <a:p>
            <a:pPr marL="765175" lvl="2">
              <a:spcAft>
                <a:spcPts val="600"/>
              </a:spcAft>
            </a:pPr>
            <a:r>
              <a:rPr lang="en-GB" dirty="0" smtClean="0"/>
              <a:t>Standardise</a:t>
            </a:r>
            <a:r>
              <a:rPr lang="en-GB" b="0" dirty="0" smtClean="0"/>
              <a:t> </a:t>
            </a:r>
            <a:r>
              <a:rPr lang="en-GB" b="0" dirty="0"/>
              <a:t>descriptions of public </a:t>
            </a:r>
            <a:r>
              <a:rPr lang="en-GB" b="0" dirty="0" smtClean="0"/>
              <a:t>services;</a:t>
            </a:r>
            <a:endParaRPr lang="en-GB" b="0" dirty="0"/>
          </a:p>
          <a:p>
            <a:pPr marL="765175" lvl="2">
              <a:spcAft>
                <a:spcPts val="600"/>
              </a:spcAft>
            </a:pPr>
            <a:r>
              <a:rPr lang="en-GB" dirty="0"/>
              <a:t>Ease the integration </a:t>
            </a:r>
            <a:r>
              <a:rPr lang="en-GB" b="0" dirty="0"/>
              <a:t>of information available on other </a:t>
            </a:r>
            <a:r>
              <a:rPr lang="en-GB" b="0" dirty="0" smtClean="0"/>
              <a:t>one-stop-shops.</a:t>
            </a:r>
            <a:endParaRPr lang="en-GB" b="0" dirty="0"/>
          </a:p>
          <a:p>
            <a:pPr marL="79375" lvl="1" indent="0">
              <a:spcAft>
                <a:spcPts val="600"/>
              </a:spcAft>
              <a:buFont typeface="Courier New"/>
              <a:buNone/>
            </a:pPr>
            <a:endParaRPr lang="en-GB" sz="1400" kern="0" dirty="0" smtClean="0"/>
          </a:p>
        </p:txBody>
      </p:sp>
      <p:grpSp>
        <p:nvGrpSpPr>
          <p:cNvPr id="30" name="Group 29"/>
          <p:cNvGrpSpPr/>
          <p:nvPr/>
        </p:nvGrpSpPr>
        <p:grpSpPr>
          <a:xfrm>
            <a:off x="314150" y="2708920"/>
            <a:ext cx="1593554" cy="3567367"/>
            <a:chOff x="242142" y="3024199"/>
            <a:chExt cx="1593554" cy="3567367"/>
          </a:xfrm>
        </p:grpSpPr>
        <p:sp>
          <p:nvSpPr>
            <p:cNvPr id="8" name="Rounded Rectangle 7"/>
            <p:cNvSpPr/>
            <p:nvPr/>
          </p:nvSpPr>
          <p:spPr>
            <a:xfrm>
              <a:off x="386158" y="4293096"/>
              <a:ext cx="1449538" cy="648072"/>
            </a:xfrm>
            <a:prstGeom prst="round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b="0" dirty="0" smtClean="0"/>
                <a:t>KGBE</a:t>
              </a:r>
              <a:endParaRPr lang="en-GB" sz="1800" b="0" dirty="0"/>
            </a:p>
          </p:txBody>
        </p:sp>
        <p:sp>
          <p:nvSpPr>
            <p:cNvPr id="12" name="Oval 11"/>
            <p:cNvSpPr/>
            <p:nvPr/>
          </p:nvSpPr>
          <p:spPr>
            <a:xfrm>
              <a:off x="242142" y="5373216"/>
              <a:ext cx="576064" cy="576064"/>
            </a:xfrm>
            <a:prstGeom prst="ellipse">
              <a:avLst/>
            </a:prstGeom>
            <a:solidFill>
              <a:srgbClr val="92D05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smtClean="0"/>
                <a:t>PS</a:t>
              </a:r>
              <a:endParaRPr lang="en-GB" sz="1200" b="0" dirty="0"/>
            </a:p>
          </p:txBody>
        </p:sp>
        <p:sp>
          <p:nvSpPr>
            <p:cNvPr id="14" name="Oval 13"/>
            <p:cNvSpPr/>
            <p:nvPr/>
          </p:nvSpPr>
          <p:spPr>
            <a:xfrm>
              <a:off x="1259632" y="5373216"/>
              <a:ext cx="576064" cy="576064"/>
            </a:xfrm>
            <a:prstGeom prst="ellipse">
              <a:avLst/>
            </a:prstGeom>
            <a:solidFill>
              <a:srgbClr val="92D05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t>PS</a:t>
              </a:r>
            </a:p>
          </p:txBody>
        </p:sp>
        <p:sp>
          <p:nvSpPr>
            <p:cNvPr id="15" name="Oval 14"/>
            <p:cNvSpPr/>
            <p:nvPr/>
          </p:nvSpPr>
          <p:spPr>
            <a:xfrm>
              <a:off x="818206" y="6015502"/>
              <a:ext cx="576064" cy="576064"/>
            </a:xfrm>
            <a:prstGeom prst="ellipse">
              <a:avLst/>
            </a:prstGeom>
            <a:solidFill>
              <a:srgbClr val="92D05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t>PS</a:t>
              </a:r>
            </a:p>
          </p:txBody>
        </p:sp>
        <p:cxnSp>
          <p:nvCxnSpPr>
            <p:cNvPr id="16" name="Straight Connector 15"/>
            <p:cNvCxnSpPr>
              <a:stCxn id="8" idx="2"/>
              <a:endCxn id="12" idx="0"/>
            </p:cNvCxnSpPr>
            <p:nvPr/>
          </p:nvCxnSpPr>
          <p:spPr bwMode="auto">
            <a:xfrm flipH="1">
              <a:off x="530174" y="4941168"/>
              <a:ext cx="580753" cy="432048"/>
            </a:xfrm>
            <a:prstGeom prst="line">
              <a:avLst/>
            </a:prstGeom>
            <a:ln>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a:stCxn id="8" idx="2"/>
              <a:endCxn id="14" idx="0"/>
            </p:cNvCxnSpPr>
            <p:nvPr/>
          </p:nvCxnSpPr>
          <p:spPr bwMode="auto">
            <a:xfrm>
              <a:off x="1110927" y="4941168"/>
              <a:ext cx="436737" cy="432048"/>
            </a:xfrm>
            <a:prstGeom prst="line">
              <a:avLst/>
            </a:prstGeom>
            <a:ln>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8" idx="2"/>
              <a:endCxn id="15" idx="0"/>
            </p:cNvCxnSpPr>
            <p:nvPr/>
          </p:nvCxnSpPr>
          <p:spPr bwMode="auto">
            <a:xfrm flipH="1">
              <a:off x="1106238" y="4941168"/>
              <a:ext cx="4689" cy="1074334"/>
            </a:xfrm>
            <a:prstGeom prst="line">
              <a:avLst/>
            </a:prstGeom>
            <a:ln>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98" y="3024199"/>
              <a:ext cx="832657" cy="832657"/>
            </a:xfrm>
            <a:prstGeom prst="rect">
              <a:avLst/>
            </a:prstGeom>
          </p:spPr>
        </p:pic>
        <p:cxnSp>
          <p:nvCxnSpPr>
            <p:cNvPr id="25" name="Straight Connector 24"/>
            <p:cNvCxnSpPr>
              <a:stCxn id="23" idx="2"/>
              <a:endCxn id="8" idx="0"/>
            </p:cNvCxnSpPr>
            <p:nvPr/>
          </p:nvCxnSpPr>
          <p:spPr bwMode="auto">
            <a:xfrm>
              <a:off x="1110927" y="3856856"/>
              <a:ext cx="0" cy="436240"/>
            </a:xfrm>
            <a:prstGeom prst="line">
              <a:avLst/>
            </a:prstGeom>
            <a:ln>
              <a:headEnd type="none" w="med" len="med"/>
              <a:tailEnd type="triangle" w="med" len="med"/>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33899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1688613"/>
            <a:ext cx="7632848" cy="4176465"/>
          </a:xfrm>
        </p:spPr>
        <p:txBody>
          <a:bodyPr>
            <a:normAutofit/>
          </a:bodyPr>
          <a:lstStyle/>
          <a:p>
            <a:pPr marL="79375" lvl="1" indent="0">
              <a:spcAft>
                <a:spcPts val="600"/>
              </a:spcAft>
              <a:buNone/>
            </a:pPr>
            <a:r>
              <a:rPr lang="en-GB" dirty="0" smtClean="0"/>
              <a:t>Making available </a:t>
            </a:r>
            <a:r>
              <a:rPr lang="en-GB" b="1" dirty="0" smtClean="0"/>
              <a:t>reusable tools </a:t>
            </a:r>
            <a:r>
              <a:rPr lang="en-GB" dirty="0" smtClean="0"/>
              <a:t>for: </a:t>
            </a:r>
          </a:p>
          <a:p>
            <a:pPr marL="765175" lvl="2">
              <a:spcAft>
                <a:spcPts val="600"/>
              </a:spcAft>
            </a:pPr>
            <a:r>
              <a:rPr lang="en-GB" dirty="0" smtClean="0"/>
              <a:t>Describing key business events and related public services; </a:t>
            </a:r>
          </a:p>
          <a:p>
            <a:pPr marL="765175" lvl="2">
              <a:spcAft>
                <a:spcPts val="600"/>
              </a:spcAft>
            </a:pPr>
            <a:r>
              <a:rPr lang="en-GB" dirty="0" smtClean="0"/>
              <a:t>Publishing information about key business events and related public services on the PSCs;</a:t>
            </a:r>
          </a:p>
          <a:p>
            <a:pPr marL="765175" lvl="2">
              <a:spcAft>
                <a:spcPts val="600"/>
              </a:spcAft>
            </a:pPr>
            <a:r>
              <a:rPr lang="en-GB" dirty="0" smtClean="0"/>
              <a:t>Setting up national public service portfolio management; </a:t>
            </a:r>
          </a:p>
        </p:txBody>
      </p:sp>
      <p:sp>
        <p:nvSpPr>
          <p:cNvPr id="6" name="Title 1"/>
          <p:cNvSpPr txBox="1">
            <a:spLocks/>
          </p:cNvSpPr>
          <p:nvPr/>
        </p:nvSpPr>
        <p:spPr bwMode="auto">
          <a:xfrm>
            <a:off x="107504" y="44624"/>
            <a:ext cx="8516669"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Follow-up work</a:t>
            </a:r>
            <a:endParaRPr lang="en-GB" sz="2000" kern="0" dirty="0">
              <a:solidFill>
                <a:schemeClr val="bg1"/>
              </a:solidFill>
            </a:endParaRPr>
          </a:p>
        </p:txBody>
      </p:sp>
      <p:sp>
        <p:nvSpPr>
          <p:cNvPr id="9" name="TextBox 8"/>
          <p:cNvSpPr txBox="1"/>
          <p:nvPr/>
        </p:nvSpPr>
        <p:spPr>
          <a:xfrm>
            <a:off x="611560" y="1484784"/>
            <a:ext cx="1008112" cy="707886"/>
          </a:xfrm>
          <a:prstGeom prst="rect">
            <a:avLst/>
          </a:prstGeom>
          <a:noFill/>
        </p:spPr>
        <p:txBody>
          <a:bodyPr wrap="square" rtlCol="0">
            <a:spAutoFit/>
          </a:bodyPr>
          <a:lstStyle>
            <a:defPPr>
              <a:defRPr lang="en-GB"/>
            </a:defPPr>
            <a:lvl1pPr algn="ctr">
              <a:defRPr sz="6000">
                <a:solidFill>
                  <a:srgbClr val="92D050"/>
                </a:solidFill>
              </a:defRPr>
            </a:lvl1pPr>
          </a:lstStyle>
          <a:p>
            <a:r>
              <a:rPr lang="en-GB" sz="4000" dirty="0" smtClean="0"/>
              <a:t>2</a:t>
            </a:r>
            <a:endParaRPr lang="en-GB" sz="4000" dirty="0"/>
          </a:p>
        </p:txBody>
      </p:sp>
      <p:grpSp>
        <p:nvGrpSpPr>
          <p:cNvPr id="5" name="Group 4"/>
          <p:cNvGrpSpPr/>
          <p:nvPr/>
        </p:nvGrpSpPr>
        <p:grpSpPr>
          <a:xfrm>
            <a:off x="755576" y="5517232"/>
            <a:ext cx="7848872" cy="608619"/>
            <a:chOff x="918148" y="5517232"/>
            <a:chExt cx="7848872" cy="608619"/>
          </a:xfrm>
        </p:grpSpPr>
        <p:sp>
          <p:nvSpPr>
            <p:cNvPr id="2" name="TextBox 1"/>
            <p:cNvSpPr txBox="1"/>
            <p:nvPr/>
          </p:nvSpPr>
          <p:spPr>
            <a:xfrm>
              <a:off x="918148" y="5517232"/>
              <a:ext cx="7848872" cy="584775"/>
            </a:xfrm>
            <a:prstGeom prst="rect">
              <a:avLst/>
            </a:prstGeom>
            <a:noFill/>
            <a:ln>
              <a:solidFill>
                <a:srgbClr val="3366CC"/>
              </a:solidFill>
            </a:ln>
          </p:spPr>
          <p:txBody>
            <a:bodyPr wrap="square" rtlCol="0">
              <a:spAutoFit/>
            </a:bodyPr>
            <a:lstStyle/>
            <a:p>
              <a:pPr marL="2154238"/>
              <a:r>
                <a:rPr lang="en-GB" sz="1600" b="0" dirty="0" smtClean="0">
                  <a:solidFill>
                    <a:srgbClr val="0F5494"/>
                  </a:solidFill>
                </a:rPr>
                <a:t>Results and deliverables from </a:t>
              </a:r>
              <a:r>
                <a:rPr lang="en-GB" sz="1600" dirty="0" smtClean="0">
                  <a:solidFill>
                    <a:srgbClr val="0F5494"/>
                  </a:solidFill>
                </a:rPr>
                <a:t>SPOCS</a:t>
              </a:r>
              <a:r>
                <a:rPr lang="en-GB" sz="1600" b="0" dirty="0" smtClean="0">
                  <a:solidFill>
                    <a:srgbClr val="0F5494"/>
                  </a:solidFill>
                </a:rPr>
                <a:t> will be reused where this meets the objectives.</a:t>
              </a:r>
              <a:endParaRPr lang="en-GB" sz="1600" b="0" dirty="0">
                <a:solidFill>
                  <a:srgbClr val="0F5494"/>
                </a:solidFill>
              </a:endParaRPr>
            </a:p>
          </p:txBody>
        </p:sp>
        <p:pic>
          <p:nvPicPr>
            <p:cNvPr id="1026" name="Picture 2" descr="SPO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56" y="5564189"/>
              <a:ext cx="1872208" cy="56166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p:cNvSpPr txBox="1">
            <a:spLocks/>
          </p:cNvSpPr>
          <p:nvPr/>
        </p:nvSpPr>
        <p:spPr bwMode="auto">
          <a:xfrm>
            <a:off x="1331640" y="3425190"/>
            <a:ext cx="6624736" cy="2151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79375" lvl="1" indent="0">
              <a:spcAft>
                <a:spcPts val="600"/>
              </a:spcAft>
              <a:buFont typeface="Courier New"/>
              <a:buNone/>
            </a:pPr>
            <a:r>
              <a:rPr lang="en-GB" sz="1400" b="1" i="1" kern="0" dirty="0" smtClean="0"/>
              <a:t>Which will enable to:</a:t>
            </a:r>
          </a:p>
          <a:p>
            <a:pPr marL="765175" lvl="2">
              <a:spcAft>
                <a:spcPts val="600"/>
              </a:spcAft>
            </a:pPr>
            <a:r>
              <a:rPr lang="en-GB" b="0" dirty="0" smtClean="0"/>
              <a:t>Provide machine-readable descriptions of KBEs and public services;</a:t>
            </a:r>
          </a:p>
          <a:p>
            <a:pPr marL="765175" lvl="2">
              <a:spcAft>
                <a:spcPts val="600"/>
              </a:spcAft>
            </a:pPr>
            <a:r>
              <a:rPr lang="en-GB" b="0" dirty="0" smtClean="0"/>
              <a:t>Export and transform descriptions of KBEs and public services; </a:t>
            </a:r>
          </a:p>
          <a:p>
            <a:pPr marL="765175" lvl="2">
              <a:spcAft>
                <a:spcPts val="600"/>
              </a:spcAft>
            </a:pPr>
            <a:r>
              <a:rPr lang="en-GB" b="0" dirty="0" smtClean="0"/>
              <a:t>Federate descriptions from regional and local portals and other one-stop-shops.</a:t>
            </a:r>
            <a:endParaRPr lang="en-GB" b="0" dirty="0"/>
          </a:p>
          <a:p>
            <a:pPr marL="79375" lvl="1" indent="0">
              <a:spcAft>
                <a:spcPts val="600"/>
              </a:spcAft>
              <a:buFont typeface="Courier New"/>
              <a:buNone/>
            </a:pPr>
            <a:endParaRPr lang="en-GB" kern="0" dirty="0" smtClean="0"/>
          </a:p>
        </p:txBody>
      </p:sp>
    </p:spTree>
    <p:extLst>
      <p:ext uri="{BB962C8B-B14F-4D97-AF65-F5344CB8AC3E}">
        <p14:creationId xmlns:p14="http://schemas.microsoft.com/office/powerpoint/2010/main" val="4019663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46855" y="1630454"/>
            <a:ext cx="8122069" cy="574410"/>
          </a:xfrm>
        </p:spPr>
        <p:txBody>
          <a:bodyPr anchor="t"/>
          <a:lstStyle/>
          <a:p>
            <a:pPr marL="342900" indent="-342900" algn="just">
              <a:spcBef>
                <a:spcPts val="0"/>
              </a:spcBef>
              <a:spcAft>
                <a:spcPts val="0"/>
              </a:spcAft>
              <a:buFont typeface="Arial" panose="020B0604020202020204" pitchFamily="34" charset="0"/>
              <a:buChar char="•"/>
            </a:pPr>
            <a:r>
              <a:rPr lang="en-GB" sz="2000" dirty="0" smtClean="0"/>
              <a:t>Round table:</a:t>
            </a:r>
            <a:r>
              <a:rPr lang="en-GB" sz="2000" i="1" dirty="0" smtClean="0"/>
              <a:t> </a:t>
            </a:r>
            <a:r>
              <a:rPr lang="en-GB" sz="2000" b="0" i="1" dirty="0" smtClean="0"/>
              <a:t>Who is who?</a:t>
            </a:r>
            <a:endParaRPr lang="en-GB" sz="1900" b="0" dirty="0"/>
          </a:p>
        </p:txBody>
      </p:sp>
      <p:sp>
        <p:nvSpPr>
          <p:cNvPr id="19" name="Title 1"/>
          <p:cNvSpPr txBox="1">
            <a:spLocks/>
          </p:cNvSpPr>
          <p:nvPr/>
        </p:nvSpPr>
        <p:spPr bwMode="auto">
          <a:xfrm>
            <a:off x="231795" y="44624"/>
            <a:ext cx="3692133"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2200" kern="0" dirty="0" smtClean="0">
                <a:solidFill>
                  <a:schemeClr val="bg1"/>
                </a:solidFill>
              </a:rPr>
              <a:t>Working group</a:t>
            </a:r>
            <a:endParaRPr lang="en-GB" sz="2200" kern="0" dirty="0">
              <a:solidFill>
                <a:schemeClr val="bg1"/>
              </a:solidFill>
            </a:endParaRPr>
          </a:p>
        </p:txBody>
      </p:sp>
      <p:sp>
        <p:nvSpPr>
          <p:cNvPr id="2" name="AutoShape 2" descr="http://ec.europa.eu/internal_market/images/services/services-dir/index.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Title 1"/>
          <p:cNvSpPr txBox="1">
            <a:spLocks/>
          </p:cNvSpPr>
          <p:nvPr/>
        </p:nvSpPr>
        <p:spPr bwMode="auto">
          <a:xfrm>
            <a:off x="446856" y="2348880"/>
            <a:ext cx="7581528" cy="2592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42900" indent="-342900" algn="just">
              <a:buFont typeface="Arial" panose="020B0604020202020204" pitchFamily="34" charset="0"/>
              <a:buChar char="•"/>
            </a:pPr>
            <a:r>
              <a:rPr lang="en-GB" sz="1900" kern="0" dirty="0" smtClean="0"/>
              <a:t>Collaboration in the working group:</a:t>
            </a:r>
          </a:p>
          <a:p>
            <a:pPr marL="800100" lvl="5" indent="-342900" algn="just">
              <a:buFont typeface="Arial" panose="020B0604020202020204" pitchFamily="34" charset="0"/>
              <a:buChar char="•"/>
            </a:pPr>
            <a:r>
              <a:rPr lang="en-GB" sz="1900" b="0" i="1" kern="0" dirty="0"/>
              <a:t>Conference call </a:t>
            </a:r>
            <a:r>
              <a:rPr lang="en-GB" sz="1900" b="0" i="1" kern="0" dirty="0" smtClean="0"/>
              <a:t>system</a:t>
            </a:r>
            <a:endParaRPr lang="en-GB" sz="1900" b="0" i="1" kern="0" dirty="0" smtClean="0">
              <a:hlinkClick r:id="rId3"/>
            </a:endParaRPr>
          </a:p>
          <a:p>
            <a:pPr marL="800100" lvl="5" indent="-342900" algn="just">
              <a:buFont typeface="Arial" panose="020B0604020202020204" pitchFamily="34" charset="0"/>
              <a:buChar char="•"/>
            </a:pPr>
            <a:r>
              <a:rPr lang="en-GB" sz="1900" b="0" i="1" kern="0" dirty="0" smtClean="0">
                <a:hlinkClick r:id="rId3"/>
              </a:rPr>
              <a:t>Public </a:t>
            </a:r>
            <a:r>
              <a:rPr lang="en-GB" sz="1900" b="0" i="1" kern="0" dirty="0">
                <a:hlinkClick r:id="rId3"/>
              </a:rPr>
              <a:t>mailing list </a:t>
            </a:r>
            <a:r>
              <a:rPr lang="en-GB" sz="1900" b="0" i="1" kern="0" dirty="0" smtClean="0">
                <a:hlinkClick r:id="rId3"/>
              </a:rPr>
              <a:t>archive</a:t>
            </a:r>
            <a:endParaRPr lang="en-GB" sz="1900" b="0" i="1" kern="0" dirty="0" smtClean="0"/>
          </a:p>
          <a:p>
            <a:pPr marL="800100" lvl="5" indent="-342900" algn="just">
              <a:buFont typeface="Arial" panose="020B0604020202020204" pitchFamily="34" charset="0"/>
              <a:buChar char="•"/>
            </a:pPr>
            <a:r>
              <a:rPr lang="en-GB" sz="1900" b="0" i="1" kern="0" dirty="0" smtClean="0">
                <a:hlinkClick r:id="rId3"/>
              </a:rPr>
              <a:t>Issue tracker</a:t>
            </a:r>
            <a:endParaRPr lang="en-GB" sz="1900" b="0" i="1" kern="0" dirty="0" smtClean="0"/>
          </a:p>
          <a:p>
            <a:pPr marL="800100" lvl="5" indent="-342900" algn="just">
              <a:buFont typeface="Arial" panose="020B0604020202020204" pitchFamily="34" charset="0"/>
              <a:buChar char="•"/>
            </a:pPr>
            <a:r>
              <a:rPr lang="en-GB" sz="1900" b="0" i="1" kern="0" dirty="0">
                <a:hlinkClick r:id="rId4"/>
              </a:rPr>
              <a:t>Contributor licence agreement</a:t>
            </a:r>
            <a:endParaRPr lang="en-GB" sz="1900" b="0" i="1" kern="0" dirty="0" smtClean="0"/>
          </a:p>
          <a:p>
            <a:pPr marL="800100" lvl="5" indent="-342900" algn="just">
              <a:buFont typeface="Arial" panose="020B0604020202020204" pitchFamily="34" charset="0"/>
              <a:buChar char="•"/>
            </a:pPr>
            <a:endParaRPr lang="en-GB" sz="1900" b="0" i="1" kern="0" dirty="0"/>
          </a:p>
          <a:p>
            <a:pPr marL="342900" indent="-342900" algn="just">
              <a:buFont typeface="Arial" panose="020B0604020202020204" pitchFamily="34" charset="0"/>
              <a:buChar char="•"/>
            </a:pPr>
            <a:endParaRPr lang="en-GB" sz="1900" b="0" i="1" kern="0" dirty="0" smtClean="0"/>
          </a:p>
          <a:p>
            <a:pPr marL="0" lvl="4" indent="0" algn="just"/>
            <a:endParaRPr lang="en-GB" sz="1900" b="0" i="1" kern="0" dirty="0" smtClean="0"/>
          </a:p>
          <a:p>
            <a:pPr marL="0" lvl="4" indent="0" algn="just"/>
            <a:r>
              <a:rPr lang="en-GB" sz="1900" b="0" i="1" kern="0" dirty="0"/>
              <a:t>	</a:t>
            </a:r>
            <a:endParaRPr lang="en-GB" sz="1900" i="1" kern="0" dirty="0"/>
          </a:p>
        </p:txBody>
      </p:sp>
      <p:sp>
        <p:nvSpPr>
          <p:cNvPr id="8" name="TextBox 7"/>
          <p:cNvSpPr txBox="1"/>
          <p:nvPr/>
        </p:nvSpPr>
        <p:spPr>
          <a:xfrm>
            <a:off x="683568" y="5148481"/>
            <a:ext cx="7560840" cy="584775"/>
          </a:xfrm>
          <a:prstGeom prst="rect">
            <a:avLst/>
          </a:prstGeom>
          <a:noFill/>
          <a:ln>
            <a:solidFill>
              <a:srgbClr val="3366CC"/>
            </a:solidFill>
          </a:ln>
        </p:spPr>
        <p:txBody>
          <a:bodyPr wrap="square" rtlCol="0">
            <a:spAutoFit/>
          </a:bodyPr>
          <a:lstStyle/>
          <a:p>
            <a:r>
              <a:rPr lang="en-GB" sz="1600" b="0" i="1" dirty="0">
                <a:solidFill>
                  <a:srgbClr val="0F5494"/>
                </a:solidFill>
              </a:rPr>
              <a:t>More information on process and tools to support the </a:t>
            </a:r>
            <a:r>
              <a:rPr lang="en-GB" sz="1600" b="0" i="1" dirty="0" smtClean="0">
                <a:solidFill>
                  <a:srgbClr val="0F5494"/>
                </a:solidFill>
              </a:rPr>
              <a:t>Working Group:</a:t>
            </a:r>
          </a:p>
          <a:p>
            <a:r>
              <a:rPr lang="en-GB" sz="1600" b="0" dirty="0">
                <a:solidFill>
                  <a:srgbClr val="0F5494"/>
                </a:solidFill>
                <a:hlinkClick r:id="rId5"/>
              </a:rPr>
              <a:t>https://</a:t>
            </a:r>
            <a:r>
              <a:rPr lang="en-GB" sz="1600" b="0" dirty="0" smtClean="0">
                <a:solidFill>
                  <a:srgbClr val="0F5494"/>
                </a:solidFill>
                <a:hlinkClick r:id="rId5"/>
              </a:rPr>
              <a:t>joinup.ec.europa.eu/asset/cpsv-ap/description</a:t>
            </a:r>
            <a:r>
              <a:rPr lang="en-GB" sz="1600" b="0" dirty="0" smtClean="0">
                <a:solidFill>
                  <a:srgbClr val="0F5494"/>
                </a:solidFill>
              </a:rPr>
              <a:t> </a:t>
            </a:r>
            <a:endParaRPr lang="en-GB" sz="1600" b="0" dirty="0">
              <a:solidFill>
                <a:srgbClr val="0F5494"/>
              </a:solidFill>
            </a:endParaRPr>
          </a:p>
        </p:txBody>
      </p:sp>
    </p:spTree>
    <p:extLst>
      <p:ext uri="{BB962C8B-B14F-4D97-AF65-F5344CB8AC3E}">
        <p14:creationId xmlns:p14="http://schemas.microsoft.com/office/powerpoint/2010/main" val="9660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Process &amp; methodology</a:t>
            </a:r>
            <a:endParaRPr lang="en-GB" sz="2200" kern="0" dirty="0">
              <a:solidFill>
                <a:schemeClr val="bg1"/>
              </a:solidFill>
            </a:endParaRPr>
          </a:p>
        </p:txBody>
      </p:sp>
      <p:graphicFrame>
        <p:nvGraphicFramePr>
          <p:cNvPr id="17" name="Diagram 16"/>
          <p:cNvGraphicFramePr/>
          <p:nvPr>
            <p:extLst>
              <p:ext uri="{D42A27DB-BD31-4B8C-83A1-F6EECF244321}">
                <p14:modId xmlns:p14="http://schemas.microsoft.com/office/powerpoint/2010/main" val="873607945"/>
              </p:ext>
            </p:extLst>
          </p:nvPr>
        </p:nvGraphicFramePr>
        <p:xfrm>
          <a:off x="616851" y="3705999"/>
          <a:ext cx="7915589"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p:cNvGrpSpPr/>
          <p:nvPr/>
        </p:nvGrpSpPr>
        <p:grpSpPr>
          <a:xfrm>
            <a:off x="3983296" y="2207412"/>
            <a:ext cx="1182700" cy="591350"/>
            <a:chOff x="3366444" y="241"/>
            <a:chExt cx="1182700" cy="591350"/>
          </a:xfrm>
          <a:effectLst>
            <a:outerShdw blurRad="50800" dist="38100" dir="5400000" algn="t" rotWithShape="0">
              <a:prstClr val="black">
                <a:alpha val="40000"/>
              </a:prstClr>
            </a:outerShdw>
          </a:effectLst>
        </p:grpSpPr>
        <p:sp>
          <p:nvSpPr>
            <p:cNvPr id="22" name="Rounded Rectangle 21"/>
            <p:cNvSpPr/>
            <p:nvPr/>
          </p:nvSpPr>
          <p:spPr>
            <a:xfrm>
              <a:off x="3366444" y="241"/>
              <a:ext cx="1182700" cy="591350"/>
            </a:xfrm>
            <a:prstGeom prst="roundRect">
              <a:avLst/>
            </a:pr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GB" dirty="0"/>
            </a:p>
          </p:txBody>
        </p:sp>
        <p:sp>
          <p:nvSpPr>
            <p:cNvPr id="23" name="Rounded Rectangle 4"/>
            <p:cNvSpPr/>
            <p:nvPr/>
          </p:nvSpPr>
          <p:spPr>
            <a:xfrm>
              <a:off x="3395311" y="29108"/>
              <a:ext cx="1124966" cy="53361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t>Proposed new classes &amp; properties</a:t>
              </a:r>
              <a:endParaRPr lang="en-GB" sz="1000" kern="1200" dirty="0"/>
            </a:p>
          </p:txBody>
        </p:sp>
      </p:grpSp>
      <p:grpSp>
        <p:nvGrpSpPr>
          <p:cNvPr id="26" name="Group 25"/>
          <p:cNvGrpSpPr/>
          <p:nvPr/>
        </p:nvGrpSpPr>
        <p:grpSpPr>
          <a:xfrm>
            <a:off x="1246992" y="1833791"/>
            <a:ext cx="1326716" cy="669296"/>
            <a:chOff x="3366444" y="241"/>
            <a:chExt cx="1182700" cy="591350"/>
          </a:xfrm>
          <a:solidFill>
            <a:schemeClr val="bg2">
              <a:lumMod val="90000"/>
            </a:schemeClr>
          </a:solidFill>
        </p:grpSpPr>
        <p:sp>
          <p:nvSpPr>
            <p:cNvPr id="27" name="Rounded Rectangle 26"/>
            <p:cNvSpPr/>
            <p:nvPr/>
          </p:nvSpPr>
          <p:spPr>
            <a:xfrm>
              <a:off x="3366444" y="241"/>
              <a:ext cx="1182700" cy="591350"/>
            </a:xfrm>
            <a:prstGeom prst="roundRect">
              <a:avLst/>
            </a:prstGeom>
            <a:grp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GB" dirty="0"/>
            </a:p>
          </p:txBody>
        </p:sp>
        <p:sp>
          <p:nvSpPr>
            <p:cNvPr id="28" name="Rounded Rectangle 4"/>
            <p:cNvSpPr/>
            <p:nvPr/>
          </p:nvSpPr>
          <p:spPr>
            <a:xfrm>
              <a:off x="3395311" y="29108"/>
              <a:ext cx="1124966" cy="533616"/>
            </a:xfrm>
            <a:prstGeom prst="rect">
              <a:avLst/>
            </a:prstGeom>
            <a:no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Aft>
                  <a:spcPct val="35000"/>
                </a:spcAft>
              </a:pPr>
              <a:r>
                <a:rPr lang="en-GB" sz="1000" dirty="0" smtClean="0">
                  <a:solidFill>
                    <a:schemeClr val="bg1"/>
                  </a:solidFill>
                </a:rPr>
                <a:t>CPSV</a:t>
              </a:r>
              <a:endParaRPr lang="en-GB" sz="1000" dirty="0">
                <a:solidFill>
                  <a:schemeClr val="bg1"/>
                </a:solidFill>
              </a:endParaRPr>
            </a:p>
          </p:txBody>
        </p:sp>
      </p:grpSp>
      <p:cxnSp>
        <p:nvCxnSpPr>
          <p:cNvPr id="8" name="Elbow Connector 7"/>
          <p:cNvCxnSpPr>
            <a:stCxn id="27" idx="3"/>
            <a:endCxn id="22" idx="1"/>
          </p:cNvCxnSpPr>
          <p:nvPr/>
        </p:nvCxnSpPr>
        <p:spPr bwMode="auto">
          <a:xfrm>
            <a:off x="2573708" y="2168439"/>
            <a:ext cx="1409588" cy="334648"/>
          </a:xfrm>
          <a:prstGeom prst="bentConnector3">
            <a:avLst>
              <a:gd name="adj1" fmla="val 50000"/>
            </a:avLst>
          </a:prstGeom>
          <a:noFill/>
          <a:ln w="57150" cap="flat" cmpd="sng" algn="ctr">
            <a:solidFill>
              <a:srgbClr val="CFD1D3"/>
            </a:solidFill>
            <a:prstDash val="solid"/>
            <a:round/>
            <a:headEnd type="none" w="med" len="med"/>
            <a:tailEnd type="arrow"/>
          </a:ln>
          <a:effectLst/>
        </p:spPr>
      </p:cxnSp>
      <p:cxnSp>
        <p:nvCxnSpPr>
          <p:cNvPr id="30" name="Elbow Connector 29"/>
          <p:cNvCxnSpPr>
            <a:endCxn id="22" idx="1"/>
          </p:cNvCxnSpPr>
          <p:nvPr/>
        </p:nvCxnSpPr>
        <p:spPr bwMode="auto">
          <a:xfrm flipV="1">
            <a:off x="2573708" y="2503087"/>
            <a:ext cx="1409588" cy="445087"/>
          </a:xfrm>
          <a:prstGeom prst="bentConnector3">
            <a:avLst>
              <a:gd name="adj1" fmla="val 50000"/>
            </a:avLst>
          </a:prstGeom>
          <a:noFill/>
          <a:ln w="57150" cap="flat" cmpd="sng" algn="ctr">
            <a:solidFill>
              <a:srgbClr val="CFD1D3"/>
            </a:solidFill>
            <a:prstDash val="solid"/>
            <a:round/>
            <a:headEnd type="none" w="med" len="med"/>
            <a:tailEnd type="arrow"/>
          </a:ln>
          <a:effectLst/>
        </p:spPr>
      </p:cxnSp>
      <p:sp>
        <p:nvSpPr>
          <p:cNvPr id="39" name="TextBox 38"/>
          <p:cNvSpPr txBox="1"/>
          <p:nvPr/>
        </p:nvSpPr>
        <p:spPr>
          <a:xfrm>
            <a:off x="2543136" y="1772816"/>
            <a:ext cx="1425390" cy="276999"/>
          </a:xfrm>
          <a:prstGeom prst="rect">
            <a:avLst/>
          </a:prstGeom>
          <a:noFill/>
        </p:spPr>
        <p:txBody>
          <a:bodyPr wrap="none" rtlCol="0">
            <a:spAutoFit/>
          </a:bodyPr>
          <a:lstStyle/>
          <a:p>
            <a:r>
              <a:rPr lang="en-GB" sz="1200" dirty="0" smtClean="0"/>
              <a:t>Current model</a:t>
            </a:r>
            <a:endParaRPr lang="en-GB" sz="1200" dirty="0"/>
          </a:p>
        </p:txBody>
      </p:sp>
      <p:sp>
        <p:nvSpPr>
          <p:cNvPr id="40" name="TextBox 39"/>
          <p:cNvSpPr txBox="1"/>
          <p:nvPr/>
        </p:nvSpPr>
        <p:spPr>
          <a:xfrm>
            <a:off x="2580143" y="2954504"/>
            <a:ext cx="1631817"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smtClean="0"/>
              <a:t>Commonalities &amp; differences</a:t>
            </a:r>
          </a:p>
          <a:p>
            <a:pPr marL="171450" indent="-171450">
              <a:buFont typeface="Arial" panose="020B0604020202020204" pitchFamily="34" charset="0"/>
              <a:buChar char="•"/>
            </a:pPr>
            <a:r>
              <a:rPr lang="en-GB" sz="1200" dirty="0" smtClean="0"/>
              <a:t>Comparison with CPSV</a:t>
            </a:r>
            <a:endParaRPr lang="en-GB" sz="1200" dirty="0"/>
          </a:p>
        </p:txBody>
      </p:sp>
      <p:cxnSp>
        <p:nvCxnSpPr>
          <p:cNvPr id="42" name="Straight Arrow Connector 41"/>
          <p:cNvCxnSpPr>
            <a:stCxn id="22" idx="2"/>
            <a:endCxn id="17" idx="0"/>
          </p:cNvCxnSpPr>
          <p:nvPr/>
        </p:nvCxnSpPr>
        <p:spPr bwMode="auto">
          <a:xfrm flipH="1">
            <a:off x="4574645" y="2798762"/>
            <a:ext cx="1" cy="907237"/>
          </a:xfrm>
          <a:prstGeom prst="straightConnector1">
            <a:avLst/>
          </a:prstGeom>
          <a:noFill/>
          <a:ln w="57150" cap="flat" cmpd="sng" algn="ctr">
            <a:solidFill>
              <a:srgbClr val="CFD1D3"/>
            </a:solidFill>
            <a:prstDash val="solid"/>
            <a:round/>
            <a:headEnd type="none" w="med" len="med"/>
            <a:tailEnd type="arrow"/>
          </a:ln>
          <a:effectLst/>
        </p:spPr>
      </p:cxnSp>
      <p:grpSp>
        <p:nvGrpSpPr>
          <p:cNvPr id="46" name="Group 45"/>
          <p:cNvGrpSpPr/>
          <p:nvPr/>
        </p:nvGrpSpPr>
        <p:grpSpPr>
          <a:xfrm>
            <a:off x="6575584" y="3705999"/>
            <a:ext cx="1182700" cy="591350"/>
            <a:chOff x="3366444" y="241"/>
            <a:chExt cx="1182700" cy="591350"/>
          </a:xfrm>
          <a:solidFill>
            <a:schemeClr val="bg2">
              <a:lumMod val="90000"/>
            </a:schemeClr>
          </a:solidFill>
        </p:grpSpPr>
        <p:sp>
          <p:nvSpPr>
            <p:cNvPr id="47" name="Rounded Rectangle 46"/>
            <p:cNvSpPr/>
            <p:nvPr/>
          </p:nvSpPr>
          <p:spPr>
            <a:xfrm>
              <a:off x="3366444" y="241"/>
              <a:ext cx="1182700" cy="591350"/>
            </a:xfrm>
            <a:prstGeom prst="roundRect">
              <a:avLst/>
            </a:prstGeom>
            <a:grp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GB" dirty="0"/>
            </a:p>
          </p:txBody>
        </p:sp>
        <p:sp>
          <p:nvSpPr>
            <p:cNvPr id="48" name="Rounded Rectangle 4"/>
            <p:cNvSpPr/>
            <p:nvPr/>
          </p:nvSpPr>
          <p:spPr>
            <a:xfrm>
              <a:off x="3395311" y="29108"/>
              <a:ext cx="1124966" cy="533616"/>
            </a:xfrm>
            <a:prstGeom prst="rect">
              <a:avLst/>
            </a:prstGeom>
            <a:no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bg1"/>
                  </a:solidFill>
                </a:rPr>
                <a:t>CPSV-AP</a:t>
              </a:r>
              <a:endParaRPr lang="en-GB" sz="1000" kern="1200" dirty="0">
                <a:solidFill>
                  <a:schemeClr val="bg1"/>
                </a:solidFill>
              </a:endParaRPr>
            </a:p>
          </p:txBody>
        </p:sp>
      </p:grpSp>
      <p:cxnSp>
        <p:nvCxnSpPr>
          <p:cNvPr id="49" name="Straight Arrow Connector 48"/>
          <p:cNvCxnSpPr>
            <a:endCxn id="47" idx="1"/>
          </p:cNvCxnSpPr>
          <p:nvPr/>
        </p:nvCxnSpPr>
        <p:spPr bwMode="auto">
          <a:xfrm>
            <a:off x="5165996" y="4001674"/>
            <a:ext cx="1409588" cy="0"/>
          </a:xfrm>
          <a:prstGeom prst="straightConnector1">
            <a:avLst/>
          </a:prstGeom>
          <a:noFill/>
          <a:ln w="57150" cap="flat" cmpd="sng" algn="ctr">
            <a:solidFill>
              <a:srgbClr val="CFD1D3"/>
            </a:solidFill>
            <a:prstDash val="solid"/>
            <a:round/>
            <a:headEnd type="none" w="med" len="med"/>
            <a:tailEnd type="arrow"/>
          </a:ln>
          <a:effectLst/>
        </p:spPr>
      </p:cxnSp>
      <p:grpSp>
        <p:nvGrpSpPr>
          <p:cNvPr id="56" name="Group 55"/>
          <p:cNvGrpSpPr/>
          <p:nvPr/>
        </p:nvGrpSpPr>
        <p:grpSpPr>
          <a:xfrm>
            <a:off x="1246992" y="2604655"/>
            <a:ext cx="1326716" cy="1101344"/>
            <a:chOff x="3366444" y="241"/>
            <a:chExt cx="1182700" cy="591350"/>
          </a:xfrm>
          <a:solidFill>
            <a:schemeClr val="bg2">
              <a:lumMod val="90000"/>
            </a:schemeClr>
          </a:solidFill>
        </p:grpSpPr>
        <p:sp>
          <p:nvSpPr>
            <p:cNvPr id="57" name="Rounded Rectangle 56"/>
            <p:cNvSpPr/>
            <p:nvPr/>
          </p:nvSpPr>
          <p:spPr>
            <a:xfrm>
              <a:off x="3366444" y="241"/>
              <a:ext cx="1182700" cy="591350"/>
            </a:xfrm>
            <a:prstGeom prst="roundRect">
              <a:avLst/>
            </a:prstGeom>
            <a:grpFill/>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a:lstStyle/>
            <a:p>
              <a:endParaRPr lang="en-GB" dirty="0"/>
            </a:p>
          </p:txBody>
        </p:sp>
        <p:sp>
          <p:nvSpPr>
            <p:cNvPr id="58" name="Rounded Rectangle 4"/>
            <p:cNvSpPr/>
            <p:nvPr/>
          </p:nvSpPr>
          <p:spPr>
            <a:xfrm>
              <a:off x="3395312" y="29108"/>
              <a:ext cx="1124967" cy="533616"/>
            </a:xfrm>
            <a:prstGeom prst="rect">
              <a:avLst/>
            </a:prstGeom>
            <a:noFill/>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38100" tIns="38100" rIns="38100" bIns="38100" numCol="1" spcCol="1270" anchor="ctr" anchorCtr="0">
              <a:noAutofit/>
            </a:bodyPr>
            <a:lstStyle/>
            <a:p>
              <a:pPr lvl="0" algn="ctr" defTabSz="444500">
                <a:lnSpc>
                  <a:spcPct val="90000"/>
                </a:lnSpc>
                <a:spcAft>
                  <a:spcPct val="35000"/>
                </a:spcAft>
              </a:pPr>
              <a:r>
                <a:rPr lang="en-GB" sz="1000" dirty="0">
                  <a:solidFill>
                    <a:schemeClr val="bg1"/>
                  </a:solidFill>
                </a:rPr>
                <a:t>Analysing the </a:t>
              </a:r>
              <a:r>
                <a:rPr lang="en-GB" sz="1000" dirty="0" smtClean="0">
                  <a:solidFill>
                    <a:schemeClr val="bg1"/>
                  </a:solidFill>
                </a:rPr>
                <a:t>models for  describing public services &amp; business </a:t>
              </a:r>
              <a:r>
                <a:rPr lang="en-GB" sz="1000" dirty="0">
                  <a:solidFill>
                    <a:schemeClr val="bg1"/>
                  </a:solidFill>
                </a:rPr>
                <a:t>events PSCs</a:t>
              </a:r>
            </a:p>
          </p:txBody>
        </p:sp>
      </p:grpSp>
    </p:spTree>
    <p:extLst>
      <p:ext uri="{BB962C8B-B14F-4D97-AF65-F5344CB8AC3E}">
        <p14:creationId xmlns:p14="http://schemas.microsoft.com/office/powerpoint/2010/main" val="312685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4573" y="44624"/>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000" kern="0" dirty="0" smtClean="0">
                <a:solidFill>
                  <a:schemeClr val="bg1"/>
                </a:solidFill>
              </a:rPr>
              <a:t>CPSV-AP: planning</a:t>
            </a:r>
            <a:endParaRPr lang="en-GB" sz="2200" kern="0" dirty="0">
              <a:solidFill>
                <a:schemeClr val="bg1"/>
              </a:solidFill>
            </a:endParaRPr>
          </a:p>
        </p:txBody>
      </p:sp>
      <p:graphicFrame>
        <p:nvGraphicFramePr>
          <p:cNvPr id="7" name="Diagram 6"/>
          <p:cNvGraphicFramePr/>
          <p:nvPr>
            <p:extLst>
              <p:ext uri="{D42A27DB-BD31-4B8C-83A1-F6EECF244321}">
                <p14:modId xmlns:p14="http://schemas.microsoft.com/office/powerpoint/2010/main" val="4048296190"/>
              </p:ext>
            </p:extLst>
          </p:nvPr>
        </p:nvGraphicFramePr>
        <p:xfrm>
          <a:off x="472835" y="2245320"/>
          <a:ext cx="7915589" cy="1687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2"/>
          <p:cNvSpPr txBox="1">
            <a:spLocks/>
          </p:cNvSpPr>
          <p:nvPr/>
        </p:nvSpPr>
        <p:spPr bwMode="auto">
          <a:xfrm>
            <a:off x="4932040" y="2029296"/>
            <a:ext cx="1955916"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All members of EUGO Network:</a:t>
            </a:r>
          </a:p>
          <a:p>
            <a:endParaRPr lang="en-GB" sz="1600" b="0" kern="0" dirty="0"/>
          </a:p>
        </p:txBody>
      </p:sp>
      <p:sp>
        <p:nvSpPr>
          <p:cNvPr id="12" name="TextBox 11"/>
          <p:cNvSpPr txBox="1"/>
          <p:nvPr/>
        </p:nvSpPr>
        <p:spPr>
          <a:xfrm>
            <a:off x="683568" y="5445224"/>
            <a:ext cx="7560840" cy="584775"/>
          </a:xfrm>
          <a:prstGeom prst="rect">
            <a:avLst/>
          </a:prstGeom>
          <a:noFill/>
          <a:ln>
            <a:solidFill>
              <a:srgbClr val="3366CC"/>
            </a:solidFill>
          </a:ln>
        </p:spPr>
        <p:txBody>
          <a:bodyPr wrap="square" rtlCol="0">
            <a:spAutoFit/>
          </a:bodyPr>
          <a:lstStyle/>
          <a:p>
            <a:r>
              <a:rPr lang="en-GB" sz="1600" b="0" i="1" dirty="0">
                <a:solidFill>
                  <a:srgbClr val="0F5494"/>
                </a:solidFill>
              </a:rPr>
              <a:t>More information on process and tools to support the </a:t>
            </a:r>
            <a:r>
              <a:rPr lang="en-GB" sz="1600" b="0" i="1" dirty="0" smtClean="0">
                <a:solidFill>
                  <a:srgbClr val="0F5494"/>
                </a:solidFill>
              </a:rPr>
              <a:t>Working Group:</a:t>
            </a:r>
          </a:p>
          <a:p>
            <a:r>
              <a:rPr lang="en-GB" sz="1600" b="0" dirty="0">
                <a:solidFill>
                  <a:srgbClr val="0F5494"/>
                </a:solidFill>
                <a:hlinkClick r:id="rId8"/>
              </a:rPr>
              <a:t>https://</a:t>
            </a:r>
            <a:r>
              <a:rPr lang="en-GB" sz="1600" b="0" dirty="0" smtClean="0">
                <a:solidFill>
                  <a:srgbClr val="0F5494"/>
                </a:solidFill>
                <a:hlinkClick r:id="rId8"/>
              </a:rPr>
              <a:t>joinup.ec.europa.eu/asset/cpsv-ap/description</a:t>
            </a:r>
            <a:r>
              <a:rPr lang="en-GB" sz="1600" b="0" dirty="0" smtClean="0">
                <a:solidFill>
                  <a:srgbClr val="0F5494"/>
                </a:solidFill>
              </a:rPr>
              <a:t> </a:t>
            </a:r>
            <a:endParaRPr lang="en-GB" sz="1600" b="0" dirty="0">
              <a:solidFill>
                <a:srgbClr val="0F5494"/>
              </a:solidFill>
            </a:endParaRPr>
          </a:p>
        </p:txBody>
      </p:sp>
      <p:sp>
        <p:nvSpPr>
          <p:cNvPr id="14" name="Content Placeholder 2"/>
          <p:cNvSpPr txBox="1">
            <a:spLocks/>
          </p:cNvSpPr>
          <p:nvPr/>
        </p:nvSpPr>
        <p:spPr bwMode="auto">
          <a:xfrm>
            <a:off x="6744188" y="1813272"/>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11" name="Content Placeholder 2"/>
          <p:cNvSpPr txBox="1">
            <a:spLocks/>
          </p:cNvSpPr>
          <p:nvPr/>
        </p:nvSpPr>
        <p:spPr bwMode="auto">
          <a:xfrm>
            <a:off x="3491880" y="1813272"/>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15" name="Content Placeholder 2"/>
          <p:cNvSpPr txBox="1">
            <a:spLocks/>
          </p:cNvSpPr>
          <p:nvPr/>
        </p:nvSpPr>
        <p:spPr bwMode="auto">
          <a:xfrm>
            <a:off x="2123728" y="2029296"/>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16" name="Content Placeholder 2"/>
          <p:cNvSpPr txBox="1">
            <a:spLocks/>
          </p:cNvSpPr>
          <p:nvPr/>
        </p:nvSpPr>
        <p:spPr bwMode="auto">
          <a:xfrm>
            <a:off x="661664" y="1812561"/>
            <a:ext cx="186026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0AEF0"/>
              </a:buClr>
              <a:buSzPct val="120000"/>
              <a:buFont typeface="Arial" pitchFamily="34" charset="0"/>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tabLst>
                <a:tab pos="7623175" algn="l"/>
              </a:tabLst>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indent="0">
              <a:buNone/>
            </a:pPr>
            <a:r>
              <a:rPr lang="en-GB" sz="1600" b="0" kern="0" dirty="0" smtClean="0"/>
              <a:t>EUGO subgroup:</a:t>
            </a:r>
          </a:p>
          <a:p>
            <a:endParaRPr lang="en-GB" sz="1600" b="0" kern="0" dirty="0"/>
          </a:p>
          <a:p>
            <a:pPr indent="0">
              <a:buNone/>
            </a:pPr>
            <a:endParaRPr lang="en-GB" sz="1600" b="0" kern="0" dirty="0" smtClean="0"/>
          </a:p>
          <a:p>
            <a:endParaRPr lang="en-GB" sz="1600" b="0" kern="0" dirty="0" smtClean="0"/>
          </a:p>
          <a:p>
            <a:endParaRPr lang="en-GB" sz="1600" b="0" kern="0" dirty="0"/>
          </a:p>
        </p:txBody>
      </p:sp>
      <p:sp>
        <p:nvSpPr>
          <p:cNvPr id="2" name="Rectangle 1"/>
          <p:cNvSpPr/>
          <p:nvPr/>
        </p:nvSpPr>
        <p:spPr>
          <a:xfrm>
            <a:off x="467544" y="1731851"/>
            <a:ext cx="1692000" cy="2057189"/>
          </a:xfrm>
          <a:prstGeom prst="rect">
            <a:avLst/>
          </a:prstGeom>
          <a:noFill/>
          <a:ln w="38100">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dirty="0">
              <a:ln w="38100">
                <a:solidFill>
                  <a:schemeClr val="tx1"/>
                </a:solidFill>
              </a:ln>
            </a:endParaRPr>
          </a:p>
        </p:txBody>
      </p:sp>
    </p:spTree>
    <p:extLst>
      <p:ext uri="{BB962C8B-B14F-4D97-AF65-F5344CB8AC3E}">
        <p14:creationId xmlns:p14="http://schemas.microsoft.com/office/powerpoint/2010/main" val="3038545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251520" y="2348880"/>
            <a:ext cx="7920880" cy="2160240"/>
          </a:xfrm>
        </p:spPr>
        <p:txBody>
          <a:bodyPr/>
          <a:lstStyle/>
          <a:p>
            <a:pPr lvl="0"/>
            <a:r>
              <a:rPr lang="en-GB" sz="3200" dirty="0">
                <a:solidFill>
                  <a:schemeClr val="bg1"/>
                </a:solidFill>
              </a:rPr>
              <a:t>Context and discussion (</a:t>
            </a:r>
            <a:r>
              <a:rPr lang="en-GB" sz="3200" dirty="0" smtClean="0">
                <a:solidFill>
                  <a:schemeClr val="bg1"/>
                </a:solidFill>
              </a:rPr>
              <a:t>35’)</a:t>
            </a:r>
            <a:endParaRPr lang="en-GB" sz="3200" dirty="0">
              <a:solidFill>
                <a:schemeClr val="bg1"/>
              </a:solidFill>
            </a:endParaRPr>
          </a:p>
        </p:txBody>
      </p:sp>
    </p:spTree>
    <p:extLst>
      <p:ext uri="{BB962C8B-B14F-4D97-AF65-F5344CB8AC3E}">
        <p14:creationId xmlns:p14="http://schemas.microsoft.com/office/powerpoint/2010/main" val="325026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5982</TotalTime>
  <Words>1315</Words>
  <Application>Microsoft Office PowerPoint</Application>
  <PresentationFormat>On-screen Show (4:3)</PresentationFormat>
  <Paragraphs>236</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PowerPoint Presentation</vt:lpstr>
      <vt:lpstr>Round-table and collaboration in the working group (20’)</vt:lpstr>
      <vt:lpstr>PowerPoint Presentation</vt:lpstr>
      <vt:lpstr>PowerPoint Presentation</vt:lpstr>
      <vt:lpstr>Round table: Who is who?</vt:lpstr>
      <vt:lpstr>PowerPoint Presentation</vt:lpstr>
      <vt:lpstr>PowerPoint Presentation</vt:lpstr>
      <vt:lpstr>Context and discussion (35’)</vt:lpstr>
      <vt:lpstr>Points of Single Contact in EU Member States are facing several challenges:</vt:lpstr>
      <vt:lpstr>PowerPoint Presentation</vt:lpstr>
      <vt:lpstr>PowerPoint Presentation</vt:lpstr>
      <vt:lpstr>PowerPoint Presentation</vt:lpstr>
      <vt:lpstr>PowerPoint Presentation</vt:lpstr>
      <vt:lpstr>Common working terminology  of key concepts (20’)</vt:lpstr>
      <vt:lpstr>PowerPoint Presentation</vt:lpstr>
      <vt:lpstr>PowerPoint Presentation</vt:lpstr>
      <vt:lpstr>PowerPoint Presentation</vt:lpstr>
      <vt:lpstr>PowerPoint Presentation</vt:lpstr>
      <vt:lpstr>PowerPoint Presentation</vt:lpstr>
      <vt:lpstr>First results of analysing the PSCs (20’)</vt:lpstr>
      <vt:lpstr>PowerPoint Presentation</vt:lpstr>
      <vt:lpstr>Next steps (5’)</vt:lpstr>
      <vt:lpstr>PowerPoint Presentation</vt:lpstr>
      <vt:lpstr>PowerPoint Presentation</vt:lpstr>
      <vt:lpstr>Questions?</vt:lpstr>
      <vt:lpstr>PowerPoint Presentation</vt:lpstr>
    </vt:vector>
  </TitlesOfParts>
  <Company>European Commission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ISA</dc:subject>
  <dc:creator>Tipik</dc:creator>
  <cp:lastModifiedBy>Michiel De Keyzer</cp:lastModifiedBy>
  <cp:revision>1189</cp:revision>
  <cp:lastPrinted>2014-11-03T07:10:54Z</cp:lastPrinted>
  <dcterms:created xsi:type="dcterms:W3CDTF">2011-10-28T10:25:18Z</dcterms:created>
  <dcterms:modified xsi:type="dcterms:W3CDTF">2014-11-03T08:49:31Z</dcterms:modified>
</cp:coreProperties>
</file>