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5"/>
    <p:sldMasterId id="2147483771" r:id="rId6"/>
  </p:sldMasterIdLst>
  <p:notesMasterIdLst>
    <p:notesMasterId r:id="rId42"/>
  </p:notesMasterIdLst>
  <p:handoutMasterIdLst>
    <p:handoutMasterId r:id="rId43"/>
  </p:handoutMasterIdLst>
  <p:sldIdLst>
    <p:sldId id="520" r:id="rId7"/>
    <p:sldId id="503" r:id="rId8"/>
    <p:sldId id="550" r:id="rId9"/>
    <p:sldId id="581" r:id="rId10"/>
    <p:sldId id="551" r:id="rId11"/>
    <p:sldId id="552" r:id="rId12"/>
    <p:sldId id="553" r:id="rId13"/>
    <p:sldId id="568" r:id="rId14"/>
    <p:sldId id="554" r:id="rId15"/>
    <p:sldId id="560" r:id="rId16"/>
    <p:sldId id="555" r:id="rId17"/>
    <p:sldId id="557" r:id="rId18"/>
    <p:sldId id="558" r:id="rId19"/>
    <p:sldId id="592" r:id="rId20"/>
    <p:sldId id="588" r:id="rId21"/>
    <p:sldId id="590" r:id="rId22"/>
    <p:sldId id="591" r:id="rId23"/>
    <p:sldId id="570" r:id="rId24"/>
    <p:sldId id="571" r:id="rId25"/>
    <p:sldId id="572" r:id="rId26"/>
    <p:sldId id="573" r:id="rId27"/>
    <p:sldId id="574" r:id="rId28"/>
    <p:sldId id="575" r:id="rId29"/>
    <p:sldId id="576" r:id="rId30"/>
    <p:sldId id="561" r:id="rId31"/>
    <p:sldId id="589" r:id="rId32"/>
    <p:sldId id="586" r:id="rId33"/>
    <p:sldId id="582" r:id="rId34"/>
    <p:sldId id="583" r:id="rId35"/>
    <p:sldId id="584" r:id="rId36"/>
    <p:sldId id="585" r:id="rId37"/>
    <p:sldId id="587" r:id="rId38"/>
    <p:sldId id="559" r:id="rId39"/>
    <p:sldId id="536" r:id="rId40"/>
    <p:sldId id="566" r:id="rId41"/>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4F370F69-AD6F-4245-9041-7C85A4BCA1AB}">
          <p14:sldIdLst>
            <p14:sldId id="520"/>
            <p14:sldId id="503"/>
            <p14:sldId id="550"/>
            <p14:sldId id="581"/>
            <p14:sldId id="551"/>
            <p14:sldId id="552"/>
            <p14:sldId id="553"/>
            <p14:sldId id="568"/>
            <p14:sldId id="554"/>
            <p14:sldId id="560"/>
            <p14:sldId id="555"/>
            <p14:sldId id="557"/>
            <p14:sldId id="558"/>
            <p14:sldId id="592"/>
            <p14:sldId id="588"/>
            <p14:sldId id="590"/>
            <p14:sldId id="591"/>
            <p14:sldId id="570"/>
            <p14:sldId id="571"/>
            <p14:sldId id="572"/>
            <p14:sldId id="573"/>
            <p14:sldId id="574"/>
            <p14:sldId id="575"/>
            <p14:sldId id="576"/>
            <p14:sldId id="561"/>
            <p14:sldId id="589"/>
            <p14:sldId id="586"/>
            <p14:sldId id="582"/>
            <p14:sldId id="583"/>
            <p14:sldId id="584"/>
            <p14:sldId id="585"/>
            <p14:sldId id="587"/>
            <p14:sldId id="559"/>
            <p14:sldId id="536"/>
            <p14:sldId id="5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ederts" initials="sg" lastIdx="20" clrIdx="0"/>
  <p:cmAuthor id="1" name="dewyngan" initials="d" lastIdx="3" clrIdx="1"/>
  <p:cmAuthor id="2" name="WIGARD Suzanne (DIGIT)" initials="SMW" lastIdx="12" clrIdx="2"/>
  <p:cmAuthor id="3" name="Yves Langeraert" initials="YL" lastIdx="9" clrIdx="3"/>
  <p:cmAuthor id="4" name="Erbil Kop" initials="EK" lastIdx="1" clrIdx="4"/>
  <p:cmAuthor id="5" name="Stefanos Kotoglou" initials="SK" lastIdx="17" clrIdx="5">
    <p:extLst>
      <p:ext uri="{19B8F6BF-5375-455C-9EA6-DF929625EA0E}">
        <p15:presenceInfo xmlns:p15="http://schemas.microsoft.com/office/powerpoint/2012/main" userId="S-1-5-21-1471047708-1026687513-316617838-34677" providerId="AD"/>
      </p:ext>
    </p:extLst>
  </p:cmAuthor>
  <p:cmAuthor id="6" name="Nikolaos Loutas" initials="NL" lastIdx="45" clrIdx="6">
    <p:extLst>
      <p:ext uri="{19B8F6BF-5375-455C-9EA6-DF929625EA0E}">
        <p15:presenceInfo xmlns:p15="http://schemas.microsoft.com/office/powerpoint/2012/main" userId="S-1-5-21-1471047708-1026687513-316617838-26684" providerId="AD"/>
      </p:ext>
    </p:extLst>
  </p:cmAuthor>
  <p:cmAuthor id="7" name="Andrea Marcato" initials="AM" lastIdx="7" clrIdx="7">
    <p:extLst>
      <p:ext uri="{19B8F6BF-5375-455C-9EA6-DF929625EA0E}">
        <p15:presenceInfo xmlns:p15="http://schemas.microsoft.com/office/powerpoint/2012/main" userId="S-1-5-21-1471047708-1026687513-316617838-43555" providerId="AD"/>
      </p:ext>
    </p:extLst>
  </p:cmAuthor>
  <p:cmAuthor id="8" name="Dimitrios Hytiroglou" initials="DH" lastIdx="1" clrIdx="8">
    <p:extLst>
      <p:ext uri="{19B8F6BF-5375-455C-9EA6-DF929625EA0E}">
        <p15:presenceInfo xmlns:p15="http://schemas.microsoft.com/office/powerpoint/2012/main" userId="S-1-5-21-1471047708-1026687513-316617838-43495" providerId="AD"/>
      </p:ext>
    </p:extLst>
  </p:cmAuthor>
  <p:cmAuthor id="9" name="Brecht Wyns" initials="BW" lastIdx="13" clrIdx="9">
    <p:extLst>
      <p:ext uri="{19B8F6BF-5375-455C-9EA6-DF929625EA0E}">
        <p15:presenceInfo xmlns:p15="http://schemas.microsoft.com/office/powerpoint/2012/main" userId="S-1-5-21-1471047708-1026687513-316617838-30511" providerId="AD"/>
      </p:ext>
    </p:extLst>
  </p:cmAuthor>
  <p:cmAuthor id="10" name="Leda Bargiotti" initials="LB" lastIdx="9" clrIdx="10">
    <p:extLst>
      <p:ext uri="{19B8F6BF-5375-455C-9EA6-DF929625EA0E}">
        <p15:presenceInfo xmlns:p15="http://schemas.microsoft.com/office/powerpoint/2012/main" userId="S-1-5-21-1471047708-1026687513-316617838-33282" providerId="AD"/>
      </p:ext>
    </p:extLst>
  </p:cmAuthor>
  <p:cmAuthor id="11" name="Daniel Brulé" initials="DB" lastIdx="14" clrIdx="11">
    <p:extLst>
      <p:ext uri="{19B8F6BF-5375-455C-9EA6-DF929625EA0E}">
        <p15:presenceInfo xmlns:p15="http://schemas.microsoft.com/office/powerpoint/2012/main" userId="S-1-5-21-1471047708-1026687513-316617838-43631" providerId="AD"/>
      </p:ext>
    </p:extLst>
  </p:cmAuthor>
  <p:cmAuthor id="12" name="Lola García Barrón" initials="LGB" lastIdx="4" clrIdx="12">
    <p:extLst>
      <p:ext uri="{19B8F6BF-5375-455C-9EA6-DF929625EA0E}">
        <p15:presenceInfo xmlns:p15="http://schemas.microsoft.com/office/powerpoint/2012/main" userId="S-1-5-21-1471047708-1026687513-316617838-39238" providerId="AD"/>
      </p:ext>
    </p:extLst>
  </p:cmAuthor>
  <p:cmAuthor id="13" name="Florian Barthelemy" initials="FB" lastIdx="10" clrIdx="13">
    <p:extLst>
      <p:ext uri="{19B8F6BF-5375-455C-9EA6-DF929625EA0E}">
        <p15:presenceInfo xmlns:p15="http://schemas.microsoft.com/office/powerpoint/2012/main" userId="S-1-5-21-1471047708-1026687513-316617838-41455" providerId="AD"/>
      </p:ext>
    </p:extLst>
  </p:cmAuthor>
  <p:cmAuthor id="14" name="Makx Dekkers" initials="MD" lastIdx="15" clrIdx="14">
    <p:extLst>
      <p:ext uri="{19B8F6BF-5375-455C-9EA6-DF929625EA0E}">
        <p15:presenceInfo xmlns:p15="http://schemas.microsoft.com/office/powerpoint/2012/main" userId="6bcc85c89d2b41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3F85C1"/>
    <a:srgbClr val="C00000"/>
    <a:srgbClr val="FFD653"/>
    <a:srgbClr val="FFE9A3"/>
    <a:srgbClr val="76B861"/>
    <a:srgbClr val="C89800"/>
    <a:srgbClr val="F2F2F2"/>
    <a:srgbClr val="CAE4C2"/>
    <a:srgbClr val="C69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020" autoAdjust="0"/>
    <p:restoredTop sz="89163" autoAdjust="0"/>
  </p:normalViewPr>
  <p:slideViewPr>
    <p:cSldViewPr>
      <p:cViewPr varScale="1">
        <p:scale>
          <a:sx n="60" d="100"/>
          <a:sy n="60" d="100"/>
        </p:scale>
        <p:origin x="760" y="28"/>
      </p:cViewPr>
      <p:guideLst>
        <p:guide orient="horz" pos="2160"/>
        <p:guide pos="2880"/>
      </p:guideLst>
    </p:cSldViewPr>
  </p:slideViewPr>
  <p:outlineViewPr>
    <p:cViewPr>
      <p:scale>
        <a:sx n="33" d="100"/>
        <a:sy n="33" d="100"/>
      </p:scale>
      <p:origin x="48" y="19500"/>
    </p:cViewPr>
  </p:outlineViewPr>
  <p:notesTextViewPr>
    <p:cViewPr>
      <p:scale>
        <a:sx n="100" d="100"/>
        <a:sy n="100" d="100"/>
      </p:scale>
      <p:origin x="0" y="0"/>
    </p:cViewPr>
  </p:notesTextViewPr>
  <p:sorterViewPr>
    <p:cViewPr>
      <p:scale>
        <a:sx n="120" d="100"/>
        <a:sy n="120" d="100"/>
      </p:scale>
      <p:origin x="0" y="-6660"/>
    </p:cViewPr>
  </p:sorterViewPr>
  <p:notesViewPr>
    <p:cSldViewPr>
      <p:cViewPr varScale="1">
        <p:scale>
          <a:sx n="58" d="100"/>
          <a:sy n="58" d="100"/>
        </p:scale>
        <p:origin x="2506" y="77"/>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MS 1</c:v>
                </c:pt>
              </c:strCache>
            </c:strRef>
          </c:tx>
          <c:spPr>
            <a:solidFill>
              <a:srgbClr val="3F85C1"/>
            </a:solidFill>
          </c:spPr>
          <c:invertIfNegative val="0"/>
          <c:cat>
            <c:strRef>
              <c:f>Sheet1!$A$2:$A$6</c:f>
              <c:strCache>
                <c:ptCount val="5"/>
                <c:pt idx="0">
                  <c:v>Action A</c:v>
                </c:pt>
                <c:pt idx="1">
                  <c:v>Action B</c:v>
                </c:pt>
                <c:pt idx="2">
                  <c:v>Action C</c:v>
                </c:pt>
                <c:pt idx="3">
                  <c:v>Action D</c:v>
                </c:pt>
                <c:pt idx="4">
                  <c:v>Action E</c:v>
                </c:pt>
              </c:strCache>
            </c:strRef>
          </c:cat>
          <c:val>
            <c:numRef>
              <c:f>Sheet1!$B$2:$B$6</c:f>
              <c:numCache>
                <c:formatCode>General</c:formatCode>
                <c:ptCount val="5"/>
                <c:pt idx="0">
                  <c:v>4.3</c:v>
                </c:pt>
                <c:pt idx="1">
                  <c:v>2.5</c:v>
                </c:pt>
                <c:pt idx="2">
                  <c:v>3.5</c:v>
                </c:pt>
                <c:pt idx="3">
                  <c:v>4.5</c:v>
                </c:pt>
                <c:pt idx="4">
                  <c:v>1</c:v>
                </c:pt>
              </c:numCache>
            </c:numRef>
          </c:val>
          <c:extLst xmlns:c16r2="http://schemas.microsoft.com/office/drawing/2015/06/chart">
            <c:ext xmlns:c16="http://schemas.microsoft.com/office/drawing/2014/chart" uri="{C3380CC4-5D6E-409C-BE32-E72D297353CC}">
              <c16:uniqueId val="{00000000-23BD-440F-B9EB-06AB24FBBA4A}"/>
            </c:ext>
          </c:extLst>
        </c:ser>
        <c:ser>
          <c:idx val="1"/>
          <c:order val="1"/>
          <c:tx>
            <c:strRef>
              <c:f>Sheet1!$C$1</c:f>
              <c:strCache>
                <c:ptCount val="1"/>
                <c:pt idx="0">
                  <c:v>MS 2</c:v>
                </c:pt>
              </c:strCache>
            </c:strRef>
          </c:tx>
          <c:spPr>
            <a:solidFill>
              <a:srgbClr val="76B861"/>
            </a:solidFill>
          </c:spPr>
          <c:invertIfNegative val="0"/>
          <c:cat>
            <c:strRef>
              <c:f>Sheet1!$A$2:$A$6</c:f>
              <c:strCache>
                <c:ptCount val="5"/>
                <c:pt idx="0">
                  <c:v>Action A</c:v>
                </c:pt>
                <c:pt idx="1">
                  <c:v>Action B</c:v>
                </c:pt>
                <c:pt idx="2">
                  <c:v>Action C</c:v>
                </c:pt>
                <c:pt idx="3">
                  <c:v>Action D</c:v>
                </c:pt>
                <c:pt idx="4">
                  <c:v>Action E</c:v>
                </c:pt>
              </c:strCache>
            </c:strRef>
          </c:cat>
          <c:val>
            <c:numRef>
              <c:f>Sheet1!$C$2:$C$6</c:f>
              <c:numCache>
                <c:formatCode>General</c:formatCode>
                <c:ptCount val="5"/>
                <c:pt idx="0">
                  <c:v>2.4</c:v>
                </c:pt>
                <c:pt idx="1">
                  <c:v>4.4000000000000004</c:v>
                </c:pt>
                <c:pt idx="2">
                  <c:v>1.8</c:v>
                </c:pt>
                <c:pt idx="3">
                  <c:v>2.8</c:v>
                </c:pt>
                <c:pt idx="4">
                  <c:v>2</c:v>
                </c:pt>
              </c:numCache>
            </c:numRef>
          </c:val>
          <c:extLst xmlns:c16r2="http://schemas.microsoft.com/office/drawing/2015/06/chart">
            <c:ext xmlns:c16="http://schemas.microsoft.com/office/drawing/2014/chart" uri="{C3380CC4-5D6E-409C-BE32-E72D297353CC}">
              <c16:uniqueId val="{00000001-23BD-440F-B9EB-06AB24FBBA4A}"/>
            </c:ext>
          </c:extLst>
        </c:ser>
        <c:ser>
          <c:idx val="2"/>
          <c:order val="2"/>
          <c:tx>
            <c:strRef>
              <c:f>Sheet1!$D$1</c:f>
              <c:strCache>
                <c:ptCount val="1"/>
                <c:pt idx="0">
                  <c:v>MS 3</c:v>
                </c:pt>
              </c:strCache>
            </c:strRef>
          </c:tx>
          <c:spPr>
            <a:solidFill>
              <a:srgbClr val="CF3558"/>
            </a:solidFill>
          </c:spPr>
          <c:invertIfNegative val="0"/>
          <c:cat>
            <c:strRef>
              <c:f>Sheet1!$A$2:$A$6</c:f>
              <c:strCache>
                <c:ptCount val="5"/>
                <c:pt idx="0">
                  <c:v>Action A</c:v>
                </c:pt>
                <c:pt idx="1">
                  <c:v>Action B</c:v>
                </c:pt>
                <c:pt idx="2">
                  <c:v>Action C</c:v>
                </c:pt>
                <c:pt idx="3">
                  <c:v>Action D</c:v>
                </c:pt>
                <c:pt idx="4">
                  <c:v>Action E</c:v>
                </c:pt>
              </c:strCache>
            </c:strRef>
          </c:cat>
          <c:val>
            <c:numRef>
              <c:f>Sheet1!$D$2:$D$6</c:f>
              <c:numCache>
                <c:formatCode>General</c:formatCode>
                <c:ptCount val="5"/>
                <c:pt idx="0">
                  <c:v>2</c:v>
                </c:pt>
                <c:pt idx="1">
                  <c:v>2</c:v>
                </c:pt>
                <c:pt idx="2">
                  <c:v>3</c:v>
                </c:pt>
                <c:pt idx="3">
                  <c:v>5</c:v>
                </c:pt>
                <c:pt idx="4">
                  <c:v>3</c:v>
                </c:pt>
              </c:numCache>
            </c:numRef>
          </c:val>
          <c:extLst xmlns:c16r2="http://schemas.microsoft.com/office/drawing/2015/06/chart">
            <c:ext xmlns:c16="http://schemas.microsoft.com/office/drawing/2014/chart" uri="{C3380CC4-5D6E-409C-BE32-E72D297353CC}">
              <c16:uniqueId val="{00000002-23BD-440F-B9EB-06AB24FBBA4A}"/>
            </c:ext>
          </c:extLst>
        </c:ser>
        <c:ser>
          <c:idx val="3"/>
          <c:order val="3"/>
          <c:tx>
            <c:strRef>
              <c:f>Sheet1!$E$1</c:f>
              <c:strCache>
                <c:ptCount val="1"/>
                <c:pt idx="0">
                  <c:v>MS 4</c:v>
                </c:pt>
              </c:strCache>
            </c:strRef>
          </c:tx>
          <c:spPr>
            <a:solidFill>
              <a:srgbClr val="2AAD89"/>
            </a:solidFill>
          </c:spPr>
          <c:invertIfNegative val="0"/>
          <c:cat>
            <c:strRef>
              <c:f>Sheet1!$A$2:$A$6</c:f>
              <c:strCache>
                <c:ptCount val="5"/>
                <c:pt idx="0">
                  <c:v>Action A</c:v>
                </c:pt>
                <c:pt idx="1">
                  <c:v>Action B</c:v>
                </c:pt>
                <c:pt idx="2">
                  <c:v>Action C</c:v>
                </c:pt>
                <c:pt idx="3">
                  <c:v>Action D</c:v>
                </c:pt>
                <c:pt idx="4">
                  <c:v>Action E</c:v>
                </c:pt>
              </c:strCache>
            </c:strRef>
          </c:cat>
          <c:val>
            <c:numRef>
              <c:f>Sheet1!$E$2:$E$6</c:f>
              <c:numCache>
                <c:formatCode>General</c:formatCode>
                <c:ptCount val="5"/>
                <c:pt idx="0">
                  <c:v>5</c:v>
                </c:pt>
                <c:pt idx="1">
                  <c:v>7</c:v>
                </c:pt>
                <c:pt idx="2">
                  <c:v>4</c:v>
                </c:pt>
                <c:pt idx="3">
                  <c:v>2</c:v>
                </c:pt>
                <c:pt idx="4">
                  <c:v>4</c:v>
                </c:pt>
              </c:numCache>
            </c:numRef>
          </c:val>
          <c:extLst xmlns:c16r2="http://schemas.microsoft.com/office/drawing/2015/06/chart">
            <c:ext xmlns:c16="http://schemas.microsoft.com/office/drawing/2014/chart" uri="{C3380CC4-5D6E-409C-BE32-E72D297353CC}">
              <c16:uniqueId val="{00000003-23BD-440F-B9EB-06AB24FBBA4A}"/>
            </c:ext>
          </c:extLst>
        </c:ser>
        <c:ser>
          <c:idx val="4"/>
          <c:order val="4"/>
          <c:tx>
            <c:strRef>
              <c:f>Sheet1!$F$1</c:f>
              <c:strCache>
                <c:ptCount val="1"/>
                <c:pt idx="0">
                  <c:v>MS 5</c:v>
                </c:pt>
              </c:strCache>
            </c:strRef>
          </c:tx>
          <c:spPr>
            <a:solidFill>
              <a:srgbClr val="C04790"/>
            </a:solidFill>
          </c:spPr>
          <c:invertIfNegative val="0"/>
          <c:cat>
            <c:strRef>
              <c:f>Sheet1!$A$2:$A$6</c:f>
              <c:strCache>
                <c:ptCount val="5"/>
                <c:pt idx="0">
                  <c:v>Action A</c:v>
                </c:pt>
                <c:pt idx="1">
                  <c:v>Action B</c:v>
                </c:pt>
                <c:pt idx="2">
                  <c:v>Action C</c:v>
                </c:pt>
                <c:pt idx="3">
                  <c:v>Action D</c:v>
                </c:pt>
                <c:pt idx="4">
                  <c:v>Action E</c:v>
                </c:pt>
              </c:strCache>
            </c:strRef>
          </c:cat>
          <c:val>
            <c:numRef>
              <c:f>Sheet1!$F$2:$F$6</c:f>
              <c:numCache>
                <c:formatCode>General</c:formatCode>
                <c:ptCount val="5"/>
                <c:pt idx="0">
                  <c:v>6</c:v>
                </c:pt>
                <c:pt idx="1">
                  <c:v>8</c:v>
                </c:pt>
                <c:pt idx="2">
                  <c:v>3</c:v>
                </c:pt>
                <c:pt idx="3">
                  <c:v>1</c:v>
                </c:pt>
                <c:pt idx="4">
                  <c:v>5</c:v>
                </c:pt>
              </c:numCache>
            </c:numRef>
          </c:val>
          <c:extLst xmlns:c16r2="http://schemas.microsoft.com/office/drawing/2015/06/chart">
            <c:ext xmlns:c16="http://schemas.microsoft.com/office/drawing/2014/chart" uri="{C3380CC4-5D6E-409C-BE32-E72D297353CC}">
              <c16:uniqueId val="{00000004-23BD-440F-B9EB-06AB24FBBA4A}"/>
            </c:ext>
          </c:extLst>
        </c:ser>
        <c:ser>
          <c:idx val="5"/>
          <c:order val="5"/>
          <c:tx>
            <c:strRef>
              <c:f>Sheet1!$G$1</c:f>
              <c:strCache>
                <c:ptCount val="1"/>
                <c:pt idx="0">
                  <c:v>MS 6</c:v>
                </c:pt>
              </c:strCache>
            </c:strRef>
          </c:tx>
          <c:spPr>
            <a:solidFill>
              <a:srgbClr val="EE8032"/>
            </a:solidFill>
          </c:spPr>
          <c:invertIfNegative val="0"/>
          <c:cat>
            <c:strRef>
              <c:f>Sheet1!$A$2:$A$6</c:f>
              <c:strCache>
                <c:ptCount val="5"/>
                <c:pt idx="0">
                  <c:v>Action A</c:v>
                </c:pt>
                <c:pt idx="1">
                  <c:v>Action B</c:v>
                </c:pt>
                <c:pt idx="2">
                  <c:v>Action C</c:v>
                </c:pt>
                <c:pt idx="3">
                  <c:v>Action D</c:v>
                </c:pt>
                <c:pt idx="4">
                  <c:v>Action E</c:v>
                </c:pt>
              </c:strCache>
            </c:strRef>
          </c:cat>
          <c:val>
            <c:numRef>
              <c:f>Sheet1!$G$2:$G$6</c:f>
              <c:numCache>
                <c:formatCode>General</c:formatCode>
                <c:ptCount val="5"/>
                <c:pt idx="0">
                  <c:v>5</c:v>
                </c:pt>
                <c:pt idx="1">
                  <c:v>4</c:v>
                </c:pt>
                <c:pt idx="2">
                  <c:v>3</c:v>
                </c:pt>
                <c:pt idx="3">
                  <c:v>2</c:v>
                </c:pt>
                <c:pt idx="4">
                  <c:v>1</c:v>
                </c:pt>
              </c:numCache>
            </c:numRef>
          </c:val>
          <c:extLst xmlns:c16r2="http://schemas.microsoft.com/office/drawing/2015/06/chart">
            <c:ext xmlns:c16="http://schemas.microsoft.com/office/drawing/2014/chart" uri="{C3380CC4-5D6E-409C-BE32-E72D297353CC}">
              <c16:uniqueId val="{00000005-23BD-440F-B9EB-06AB24FBBA4A}"/>
            </c:ext>
          </c:extLst>
        </c:ser>
        <c:dLbls>
          <c:showLegendKey val="0"/>
          <c:showVal val="0"/>
          <c:showCatName val="0"/>
          <c:showSerName val="0"/>
          <c:showPercent val="0"/>
          <c:showBubbleSize val="0"/>
        </c:dLbls>
        <c:gapWidth val="150"/>
        <c:axId val="612154872"/>
        <c:axId val="612152520"/>
      </c:barChart>
      <c:catAx>
        <c:axId val="612154872"/>
        <c:scaling>
          <c:orientation val="minMax"/>
        </c:scaling>
        <c:delete val="0"/>
        <c:axPos val="b"/>
        <c:numFmt formatCode="General" sourceLinked="0"/>
        <c:majorTickMark val="out"/>
        <c:minorTickMark val="none"/>
        <c:tickLblPos val="nextTo"/>
        <c:spPr>
          <a:ln>
            <a:solidFill>
              <a:srgbClr val="3F85C1"/>
            </a:solidFill>
          </a:ln>
        </c:spPr>
        <c:txPr>
          <a:bodyPr/>
          <a:lstStyle/>
          <a:p>
            <a:pPr>
              <a:defRPr>
                <a:latin typeface="EC Square Sans Pro" panose="020B0506040000020004" pitchFamily="34" charset="0"/>
              </a:defRPr>
            </a:pPr>
            <a:endParaRPr lang="en-US"/>
          </a:p>
        </c:txPr>
        <c:crossAx val="612152520"/>
        <c:crosses val="autoZero"/>
        <c:auto val="1"/>
        <c:lblAlgn val="ctr"/>
        <c:lblOffset val="100"/>
        <c:noMultiLvlLbl val="0"/>
      </c:catAx>
      <c:valAx>
        <c:axId val="612152520"/>
        <c:scaling>
          <c:orientation val="minMax"/>
        </c:scaling>
        <c:delete val="0"/>
        <c:axPos val="l"/>
        <c:majorGridlines>
          <c:spPr>
            <a:ln w="3175">
              <a:solidFill>
                <a:schemeClr val="bg1">
                  <a:lumMod val="85000"/>
                </a:schemeClr>
              </a:solidFill>
            </a:ln>
          </c:spPr>
        </c:majorGridlines>
        <c:numFmt formatCode="General" sourceLinked="1"/>
        <c:majorTickMark val="out"/>
        <c:minorTickMark val="none"/>
        <c:tickLblPos val="nextTo"/>
        <c:spPr>
          <a:noFill/>
          <a:ln>
            <a:solidFill>
              <a:srgbClr val="3F85C1"/>
            </a:solidFill>
          </a:ln>
        </c:spPr>
        <c:txPr>
          <a:bodyPr/>
          <a:lstStyle/>
          <a:p>
            <a:pPr>
              <a:defRPr>
                <a:latin typeface="EC Square Sans Pro" panose="020B0506040000020004" pitchFamily="34" charset="0"/>
              </a:defRPr>
            </a:pPr>
            <a:endParaRPr lang="en-US"/>
          </a:p>
        </c:txPr>
        <c:crossAx val="612154872"/>
        <c:crosses val="autoZero"/>
        <c:crossBetween val="between"/>
      </c:valAx>
    </c:plotArea>
    <c:legend>
      <c:legendPos val="r"/>
      <c:overlay val="0"/>
      <c:txPr>
        <a:bodyPr/>
        <a:lstStyle/>
        <a:p>
          <a:pPr>
            <a:defRPr>
              <a:latin typeface="EC Square Sans Pro" panose="020B05060400000200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MS 1</c:v>
                </c:pt>
              </c:strCache>
            </c:strRef>
          </c:tx>
          <c:spPr>
            <a:ln>
              <a:noFill/>
            </a:ln>
          </c:spPr>
          <c:dPt>
            <c:idx val="0"/>
            <c:bubble3D val="0"/>
            <c:spPr>
              <a:solidFill>
                <a:srgbClr val="7CC192"/>
              </a:solidFill>
              <a:ln>
                <a:noFill/>
              </a:ln>
            </c:spPr>
            <c:extLst xmlns:c16r2="http://schemas.microsoft.com/office/drawing/2015/06/chart">
              <c:ext xmlns:c16="http://schemas.microsoft.com/office/drawing/2014/chart" uri="{C3380CC4-5D6E-409C-BE32-E72D297353CC}">
                <c16:uniqueId val="{00000001-C7A8-4412-8D2B-464692AC9CAA}"/>
              </c:ext>
            </c:extLst>
          </c:dPt>
          <c:dPt>
            <c:idx val="1"/>
            <c:bubble3D val="0"/>
            <c:spPr>
              <a:solidFill>
                <a:srgbClr val="CF3558"/>
              </a:solidFill>
              <a:ln>
                <a:noFill/>
              </a:ln>
            </c:spPr>
            <c:extLst xmlns:c16r2="http://schemas.microsoft.com/office/drawing/2015/06/chart">
              <c:ext xmlns:c16="http://schemas.microsoft.com/office/drawing/2014/chart" uri="{C3380CC4-5D6E-409C-BE32-E72D297353CC}">
                <c16:uniqueId val="{00000003-C7A8-4412-8D2B-464692AC9CAA}"/>
              </c:ext>
            </c:extLst>
          </c:dPt>
          <c:dPt>
            <c:idx val="2"/>
            <c:bubble3D val="0"/>
            <c:spPr>
              <a:solidFill>
                <a:srgbClr val="C04790"/>
              </a:solidFill>
              <a:ln>
                <a:noFill/>
              </a:ln>
            </c:spPr>
            <c:extLst xmlns:c16r2="http://schemas.microsoft.com/office/drawing/2015/06/chart">
              <c:ext xmlns:c16="http://schemas.microsoft.com/office/drawing/2014/chart" uri="{C3380CC4-5D6E-409C-BE32-E72D297353CC}">
                <c16:uniqueId val="{00000005-C7A8-4412-8D2B-464692AC9CAA}"/>
              </c:ext>
            </c:extLst>
          </c:dPt>
          <c:dPt>
            <c:idx val="3"/>
            <c:bubble3D val="0"/>
            <c:spPr>
              <a:solidFill>
                <a:srgbClr val="3F85C1"/>
              </a:solidFill>
              <a:ln>
                <a:noFill/>
              </a:ln>
            </c:spPr>
            <c:extLst xmlns:c16r2="http://schemas.microsoft.com/office/drawing/2015/06/chart">
              <c:ext xmlns:c16="http://schemas.microsoft.com/office/drawing/2014/chart" uri="{C3380CC4-5D6E-409C-BE32-E72D297353CC}">
                <c16:uniqueId val="{00000007-C7A8-4412-8D2B-464692AC9CAA}"/>
              </c:ext>
            </c:extLst>
          </c:dPt>
          <c:dPt>
            <c:idx val="4"/>
            <c:bubble3D val="0"/>
            <c:spPr>
              <a:solidFill>
                <a:srgbClr val="76B861"/>
              </a:solidFill>
              <a:ln>
                <a:noFill/>
              </a:ln>
            </c:spPr>
            <c:extLst xmlns:c16r2="http://schemas.microsoft.com/office/drawing/2015/06/chart">
              <c:ext xmlns:c16="http://schemas.microsoft.com/office/drawing/2014/chart" uri="{C3380CC4-5D6E-409C-BE32-E72D297353CC}">
                <c16:uniqueId val="{00000009-C7A8-4412-8D2B-464692AC9CAA}"/>
              </c:ext>
            </c:extLst>
          </c:dPt>
          <c:dPt>
            <c:idx val="5"/>
            <c:bubble3D val="0"/>
            <c:spPr>
              <a:solidFill>
                <a:srgbClr val="EE8032"/>
              </a:solidFill>
              <a:ln>
                <a:noFill/>
              </a:ln>
            </c:spPr>
            <c:extLst xmlns:c16r2="http://schemas.microsoft.com/office/drawing/2015/06/chart">
              <c:ext xmlns:c16="http://schemas.microsoft.com/office/drawing/2014/chart" uri="{C3380CC4-5D6E-409C-BE32-E72D297353CC}">
                <c16:uniqueId val="{0000000B-C7A8-4412-8D2B-464692AC9CAA}"/>
              </c:ext>
            </c:extLst>
          </c:dPt>
          <c:cat>
            <c:strRef>
              <c:f>Sheet1!$A$2:$A$7</c:f>
              <c:strCache>
                <c:ptCount val="6"/>
                <c:pt idx="0">
                  <c:v>Action A</c:v>
                </c:pt>
                <c:pt idx="1">
                  <c:v>Action B</c:v>
                </c:pt>
                <c:pt idx="2">
                  <c:v>Action C</c:v>
                </c:pt>
                <c:pt idx="3">
                  <c:v>Action D</c:v>
                </c:pt>
                <c:pt idx="4">
                  <c:v>Action E</c:v>
                </c:pt>
                <c:pt idx="5">
                  <c:v>Action F</c:v>
                </c:pt>
              </c:strCache>
            </c:strRef>
          </c:cat>
          <c:val>
            <c:numRef>
              <c:f>Sheet1!$B$2:$B$7</c:f>
              <c:numCache>
                <c:formatCode>General</c:formatCode>
                <c:ptCount val="6"/>
                <c:pt idx="0">
                  <c:v>4.3</c:v>
                </c:pt>
                <c:pt idx="1">
                  <c:v>2.5</c:v>
                </c:pt>
                <c:pt idx="2">
                  <c:v>3.5</c:v>
                </c:pt>
                <c:pt idx="3">
                  <c:v>4.5</c:v>
                </c:pt>
                <c:pt idx="4">
                  <c:v>1</c:v>
                </c:pt>
                <c:pt idx="5">
                  <c:v>2</c:v>
                </c:pt>
              </c:numCache>
            </c:numRef>
          </c:val>
          <c:extLst xmlns:c16r2="http://schemas.microsoft.com/office/drawing/2015/06/chart">
            <c:ext xmlns:c16="http://schemas.microsoft.com/office/drawing/2014/chart" uri="{C3380CC4-5D6E-409C-BE32-E72D297353CC}">
              <c16:uniqueId val="{0000000C-C7A8-4412-8D2B-464692AC9CAA}"/>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a:latin typeface="EC Square Sans Pro" panose="020B05060400000200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dirty="0"/>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dirty="0"/>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dirty="0"/>
          </a:p>
        </p:txBody>
      </p:sp>
    </p:spTree>
    <p:extLst>
      <p:ext uri="{BB962C8B-B14F-4D97-AF65-F5344CB8AC3E}">
        <p14:creationId xmlns:p14="http://schemas.microsoft.com/office/powerpoint/2010/main" val="60798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dirty="0"/>
          </a:p>
        </p:txBody>
      </p:sp>
    </p:spTree>
    <p:extLst>
      <p:ext uri="{BB962C8B-B14F-4D97-AF65-F5344CB8AC3E}">
        <p14:creationId xmlns:p14="http://schemas.microsoft.com/office/powerpoint/2010/main" val="3219174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dirty="0"/>
          </a:p>
        </p:txBody>
      </p:sp>
    </p:spTree>
    <p:extLst>
      <p:ext uri="{BB962C8B-B14F-4D97-AF65-F5344CB8AC3E}">
        <p14:creationId xmlns:p14="http://schemas.microsoft.com/office/powerpoint/2010/main" val="1717723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dirty="0"/>
          </a:p>
        </p:txBody>
      </p:sp>
    </p:spTree>
    <p:extLst>
      <p:ext uri="{BB962C8B-B14F-4D97-AF65-F5344CB8AC3E}">
        <p14:creationId xmlns:p14="http://schemas.microsoft.com/office/powerpoint/2010/main" val="81155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dirty="0"/>
          </a:p>
        </p:txBody>
      </p:sp>
    </p:spTree>
    <p:extLst>
      <p:ext uri="{BB962C8B-B14F-4D97-AF65-F5344CB8AC3E}">
        <p14:creationId xmlns:p14="http://schemas.microsoft.com/office/powerpoint/2010/main" val="100846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dirty="0"/>
          </a:p>
        </p:txBody>
      </p:sp>
    </p:spTree>
    <p:extLst>
      <p:ext uri="{BB962C8B-B14F-4D97-AF65-F5344CB8AC3E}">
        <p14:creationId xmlns:p14="http://schemas.microsoft.com/office/powerpoint/2010/main" val="3313629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dirty="0"/>
          </a:p>
        </p:txBody>
      </p:sp>
    </p:spTree>
    <p:extLst>
      <p:ext uri="{BB962C8B-B14F-4D97-AF65-F5344CB8AC3E}">
        <p14:creationId xmlns:p14="http://schemas.microsoft.com/office/powerpoint/2010/main" val="3925374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dirty="0"/>
          </a:p>
        </p:txBody>
      </p:sp>
    </p:spTree>
    <p:extLst>
      <p:ext uri="{BB962C8B-B14F-4D97-AF65-F5344CB8AC3E}">
        <p14:creationId xmlns:p14="http://schemas.microsoft.com/office/powerpoint/2010/main" val="4179676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dirty="0"/>
          </a:p>
        </p:txBody>
      </p:sp>
    </p:spTree>
    <p:extLst>
      <p:ext uri="{BB962C8B-B14F-4D97-AF65-F5344CB8AC3E}">
        <p14:creationId xmlns:p14="http://schemas.microsoft.com/office/powerpoint/2010/main" val="1137067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23</a:t>
            </a:fld>
            <a:endParaRPr lang="en-GB" dirty="0"/>
          </a:p>
        </p:txBody>
      </p:sp>
    </p:spTree>
    <p:extLst>
      <p:ext uri="{BB962C8B-B14F-4D97-AF65-F5344CB8AC3E}">
        <p14:creationId xmlns:p14="http://schemas.microsoft.com/office/powerpoint/2010/main" val="2718661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dirty="0"/>
          </a:p>
        </p:txBody>
      </p:sp>
    </p:spTree>
    <p:extLst>
      <p:ext uri="{BB962C8B-B14F-4D97-AF65-F5344CB8AC3E}">
        <p14:creationId xmlns:p14="http://schemas.microsoft.com/office/powerpoint/2010/main" val="262503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dirty="0"/>
          </a:p>
        </p:txBody>
      </p:sp>
    </p:spTree>
    <p:extLst>
      <p:ext uri="{BB962C8B-B14F-4D97-AF65-F5344CB8AC3E}">
        <p14:creationId xmlns:p14="http://schemas.microsoft.com/office/powerpoint/2010/main" val="962735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25</a:t>
            </a:fld>
            <a:endParaRPr lang="en-GB" dirty="0"/>
          </a:p>
        </p:txBody>
      </p:sp>
    </p:spTree>
    <p:extLst>
      <p:ext uri="{BB962C8B-B14F-4D97-AF65-F5344CB8AC3E}">
        <p14:creationId xmlns:p14="http://schemas.microsoft.com/office/powerpoint/2010/main" val="513224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26</a:t>
            </a:fld>
            <a:endParaRPr lang="en-GB" dirty="0"/>
          </a:p>
        </p:txBody>
      </p:sp>
    </p:spTree>
    <p:extLst>
      <p:ext uri="{BB962C8B-B14F-4D97-AF65-F5344CB8AC3E}">
        <p14:creationId xmlns:p14="http://schemas.microsoft.com/office/powerpoint/2010/main" val="40877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33</a:t>
            </a:fld>
            <a:endParaRPr lang="en-GB" dirty="0"/>
          </a:p>
        </p:txBody>
      </p:sp>
    </p:spTree>
    <p:extLst>
      <p:ext uri="{BB962C8B-B14F-4D97-AF65-F5344CB8AC3E}">
        <p14:creationId xmlns:p14="http://schemas.microsoft.com/office/powerpoint/2010/main" val="3355530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dirty="0"/>
          </a:p>
        </p:txBody>
      </p:sp>
    </p:spTree>
    <p:extLst>
      <p:ext uri="{BB962C8B-B14F-4D97-AF65-F5344CB8AC3E}">
        <p14:creationId xmlns:p14="http://schemas.microsoft.com/office/powerpoint/2010/main" val="425891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dirty="0"/>
          </a:p>
        </p:txBody>
      </p:sp>
    </p:spTree>
    <p:extLst>
      <p:ext uri="{BB962C8B-B14F-4D97-AF65-F5344CB8AC3E}">
        <p14:creationId xmlns:p14="http://schemas.microsoft.com/office/powerpoint/2010/main" val="235495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Become</a:t>
            </a:r>
            <a:r>
              <a:rPr lang="en-GB" baseline="0" dirty="0"/>
              <a:t> a member: https://joinup.ec.europa.eu/rdf_entity/http_e_f_fdata_ceuropa_ceu_fw21_fac376c94_b74cf_b4dd7_bade7_b267d6a4ec4dc/members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dirty="0"/>
          </a:p>
        </p:txBody>
      </p:sp>
    </p:spTree>
    <p:extLst>
      <p:ext uri="{BB962C8B-B14F-4D97-AF65-F5344CB8AC3E}">
        <p14:creationId xmlns:p14="http://schemas.microsoft.com/office/powerpoint/2010/main" val="402895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dirty="0"/>
          </a:p>
        </p:txBody>
      </p:sp>
    </p:spTree>
    <p:extLst>
      <p:ext uri="{BB962C8B-B14F-4D97-AF65-F5344CB8AC3E}">
        <p14:creationId xmlns:p14="http://schemas.microsoft.com/office/powerpoint/2010/main" val="205090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dirty="0"/>
          </a:p>
        </p:txBody>
      </p:sp>
    </p:spTree>
    <p:extLst>
      <p:ext uri="{BB962C8B-B14F-4D97-AF65-F5344CB8AC3E}">
        <p14:creationId xmlns:p14="http://schemas.microsoft.com/office/powerpoint/2010/main" val="393814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dirty="0"/>
          </a:p>
        </p:txBody>
      </p:sp>
    </p:spTree>
    <p:extLst>
      <p:ext uri="{BB962C8B-B14F-4D97-AF65-F5344CB8AC3E}">
        <p14:creationId xmlns:p14="http://schemas.microsoft.com/office/powerpoint/2010/main" val="242596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dirty="0"/>
          </a:p>
        </p:txBody>
      </p:sp>
    </p:spTree>
    <p:extLst>
      <p:ext uri="{BB962C8B-B14F-4D97-AF65-F5344CB8AC3E}">
        <p14:creationId xmlns:p14="http://schemas.microsoft.com/office/powerpoint/2010/main" val="237026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GB"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GB" dirty="0"/>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sz="1200"/>
            </a:lvl1pPr>
          </a:lstStyle>
          <a:p>
            <a:pPr>
              <a:defRPr/>
            </a:pPr>
            <a:endParaRPr lang="en-GB" dirty="0"/>
          </a:p>
        </p:txBody>
      </p:sp>
      <p:sp>
        <p:nvSpPr>
          <p:cNvPr id="5" name="Footer Placeholder 4"/>
          <p:cNvSpPr>
            <a:spLocks noGrp="1"/>
          </p:cNvSpPr>
          <p:nvPr>
            <p:ph type="ftr" sz="quarter" idx="11"/>
          </p:nvPr>
        </p:nvSpPr>
        <p:spPr>
          <a:xfrm>
            <a:off x="3124201" y="6356351"/>
            <a:ext cx="2895600" cy="365125"/>
          </a:xfrm>
          <a:prstGeom prst="rect">
            <a:avLst/>
          </a:prstGeom>
        </p:spPr>
        <p:txBody>
          <a:bodyPr/>
          <a:lstStyle>
            <a:lvl1pPr>
              <a:defRPr sz="1200"/>
            </a:lvl1pPr>
          </a:lstStyle>
          <a:p>
            <a:pPr>
              <a:defRPr/>
            </a:pPr>
            <a:endParaRPr lang="en-GB"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defRPr sz="1200"/>
            </a:lvl1pPr>
          </a:lstStyle>
          <a:p>
            <a:pPr algn="r">
              <a:defRPr/>
            </a:pPr>
            <a:fld id="{2BB59E6E-B967-488E-B209-8B7FA0D7AF99}" type="slidenum">
              <a:rPr lang="en-GB" smtClean="0"/>
              <a:pPr algn="r">
                <a:defRPr/>
              </a:pPr>
              <a:t>‹#›</a:t>
            </a:fld>
            <a:endParaRPr lang="en-GB" dirty="0"/>
          </a:p>
        </p:txBody>
      </p:sp>
    </p:spTree>
    <p:extLst>
      <p:ext uri="{BB962C8B-B14F-4D97-AF65-F5344CB8AC3E}">
        <p14:creationId xmlns:p14="http://schemas.microsoft.com/office/powerpoint/2010/main" val="184319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dirty="0"/>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a:defRPr/>
            </a:pPr>
            <a:endParaRPr lang="en-GB" dirty="0"/>
          </a:p>
        </p:txBody>
      </p:sp>
      <p:sp>
        <p:nvSpPr>
          <p:cNvPr id="5" name="Footer Placeholder 4"/>
          <p:cNvSpPr>
            <a:spLocks noGrp="1"/>
          </p:cNvSpPr>
          <p:nvPr>
            <p:ph type="ftr" sz="quarter" idx="11"/>
          </p:nvPr>
        </p:nvSpPr>
        <p:spPr>
          <a:xfrm>
            <a:off x="3124201" y="6356351"/>
            <a:ext cx="2895600" cy="365125"/>
          </a:xfrm>
          <a:prstGeom prst="rect">
            <a:avLst/>
          </a:prstGeom>
        </p:spPr>
        <p:txBody>
          <a:bodyPr/>
          <a:lstStyle/>
          <a:p>
            <a:pPr>
              <a:defRPr/>
            </a:pPr>
            <a:endParaRPr lang="en-GB"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a:defRPr/>
            </a:pPr>
            <a:fld id="{396CDD1B-50E0-44E8-82B7-F85F69F6D40C}" type="slidenum">
              <a:rPr lang="en-GB" smtClean="0"/>
              <a:pPr>
                <a:defRPr/>
              </a:pPr>
              <a:t>‹#›</a:t>
            </a:fld>
            <a:endParaRPr lang="en-GB" dirty="0"/>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0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a:defRPr/>
            </a:pPr>
            <a:endParaRPr lang="en-GB" dirty="0"/>
          </a:p>
        </p:txBody>
      </p:sp>
      <p:sp>
        <p:nvSpPr>
          <p:cNvPr id="5" name="Footer Placeholder 4"/>
          <p:cNvSpPr>
            <a:spLocks noGrp="1"/>
          </p:cNvSpPr>
          <p:nvPr>
            <p:ph type="ftr" sz="quarter" idx="11"/>
          </p:nvPr>
        </p:nvSpPr>
        <p:spPr>
          <a:xfrm>
            <a:off x="3124201" y="6356351"/>
            <a:ext cx="2895600" cy="365125"/>
          </a:xfrm>
          <a:prstGeom prst="rect">
            <a:avLst/>
          </a:prstGeom>
        </p:spPr>
        <p:txBody>
          <a:bodyPr/>
          <a:lstStyle/>
          <a:p>
            <a:pPr>
              <a:defRPr/>
            </a:pPr>
            <a:endParaRPr lang="en-GB"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a:defRPr/>
            </a:pPr>
            <a:fld id="{396CDD1B-50E0-44E8-82B7-F85F69F6D40C}" type="slidenum">
              <a:rPr lang="en-GB" smtClean="0"/>
              <a:pPr>
                <a:defRPr/>
              </a:pPr>
              <a:t>‹#›</a:t>
            </a:fld>
            <a:endParaRPr lang="en-GB" dirty="0"/>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520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a:prstGeom prst="rect">
            <a:avLst/>
          </a:prstGeom>
        </p:spPr>
        <p:txBody>
          <a:bodyPr/>
          <a:lstStyle/>
          <a:p>
            <a:r>
              <a:rPr lang="en-GB" dirty="0"/>
              <a:t>Click to edit Master title style</a:t>
            </a:r>
          </a:p>
        </p:txBody>
      </p:sp>
      <p:sp>
        <p:nvSpPr>
          <p:cNvPr id="11" name="Content Placeholder 2"/>
          <p:cNvSpPr>
            <a:spLocks noGrp="1"/>
          </p:cNvSpPr>
          <p:nvPr>
            <p:ph idx="1"/>
          </p:nvPr>
        </p:nvSpPr>
        <p:spPr>
          <a:xfrm>
            <a:off x="457200" y="2636912"/>
            <a:ext cx="8229600" cy="3384476"/>
          </a:xfrm>
          <a:prstGeom prst="rect">
            <a:avLst/>
          </a:prstGeom>
        </p:spPr>
        <p:txBody>
          <a:bodyPr/>
          <a:lstStyle>
            <a:lvl1pPr marL="0" indent="-342900">
              <a:buClr>
                <a:srgbClr val="00AEF0"/>
              </a:buClr>
              <a:buSzPct val="120000"/>
              <a:buFont typeface="Arial" pitchFamily="34" charset="0"/>
              <a:buChar char="•"/>
              <a:defRPr lang="en-US" sz="1900" i="0" dirty="0" smtClean="0">
                <a:solidFill>
                  <a:srgbClr val="0F5494"/>
                </a:solidFill>
                <a:latin typeface="+mn-lt"/>
                <a:ea typeface="+mn-ea"/>
                <a:cs typeface="+mn-cs"/>
              </a:defRPr>
            </a:lvl1pPr>
            <a:lvl2pPr marL="742950" indent="-285750">
              <a:buClr>
                <a:srgbClr val="00AEF0"/>
              </a:buClr>
              <a:buFont typeface="Courier New"/>
              <a:buChar char="o"/>
              <a:tabLst>
                <a:tab pos="7623175" algn="l"/>
              </a:tabLst>
              <a:defRPr/>
            </a:lvl2pPr>
            <a:lvl3pPr>
              <a:buFontTx/>
              <a:buChar char="-"/>
              <a:defRPr/>
            </a:lvl3pPr>
          </a:lstStyle>
          <a:p>
            <a:pPr lvl="0"/>
            <a:r>
              <a:rPr lang="en-GB" dirty="0"/>
              <a:t>Click to edit Master text styles</a:t>
            </a:r>
          </a:p>
          <a:p>
            <a:pPr lvl="1"/>
            <a:r>
              <a:rPr lang="en-GB" dirty="0"/>
              <a:t>Second level</a:t>
            </a:r>
          </a:p>
          <a:p>
            <a:pPr lvl="2"/>
            <a:r>
              <a:rPr lang="en-GB" dirty="0"/>
              <a:t>Third level</a:t>
            </a:r>
          </a:p>
          <a:p>
            <a:pPr lvl="2"/>
            <a:endParaRPr lang="en-GB" dirty="0"/>
          </a:p>
        </p:txBody>
      </p:sp>
      <p:sp>
        <p:nvSpPr>
          <p:cNvPr id="10" name="Rectangle 9"/>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6"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20" name="Rectangle 6"/>
          <p:cNvSpPr>
            <a:spLocks noGrp="1" noChangeArrowheads="1"/>
          </p:cNvSpPr>
          <p:nvPr>
            <p:ph type="sldNum" sz="quarter" idx="12"/>
          </p:nvPr>
        </p:nvSpPr>
        <p:spPr>
          <a:xfrm>
            <a:off x="6553200" y="6134497"/>
            <a:ext cx="2133600" cy="476250"/>
          </a:xfrm>
          <a:prstGeom prst="rect">
            <a:avLst/>
          </a:prstGeom>
          <a:ln/>
        </p:spPr>
        <p:txBody>
          <a:bodyPr anchor="b"/>
          <a:lstStyle>
            <a:lvl1pPr>
              <a:defRPr sz="900" b="0" i="1"/>
            </a:lvl1pPr>
          </a:lstStyle>
          <a:p>
            <a:pPr algn="r">
              <a:defRPr/>
            </a:pPr>
            <a:fld id="{396CDD1B-50E0-44E8-82B7-F85F69F6D40C}" type="slidenum">
              <a:rPr lang="en-GB" smtClean="0"/>
              <a:pPr algn="r">
                <a:defRPr/>
              </a:pPr>
              <a:t>‹#›</a:t>
            </a:fld>
            <a:endParaRPr lang="en-GB" dirty="0"/>
          </a:p>
        </p:txBody>
      </p:sp>
    </p:spTree>
    <p:extLst>
      <p:ext uri="{BB962C8B-B14F-4D97-AF65-F5344CB8AC3E}">
        <p14:creationId xmlns:p14="http://schemas.microsoft.com/office/powerpoint/2010/main" val="2898844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3">
    <p:spTree>
      <p:nvGrpSpPr>
        <p:cNvPr id="1" name=""/>
        <p:cNvGrpSpPr/>
        <p:nvPr/>
      </p:nvGrpSpPr>
      <p:grpSpPr>
        <a:xfrm>
          <a:off x="0" y="0"/>
          <a:ext cx="0" cy="0"/>
          <a:chOff x="0" y="0"/>
          <a:chExt cx="0" cy="0"/>
        </a:xfrm>
      </p:grpSpPr>
      <p:sp>
        <p:nvSpPr>
          <p:cNvPr id="12" name="Rectangle 11"/>
          <p:cNvSpPr/>
          <p:nvPr userDrawn="1"/>
        </p:nvSpPr>
        <p:spPr>
          <a:xfrm>
            <a:off x="-12700" y="1095375"/>
            <a:ext cx="9156700" cy="5762625"/>
          </a:xfrm>
          <a:prstGeom prst="rect">
            <a:avLst/>
          </a:prstGeom>
          <a:solidFill>
            <a:srgbClr val="72B545"/>
          </a:solidFill>
          <a:ln>
            <a:solidFill>
              <a:srgbClr val="72B54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a:p>
            <a:pPr algn="ctr">
              <a:defRPr/>
            </a:pPr>
            <a:endParaRPr lang="en-GB" dirty="0">
              <a:solidFill>
                <a:srgbClr val="FFFFFF"/>
              </a:solidFill>
            </a:endParaRPr>
          </a:p>
        </p:txBody>
      </p:sp>
      <p:pic>
        <p:nvPicPr>
          <p:cNvPr id="13" name="Picture 2" descr="C:\DOCUME~1\lenain\LOCALS~1\Temp\7zECB.tmp\LOGO-CE for RTD EN Positive Cya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465311" y="2098586"/>
            <a:ext cx="7909521" cy="1296144"/>
          </a:xfrm>
          <a:prstGeom prst="rect">
            <a:avLst/>
          </a:prstGeom>
        </p:spPr>
        <p:txBody>
          <a:bodyPr/>
          <a:lstStyle/>
          <a:p>
            <a:r>
              <a:rPr lang="en-GB" dirty="0"/>
              <a:t>Lorem ipsum</a:t>
            </a:r>
          </a:p>
        </p:txBody>
      </p:sp>
      <p:sp>
        <p:nvSpPr>
          <p:cNvPr id="16" name="Subtitle 2"/>
          <p:cNvSpPr>
            <a:spLocks noGrp="1"/>
          </p:cNvSpPr>
          <p:nvPr>
            <p:ph type="subTitle" idx="1"/>
          </p:nvPr>
        </p:nvSpPr>
        <p:spPr>
          <a:xfrm>
            <a:off x="465311" y="3645024"/>
            <a:ext cx="7923113" cy="1224136"/>
          </a:xfrm>
          <a:prstGeom prst="rect">
            <a:avLst/>
          </a:prstGeom>
        </p:spPr>
        <p:txBody>
          <a:bodyPr/>
          <a:lstStyle>
            <a:lvl1pPr marL="0" indent="0">
              <a:buNone/>
              <a:defRPr/>
            </a:lvl1pPr>
          </a:lstStyle>
          <a:p>
            <a:r>
              <a:rPr lang="en-GB" dirty="0" err="1"/>
              <a:t>Donec</a:t>
            </a:r>
            <a:r>
              <a:rPr lang="en-GB" dirty="0"/>
              <a:t> </a:t>
            </a:r>
            <a:r>
              <a:rPr lang="en-GB" dirty="0" err="1"/>
              <a:t>lobortis</a:t>
            </a:r>
            <a:r>
              <a:rPr lang="en-GB" dirty="0"/>
              <a:t> </a:t>
            </a:r>
            <a:r>
              <a:rPr lang="en-GB" dirty="0" err="1"/>
              <a:t>leo</a:t>
            </a:r>
            <a:r>
              <a:rPr lang="en-GB" dirty="0"/>
              <a:t> a </a:t>
            </a:r>
            <a:r>
              <a:rPr lang="en-GB" dirty="0" err="1"/>
              <a:t>est</a:t>
            </a:r>
            <a:endParaRPr lang="en-GB" dirty="0"/>
          </a:p>
          <a:p>
            <a:r>
              <a:rPr lang="en-GB" dirty="0" err="1"/>
              <a:t>commodo</a:t>
            </a:r>
            <a:r>
              <a:rPr lang="en-GB" dirty="0"/>
              <a:t> </a:t>
            </a:r>
            <a:r>
              <a:rPr lang="en-GB" dirty="0" err="1"/>
              <a:t>porta</a:t>
            </a:r>
            <a:endParaRPr lang="en-GB" dirty="0"/>
          </a:p>
          <a:p>
            <a:endParaRPr lang="en-GB" dirty="0"/>
          </a:p>
          <a:p>
            <a:endParaRPr lang="en-GB" dirty="0"/>
          </a:p>
          <a:p>
            <a:endParaRPr lang="en-GB" dirty="0"/>
          </a:p>
        </p:txBody>
      </p:sp>
      <p:sp>
        <p:nvSpPr>
          <p:cNvPr id="22"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endParaRPr lang="en-GB" dirty="0"/>
          </a:p>
        </p:txBody>
      </p:sp>
      <p:sp>
        <p:nvSpPr>
          <p:cNvPr id="23"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24" name="Rectangle 6"/>
          <p:cNvSpPr>
            <a:spLocks noGrp="1" noChangeArrowheads="1"/>
          </p:cNvSpPr>
          <p:nvPr>
            <p:ph type="sldNum" sz="quarter" idx="12"/>
          </p:nvPr>
        </p:nvSpPr>
        <p:spPr>
          <a:xfrm>
            <a:off x="6553200" y="6093296"/>
            <a:ext cx="2133600" cy="476250"/>
          </a:xfrm>
          <a:prstGeom prst="rect">
            <a:avLst/>
          </a:prstGeom>
        </p:spPr>
        <p:txBody>
          <a:bodyPr/>
          <a:lstStyle>
            <a:lvl1pPr algn="r">
              <a:defRPr smtClean="0">
                <a:solidFill>
                  <a:schemeClr val="bg1"/>
                </a:solidFill>
              </a:defRPr>
            </a:lvl1pPr>
          </a:lstStyle>
          <a:p>
            <a:pPr>
              <a:defRPr/>
            </a:pPr>
            <a:fld id="{2BB59E6E-B967-488E-B209-8B7FA0D7AF99}" type="slidenum">
              <a:rPr lang="en-GB" smtClean="0"/>
              <a:pPr>
                <a:defRPr/>
              </a:pPr>
              <a:t>‹#›</a:t>
            </a:fld>
            <a:endParaRPr lang="en-GB" dirty="0"/>
          </a:p>
        </p:txBody>
      </p:sp>
    </p:spTree>
    <p:extLst>
      <p:ext uri="{BB962C8B-B14F-4D97-AF65-F5344CB8AC3E}">
        <p14:creationId xmlns:p14="http://schemas.microsoft.com/office/powerpoint/2010/main" val="3702673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936625"/>
          </a:xfrm>
          <a:prstGeom prst="rect">
            <a:avLst/>
          </a:prstGeom>
        </p:spPr>
        <p:txBody>
          <a:bodyPr/>
          <a:lstStyle/>
          <a:p>
            <a:r>
              <a:rPr lang="en-GB" dirty="0"/>
              <a:t>Click to edit Master title style</a:t>
            </a:r>
          </a:p>
        </p:txBody>
      </p:sp>
      <p:sp>
        <p:nvSpPr>
          <p:cNvPr id="5" name="Date Placeholder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6" name="Footer Placeholder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7" name="Slide Number Placeholder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4"/>
          </p:nvPr>
        </p:nvSpPr>
        <p:spPr>
          <a:xfrm>
            <a:off x="468313" y="2276475"/>
            <a:ext cx="4032250" cy="3673475"/>
          </a:xfrm>
          <a:prstGeom prst="rect">
            <a:avLst/>
          </a:prstGeom>
        </p:spPr>
        <p:txBody>
          <a:bodyPr/>
          <a:lstStyle>
            <a:lvl1pPr>
              <a:defRPr lang="fr-FR" sz="1900" i="0" dirty="0" smtClean="0">
                <a:solidFill>
                  <a:srgbClr val="0F5494"/>
                </a:solidFill>
                <a:latin typeface="+mn-lt"/>
                <a:ea typeface="+mn-ea"/>
                <a:cs typeface="+mn-cs"/>
              </a:defRPr>
            </a:lvl1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p:txBody>
      </p:sp>
      <p:sp>
        <p:nvSpPr>
          <p:cNvPr id="14" name="Espace réservé du texte 12"/>
          <p:cNvSpPr>
            <a:spLocks noGrp="1"/>
          </p:cNvSpPr>
          <p:nvPr>
            <p:ph type="body" sz="quarter" idx="15"/>
          </p:nvPr>
        </p:nvSpPr>
        <p:spPr>
          <a:xfrm>
            <a:off x="4644008" y="2276872"/>
            <a:ext cx="4032250" cy="3673475"/>
          </a:xfrm>
          <a:prstGeom prst="rect">
            <a:avLst/>
          </a:prstGeom>
        </p:spPr>
        <p:txBody>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888"/>
            <a:ext cx="8229600" cy="1143000"/>
          </a:xfrm>
          <a:prstGeom prst="rect">
            <a:avLst/>
          </a:prstGeom>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57200" y="2492896"/>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5" name="Text Placeholder 4"/>
          <p:cNvSpPr>
            <a:spLocks noGrp="1"/>
          </p:cNvSpPr>
          <p:nvPr>
            <p:ph type="body" sz="quarter" idx="3"/>
          </p:nvPr>
        </p:nvSpPr>
        <p:spPr>
          <a:xfrm>
            <a:off x="4645025" y="2492896"/>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4"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5"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20" name="Espace réservé du texte 19"/>
          <p:cNvSpPr>
            <a:spLocks noGrp="1"/>
          </p:cNvSpPr>
          <p:nvPr>
            <p:ph type="body" sz="quarter" idx="15"/>
          </p:nvPr>
        </p:nvSpPr>
        <p:spPr>
          <a:xfrm>
            <a:off x="468313" y="3213100"/>
            <a:ext cx="4032250" cy="2736850"/>
          </a:xfrm>
          <a:prstGeom prst="rect">
            <a:avLst/>
          </a:prstGeom>
        </p:spPr>
        <p:txBody>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p:txBody>
      </p:sp>
      <p:sp>
        <p:nvSpPr>
          <p:cNvPr id="21" name="Espace réservé du texte 19"/>
          <p:cNvSpPr>
            <a:spLocks noGrp="1"/>
          </p:cNvSpPr>
          <p:nvPr>
            <p:ph type="body" sz="quarter" idx="16"/>
          </p:nvPr>
        </p:nvSpPr>
        <p:spPr>
          <a:xfrm>
            <a:off x="4644008" y="3212976"/>
            <a:ext cx="4032250" cy="2736850"/>
          </a:xfrm>
          <a:prstGeom prst="rect">
            <a:avLst/>
          </a:prstGeom>
        </p:spPr>
        <p:txBody>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239"/>
            <a:ext cx="8229600" cy="936625"/>
          </a:xfrm>
          <a:prstGeom prst="rect">
            <a:avLst/>
          </a:prstGeom>
        </p:spPr>
        <p:txBody>
          <a:bodyPr/>
          <a:lstStyle/>
          <a:p>
            <a:r>
              <a:rPr lang="en-GB" dirty="0"/>
              <a:t>Click to edit Master title style</a:t>
            </a:r>
          </a:p>
        </p:txBody>
      </p:sp>
      <p:sp>
        <p:nvSpPr>
          <p:cNvPr id="6" name="Rectangle 5"/>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0"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1"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
        <p:nvSpPr>
          <p:cNvPr id="13" name="Espace réservé du graphique 12"/>
          <p:cNvSpPr>
            <a:spLocks noGrp="1"/>
          </p:cNvSpPr>
          <p:nvPr>
            <p:ph type="chart" sz="quarter" idx="13"/>
          </p:nvPr>
        </p:nvSpPr>
        <p:spPr>
          <a:xfrm>
            <a:off x="468313" y="2276872"/>
            <a:ext cx="8207375" cy="3600053"/>
          </a:xfrm>
          <a:prstGeom prst="rect">
            <a:avLst/>
          </a:prstGeom>
        </p:spPr>
        <p:txBody>
          <a:bodyPr/>
          <a:lstStyle>
            <a:lvl1pPr marL="342900" indent="-342900">
              <a:defRPr lang="fr-FR" sz="1900" i="0" dirty="0">
                <a:solidFill>
                  <a:srgbClr val="0F5494"/>
                </a:solidFill>
                <a:latin typeface="+mn-lt"/>
                <a:ea typeface="+mn-ea"/>
                <a:cs typeface="+mn-cs"/>
              </a:defRPr>
            </a:lvl1pPr>
          </a:lstStyle>
          <a:p>
            <a:pPr marL="342900" lvl="0" indent="-342900" algn="l" rtl="0" eaLnBrk="0" fontAlgn="base" hangingPunct="0">
              <a:spcBef>
                <a:spcPct val="20000"/>
              </a:spcBef>
              <a:spcAft>
                <a:spcPct val="0"/>
              </a:spcAft>
              <a:buClr>
                <a:srgbClr val="00AEF0"/>
              </a:buClr>
              <a:buChar char="•"/>
            </a:pPr>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9"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0"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
        <p:nvSpPr>
          <p:cNvPr id="11" name="Title 1"/>
          <p:cNvSpPr>
            <a:spLocks noGrp="1"/>
          </p:cNvSpPr>
          <p:nvPr>
            <p:ph type="title"/>
          </p:nvPr>
        </p:nvSpPr>
        <p:spPr>
          <a:xfrm>
            <a:off x="468313" y="1268239"/>
            <a:ext cx="8229600" cy="936625"/>
          </a:xfrm>
          <a:prstGeom prst="rect">
            <a:avLst/>
          </a:prstGeom>
        </p:spPr>
        <p:txBody>
          <a:bodyPr/>
          <a:lstStyle/>
          <a:p>
            <a:r>
              <a:rPr lang="en-GB" dirty="0"/>
              <a:t>Click to edit Master title style</a:t>
            </a:r>
          </a:p>
        </p:txBody>
      </p:sp>
      <p:sp>
        <p:nvSpPr>
          <p:cNvPr id="14" name="Espace réservé du tableau 13"/>
          <p:cNvSpPr>
            <a:spLocks noGrp="1"/>
          </p:cNvSpPr>
          <p:nvPr>
            <p:ph type="tbl" sz="quarter" idx="13"/>
          </p:nvPr>
        </p:nvSpPr>
        <p:spPr>
          <a:xfrm>
            <a:off x="468313" y="2276872"/>
            <a:ext cx="8207375" cy="3673078"/>
          </a:xfrm>
          <a:prstGeom prst="rect">
            <a:avLst/>
          </a:prstGeom>
        </p:spPr>
        <p:txBody>
          <a:bodyPr/>
          <a:lstStyle/>
          <a:p>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3008313" cy="1162050"/>
          </a:xfrm>
          <a:prstGeom prst="rect">
            <a:avLst/>
          </a:prstGeom>
        </p:spPr>
        <p:txBody>
          <a:bodyPr anchor="b"/>
          <a:lstStyle>
            <a:lvl1pPr algn="l">
              <a:defRPr sz="2000" b="1"/>
            </a:lvl1pPr>
          </a:lstStyle>
          <a:p>
            <a:r>
              <a:rPr lang="en-GB" dirty="0"/>
              <a:t>Click to edit Master title style</a:t>
            </a:r>
          </a:p>
        </p:txBody>
      </p:sp>
      <p:sp>
        <p:nvSpPr>
          <p:cNvPr id="4" name="Text Placeholder 3"/>
          <p:cNvSpPr>
            <a:spLocks noGrp="1"/>
          </p:cNvSpPr>
          <p:nvPr>
            <p:ph type="body" sz="half" idx="2"/>
          </p:nvPr>
        </p:nvSpPr>
        <p:spPr>
          <a:xfrm>
            <a:off x="457200" y="2204865"/>
            <a:ext cx="3008313" cy="388843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2"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3"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15" name="Espace réservé du contenu 14"/>
          <p:cNvSpPr>
            <a:spLocks noGrp="1"/>
          </p:cNvSpPr>
          <p:nvPr>
            <p:ph sz="quarter" idx="13"/>
          </p:nvPr>
        </p:nvSpPr>
        <p:spPr>
          <a:xfrm>
            <a:off x="3492500" y="2205038"/>
            <a:ext cx="5256213" cy="3887787"/>
          </a:xfrm>
          <a:prstGeom prst="rect">
            <a:avLst/>
          </a:prstGeom>
        </p:spPr>
        <p:txBody>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reserve="1">
  <p:cSld name="Title Solid Blue">
    <p:bg>
      <p:bgPr>
        <a:solidFill>
          <a:srgbClr val="3F85C1"/>
        </a:solidFill>
        <a:effectLst/>
      </p:bgPr>
    </p:bg>
    <p:spTree>
      <p:nvGrpSpPr>
        <p:cNvPr id="1" name=""/>
        <p:cNvGrpSpPr/>
        <p:nvPr/>
      </p:nvGrpSpPr>
      <p:grpSpPr>
        <a:xfrm>
          <a:off x="0" y="0"/>
          <a:ext cx="0" cy="0"/>
          <a:chOff x="0" y="0"/>
          <a:chExt cx="0" cy="0"/>
        </a:xfrm>
      </p:grpSpPr>
      <p:pic>
        <p:nvPicPr>
          <p:cNvPr id="15" name="twirl_transparent.png"/>
          <p:cNvPicPr>
            <a:picLocks noChangeAspect="1"/>
          </p:cNvPicPr>
          <p:nvPr/>
        </p:nvPicPr>
        <p:blipFill>
          <a:blip r:embed="rId2">
            <a:extLst/>
          </a:blip>
          <a:stretch>
            <a:fillRect/>
          </a:stretch>
        </p:blipFill>
        <p:spPr>
          <a:xfrm>
            <a:off x="536646" y="-533867"/>
            <a:ext cx="2803923" cy="3661173"/>
          </a:xfrm>
          <a:prstGeom prst="rect">
            <a:avLst/>
          </a:prstGeom>
          <a:ln w="12700">
            <a:miter lim="400000"/>
          </a:ln>
        </p:spPr>
      </p:pic>
      <p:sp>
        <p:nvSpPr>
          <p:cNvPr id="16" name="Shape 16"/>
          <p:cNvSpPr/>
          <p:nvPr/>
        </p:nvSpPr>
        <p:spPr>
          <a:xfrm>
            <a:off x="1771" y="2629"/>
            <a:ext cx="9140459" cy="890340"/>
          </a:xfrm>
          <a:prstGeom prst="rect">
            <a:avLst/>
          </a:prstGeom>
          <a:solidFill>
            <a:schemeClr val="accent3">
              <a:lumOff val="44000"/>
            </a:schemeClr>
          </a:solidFill>
          <a:ln w="12700">
            <a:miter lim="400000"/>
          </a:ln>
        </p:spPr>
        <p:txBody>
          <a:bodyPr lIns="34289" tIns="34289" rIns="34289" bIns="34289" anchor="ctr"/>
          <a:lstStyle/>
          <a:p>
            <a:pPr algn="ctr" defTabSz="321457">
              <a:defRPr sz="2400"/>
            </a:pPr>
            <a:endParaRPr lang="en-GB" sz="1687" dirty="0"/>
          </a:p>
        </p:txBody>
      </p:sp>
      <p:sp>
        <p:nvSpPr>
          <p:cNvPr id="17" name="Shape 17"/>
          <p:cNvSpPr/>
          <p:nvPr/>
        </p:nvSpPr>
        <p:spPr>
          <a:xfrm>
            <a:off x="4190257" y="6650576"/>
            <a:ext cx="550798" cy="226470"/>
          </a:xfrm>
          <a:prstGeom prst="rect">
            <a:avLst/>
          </a:prstGeom>
          <a:solidFill>
            <a:srgbClr val="76B861"/>
          </a:solidFill>
          <a:ln w="12700">
            <a:miter lim="400000"/>
          </a:ln>
          <a:effectLst>
            <a:outerShdw blurRad="38100" dist="12700" dir="5400000" rotWithShape="0">
              <a:srgbClr val="000000">
                <a:alpha val="35000"/>
              </a:srgbClr>
            </a:outerShdw>
          </a:effectLst>
        </p:spPr>
        <p:txBody>
          <a:bodyPr lIns="34289" tIns="34289" rIns="34289" bIns="34289" anchor="ctr"/>
          <a:lstStyle/>
          <a:p>
            <a:pPr algn="ctr" defTabSz="321457">
              <a:defRPr sz="2400">
                <a:solidFill>
                  <a:schemeClr val="accent3">
                    <a:lumOff val="44000"/>
                  </a:schemeClr>
                </a:solidFill>
              </a:defRPr>
            </a:pPr>
            <a:endParaRPr lang="en-GB" sz="1687" dirty="0"/>
          </a:p>
        </p:txBody>
      </p:sp>
      <p:sp>
        <p:nvSpPr>
          <p:cNvPr id="18" name="Shape 18"/>
          <p:cNvSpPr>
            <a:spLocks noGrp="1"/>
          </p:cNvSpPr>
          <p:nvPr>
            <p:ph type="title"/>
          </p:nvPr>
        </p:nvSpPr>
        <p:spPr>
          <a:xfrm>
            <a:off x="4196953" y="1785937"/>
            <a:ext cx="4643438" cy="4021383"/>
          </a:xfrm>
          <a:prstGeom prst="rect">
            <a:avLst/>
          </a:prstGeom>
        </p:spPr>
        <p:txBody>
          <a:bodyPr/>
          <a:lstStyle>
            <a:lvl1pPr>
              <a:defRPr>
                <a:solidFill>
                  <a:schemeClr val="bg1"/>
                </a:solidFill>
              </a:defRPr>
            </a:lvl1pPr>
          </a:lstStyle>
          <a:p>
            <a:r>
              <a:rPr lang="en-GB" dirty="0"/>
              <a:t>Click to edit Master title style</a:t>
            </a:r>
          </a:p>
        </p:txBody>
      </p:sp>
      <p:sp>
        <p:nvSpPr>
          <p:cNvPr id="19" name="Shape 19"/>
          <p:cNvSpPr>
            <a:spLocks noGrp="1"/>
          </p:cNvSpPr>
          <p:nvPr>
            <p:ph type="body" sz="quarter" idx="1"/>
          </p:nvPr>
        </p:nvSpPr>
        <p:spPr>
          <a:xfrm>
            <a:off x="312540" y="5362262"/>
            <a:ext cx="8518923" cy="892969"/>
          </a:xfrm>
          <a:prstGeom prst="rect">
            <a:avLst/>
          </a:prstGeom>
        </p:spPr>
        <p:txBody>
          <a:bodyPr anchor="t"/>
          <a:lstStyle>
            <a:lvl1pP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Shape 21"/>
          <p:cNvSpPr>
            <a:spLocks noGrp="1"/>
          </p:cNvSpPr>
          <p:nvPr>
            <p:ph type="sldNum" sz="quarter" idx="2"/>
          </p:nvPr>
        </p:nvSpPr>
        <p:spPr>
          <a:xfrm>
            <a:off x="8331398" y="6340078"/>
            <a:ext cx="500063" cy="283152"/>
          </a:xfrm>
          <a:prstGeom prst="rect">
            <a:avLst/>
          </a:prstGeom>
        </p:spPr>
        <p:txBody>
          <a:bodyPr/>
          <a:lstStyle>
            <a:lvl1pPr>
              <a:defRPr>
                <a:solidFill>
                  <a:schemeClr val="accent3">
                    <a:lumOff val="44000"/>
                  </a:schemeClr>
                </a:solidFill>
              </a:defRPr>
            </a:lvl1pPr>
          </a:lstStyle>
          <a:p>
            <a:fld id="{86CB4B4D-7CA3-9044-876B-883B54F8677D}" type="slidenum">
              <a:rPr lang="en-GB" smtClean="0"/>
              <a:t>‹#›</a:t>
            </a:fld>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6190" y="2997"/>
            <a:ext cx="1350148" cy="1350148"/>
          </a:xfrm>
          <a:prstGeom prst="rect">
            <a:avLst/>
          </a:prstGeom>
        </p:spPr>
      </p:pic>
    </p:spTree>
    <p:extLst>
      <p:ext uri="{BB962C8B-B14F-4D97-AF65-F5344CB8AC3E}">
        <p14:creationId xmlns:p14="http://schemas.microsoft.com/office/powerpoint/2010/main" val="20281076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dirty="0"/>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a:defRPr/>
            </a:pPr>
            <a:endParaRPr lang="en-GB" dirty="0"/>
          </a:p>
        </p:txBody>
      </p:sp>
      <p:sp>
        <p:nvSpPr>
          <p:cNvPr id="5" name="Footer Placeholder 4"/>
          <p:cNvSpPr>
            <a:spLocks noGrp="1"/>
          </p:cNvSpPr>
          <p:nvPr>
            <p:ph type="ftr" sz="quarter" idx="11"/>
          </p:nvPr>
        </p:nvSpPr>
        <p:spPr>
          <a:xfrm>
            <a:off x="3124201" y="6356351"/>
            <a:ext cx="2895600" cy="365125"/>
          </a:xfrm>
          <a:prstGeom prst="rect">
            <a:avLst/>
          </a:prstGeom>
        </p:spPr>
        <p:txBody>
          <a:bodyPr/>
          <a:lstStyle/>
          <a:p>
            <a:pPr>
              <a:defRPr/>
            </a:pPr>
            <a:endParaRPr lang="en-GB"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algn="r">
              <a:defRPr/>
            </a:pPr>
            <a:fld id="{2BB59E6E-B967-488E-B209-8B7FA0D7AF99}" type="slidenum">
              <a:rPr lang="en-GB" smtClean="0"/>
              <a:pPr algn="r">
                <a:defRPr/>
              </a:pPr>
              <a:t>‹#›</a:t>
            </a:fld>
            <a:endParaRPr lang="en-GB" dirty="0"/>
          </a:p>
        </p:txBody>
      </p:sp>
    </p:spTree>
    <p:extLst>
      <p:ext uri="{BB962C8B-B14F-4D97-AF65-F5344CB8AC3E}">
        <p14:creationId xmlns:p14="http://schemas.microsoft.com/office/powerpoint/2010/main" val="2151026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reserve="1">
  <p:cSld name="2_Title Solid Blu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twirl_transparent.png"/>
          <p:cNvPicPr>
            <a:picLocks noChangeAspect="1"/>
          </p:cNvPicPr>
          <p:nvPr/>
        </p:nvPicPr>
        <p:blipFill>
          <a:blip r:embed="rId3">
            <a:extLst/>
          </a:blip>
          <a:stretch>
            <a:fillRect/>
          </a:stretch>
        </p:blipFill>
        <p:spPr>
          <a:xfrm>
            <a:off x="536646" y="-533867"/>
            <a:ext cx="2803923" cy="3661173"/>
          </a:xfrm>
          <a:prstGeom prst="rect">
            <a:avLst/>
          </a:prstGeom>
          <a:ln w="12700">
            <a:miter lim="400000"/>
          </a:ln>
        </p:spPr>
      </p:pic>
      <p:sp>
        <p:nvSpPr>
          <p:cNvPr id="16" name="Shape 16"/>
          <p:cNvSpPr/>
          <p:nvPr/>
        </p:nvSpPr>
        <p:spPr>
          <a:xfrm>
            <a:off x="1771" y="2629"/>
            <a:ext cx="9140459" cy="890340"/>
          </a:xfrm>
          <a:prstGeom prst="rect">
            <a:avLst/>
          </a:prstGeom>
          <a:solidFill>
            <a:schemeClr val="accent3">
              <a:lumOff val="44000"/>
            </a:schemeClr>
          </a:solidFill>
          <a:ln w="12700">
            <a:miter lim="400000"/>
          </a:ln>
        </p:spPr>
        <p:txBody>
          <a:bodyPr lIns="34289" tIns="34289" rIns="34289" bIns="34289" anchor="ctr"/>
          <a:lstStyle/>
          <a:p>
            <a:pPr algn="ctr" defTabSz="321457">
              <a:defRPr sz="2400"/>
            </a:pPr>
            <a:endParaRPr lang="en-GB" sz="1687" dirty="0"/>
          </a:p>
        </p:txBody>
      </p:sp>
      <p:sp>
        <p:nvSpPr>
          <p:cNvPr id="17" name="Shape 17"/>
          <p:cNvSpPr/>
          <p:nvPr/>
        </p:nvSpPr>
        <p:spPr>
          <a:xfrm>
            <a:off x="4190257" y="6650576"/>
            <a:ext cx="550798" cy="226470"/>
          </a:xfrm>
          <a:prstGeom prst="rect">
            <a:avLst/>
          </a:prstGeom>
          <a:solidFill>
            <a:srgbClr val="76B861"/>
          </a:solidFill>
          <a:ln w="12700">
            <a:miter lim="400000"/>
          </a:ln>
          <a:effectLst>
            <a:outerShdw blurRad="38100" dist="12700" dir="5400000" rotWithShape="0">
              <a:srgbClr val="000000">
                <a:alpha val="35000"/>
              </a:srgbClr>
            </a:outerShdw>
          </a:effectLst>
        </p:spPr>
        <p:txBody>
          <a:bodyPr lIns="34289" tIns="34289" rIns="34289" bIns="34289" anchor="ctr"/>
          <a:lstStyle/>
          <a:p>
            <a:pPr algn="ctr" defTabSz="321457">
              <a:defRPr sz="2400">
                <a:solidFill>
                  <a:schemeClr val="accent3">
                    <a:lumOff val="44000"/>
                  </a:schemeClr>
                </a:solidFill>
              </a:defRPr>
            </a:pPr>
            <a:endParaRPr lang="en-GB" sz="1687" dirty="0"/>
          </a:p>
        </p:txBody>
      </p:sp>
      <p:sp>
        <p:nvSpPr>
          <p:cNvPr id="18" name="Shape 18"/>
          <p:cNvSpPr>
            <a:spLocks noGrp="1"/>
          </p:cNvSpPr>
          <p:nvPr>
            <p:ph type="title"/>
          </p:nvPr>
        </p:nvSpPr>
        <p:spPr>
          <a:xfrm>
            <a:off x="4196953" y="1785937"/>
            <a:ext cx="4643438" cy="4021383"/>
          </a:xfrm>
          <a:prstGeom prst="rect">
            <a:avLst/>
          </a:prstGeom>
        </p:spPr>
        <p:txBody>
          <a:bodyPr/>
          <a:lstStyle>
            <a:lvl1pPr>
              <a:defRPr>
                <a:solidFill>
                  <a:schemeClr val="bg1"/>
                </a:solidFill>
              </a:defRPr>
            </a:lvl1pPr>
          </a:lstStyle>
          <a:p>
            <a:r>
              <a:rPr lang="en-GB" dirty="0"/>
              <a:t>Click to edit Master title style</a:t>
            </a:r>
          </a:p>
        </p:txBody>
      </p:sp>
      <p:sp>
        <p:nvSpPr>
          <p:cNvPr id="19" name="Shape 19"/>
          <p:cNvSpPr>
            <a:spLocks noGrp="1"/>
          </p:cNvSpPr>
          <p:nvPr>
            <p:ph type="body" sz="quarter" idx="1"/>
          </p:nvPr>
        </p:nvSpPr>
        <p:spPr>
          <a:xfrm>
            <a:off x="312540" y="5362262"/>
            <a:ext cx="8518923" cy="892969"/>
          </a:xfrm>
          <a:prstGeom prst="rect">
            <a:avLst/>
          </a:prstGeom>
        </p:spPr>
        <p:txBody>
          <a:bodyPr anchor="t"/>
          <a:lstStyle>
            <a:lvl1pP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Shape 21"/>
          <p:cNvSpPr>
            <a:spLocks noGrp="1"/>
          </p:cNvSpPr>
          <p:nvPr>
            <p:ph type="sldNum" sz="quarter" idx="2"/>
          </p:nvPr>
        </p:nvSpPr>
        <p:spPr>
          <a:xfrm>
            <a:off x="8331398" y="6340078"/>
            <a:ext cx="500063" cy="283152"/>
          </a:xfrm>
          <a:prstGeom prst="rect">
            <a:avLst/>
          </a:prstGeom>
        </p:spPr>
        <p:txBody>
          <a:bodyPr/>
          <a:lstStyle>
            <a:lvl1pPr>
              <a:defRPr>
                <a:solidFill>
                  <a:schemeClr val="accent3">
                    <a:lumOff val="44000"/>
                  </a:schemeClr>
                </a:solidFill>
              </a:defRPr>
            </a:lvl1pPr>
          </a:lstStyle>
          <a:p>
            <a:fld id="{86CB4B4D-7CA3-9044-876B-883B54F8677D}" type="slidenum">
              <a:rPr lang="en-GB" smtClean="0"/>
              <a:t>‹#›</a:t>
            </a:fld>
            <a:endParaRPr lang="en-GB"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86190" y="2997"/>
            <a:ext cx="1350148" cy="1350148"/>
          </a:xfrm>
          <a:prstGeom prst="rect">
            <a:avLst/>
          </a:prstGeom>
        </p:spPr>
      </p:pic>
    </p:spTree>
    <p:extLst>
      <p:ext uri="{BB962C8B-B14F-4D97-AF65-F5344CB8AC3E}">
        <p14:creationId xmlns:p14="http://schemas.microsoft.com/office/powerpoint/2010/main" val="296173896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reserve="1">
  <p:cSld name="Body blue">
    <p:spTree>
      <p:nvGrpSpPr>
        <p:cNvPr id="1" name=""/>
        <p:cNvGrpSpPr/>
        <p:nvPr/>
      </p:nvGrpSpPr>
      <p:grpSpPr>
        <a:xfrm>
          <a:off x="0" y="0"/>
          <a:ext cx="0" cy="0"/>
          <a:chOff x="0" y="0"/>
          <a:chExt cx="0" cy="0"/>
        </a:xfrm>
      </p:grpSpPr>
      <p:sp>
        <p:nvSpPr>
          <p:cNvPr id="174" name="Shape 174"/>
          <p:cNvSpPr>
            <a:spLocks noGrp="1"/>
          </p:cNvSpPr>
          <p:nvPr>
            <p:ph type="title"/>
          </p:nvPr>
        </p:nvSpPr>
        <p:spPr>
          <a:xfrm>
            <a:off x="312539" y="1143001"/>
            <a:ext cx="8518922" cy="892969"/>
          </a:xfrm>
          <a:prstGeom prst="rect">
            <a:avLst/>
          </a:prstGeom>
        </p:spPr>
        <p:txBody>
          <a:bodyPr anchor="ctr"/>
          <a:lstStyle>
            <a:lvl1pPr indent="0">
              <a:defRPr sz="2953"/>
            </a:lvl1pPr>
          </a:lstStyle>
          <a:p>
            <a:r>
              <a:rPr lang="en-GB" dirty="0"/>
              <a:t>Click to edit Master title style</a:t>
            </a:r>
          </a:p>
        </p:txBody>
      </p:sp>
      <p:sp>
        <p:nvSpPr>
          <p:cNvPr id="175" name="Shape 175"/>
          <p:cNvSpPr>
            <a:spLocks noGrp="1"/>
          </p:cNvSpPr>
          <p:nvPr>
            <p:ph type="body" idx="1"/>
          </p:nvPr>
        </p:nvSpPr>
        <p:spPr>
          <a:xfrm>
            <a:off x="312539" y="2035969"/>
            <a:ext cx="8518922" cy="4018359"/>
          </a:xfrm>
          <a:prstGeom prst="rect">
            <a:avLst/>
          </a:prstGeom>
        </p:spPr>
        <p:txBody>
          <a:bodyPr anchor="t"/>
          <a:lstStyle>
            <a:lvl1pPr>
              <a:lnSpc>
                <a:spcPct val="130000"/>
              </a:lnSpc>
            </a:lvl1pPr>
            <a:lvl2pPr indent="250022">
              <a:lnSpc>
                <a:spcPct val="130000"/>
              </a:lnSpc>
            </a:lvl2pPr>
            <a:lvl3pPr indent="500045">
              <a:lnSpc>
                <a:spcPct val="130000"/>
              </a:lnSpc>
            </a:lvl3pPr>
            <a:lvl4pPr indent="750067">
              <a:lnSpc>
                <a:spcPct val="130000"/>
              </a:lnSpc>
            </a:lvl4pPr>
            <a:lvl5pPr indent="1000089">
              <a:lnSpc>
                <a:spcPct val="130000"/>
              </a:lnSpc>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6" name="Shape 176"/>
          <p:cNvSpPr>
            <a:spLocks noGrp="1"/>
          </p:cNvSpPr>
          <p:nvPr>
            <p:ph type="sldNum" sz="quarter" idx="2"/>
          </p:nvPr>
        </p:nvSpPr>
        <p:spPr>
          <a:xfrm>
            <a:off x="8331398" y="6340078"/>
            <a:ext cx="500063" cy="283152"/>
          </a:xfrm>
          <a:prstGeom prst="rect">
            <a:avLst/>
          </a:prstGeom>
        </p:spPr>
        <p:txBody>
          <a:bodyPr/>
          <a:lstStyle/>
          <a:p>
            <a:fld id="{86CB4B4D-7CA3-9044-876B-883B54F8677D}" type="slidenum">
              <a:rPr lang="en-GB" smtClean="0"/>
              <a:t>‹#›</a:t>
            </a:fld>
            <a:endParaRPr lang="en-GB" dirty="0"/>
          </a:p>
        </p:txBody>
      </p:sp>
      <p:sp>
        <p:nvSpPr>
          <p:cNvPr id="177" name="Shape 177"/>
          <p:cNvSpPr/>
          <p:nvPr/>
        </p:nvSpPr>
        <p:spPr>
          <a:xfrm>
            <a:off x="4190257" y="6650576"/>
            <a:ext cx="550798" cy="226470"/>
          </a:xfrm>
          <a:prstGeom prst="rect">
            <a:avLst/>
          </a:prstGeom>
          <a:solidFill>
            <a:srgbClr val="76B861"/>
          </a:solidFill>
          <a:ln w="12700">
            <a:miter lim="400000"/>
          </a:ln>
          <a:effectLst>
            <a:outerShdw blurRad="38100" dist="12700" dir="5400000" rotWithShape="0">
              <a:srgbClr val="000000">
                <a:alpha val="35000"/>
              </a:srgbClr>
            </a:outerShdw>
          </a:effectLst>
        </p:spPr>
        <p:txBody>
          <a:bodyPr lIns="34289" tIns="34289" rIns="34289" bIns="34289" anchor="ctr"/>
          <a:lstStyle/>
          <a:p>
            <a:pPr algn="ctr" defTabSz="321457">
              <a:defRPr sz="2400">
                <a:solidFill>
                  <a:schemeClr val="accent3">
                    <a:lumOff val="44000"/>
                  </a:schemeClr>
                </a:solidFill>
              </a:defRPr>
            </a:pPr>
            <a:endParaRPr lang="en-GB" sz="1687" dirty="0"/>
          </a:p>
        </p:txBody>
      </p:sp>
      <p:sp>
        <p:nvSpPr>
          <p:cNvPr id="178" name="Shape 178"/>
          <p:cNvSpPr/>
          <p:nvPr/>
        </p:nvSpPr>
        <p:spPr>
          <a:xfrm>
            <a:off x="1772" y="2629"/>
            <a:ext cx="9149388" cy="890340"/>
          </a:xfrm>
          <a:prstGeom prst="rect">
            <a:avLst/>
          </a:prstGeom>
          <a:solidFill>
            <a:srgbClr val="3F85C1"/>
          </a:solidFill>
          <a:ln w="12700">
            <a:miter lim="400000"/>
          </a:ln>
        </p:spPr>
        <p:txBody>
          <a:bodyPr lIns="34289" tIns="34289" rIns="34289" bIns="34289" anchor="ctr"/>
          <a:lstStyle/>
          <a:p>
            <a:pPr algn="ctr" defTabSz="321457">
              <a:defRPr sz="2400"/>
            </a:pPr>
            <a:endParaRPr lang="en-GB" sz="1687" dirty="0"/>
          </a:p>
        </p:txBody>
      </p:sp>
      <p:pic>
        <p:nvPicPr>
          <p:cNvPr id="8" name="logo_ce-en-neg-quadri_ligthgreen.png"/>
          <p:cNvPicPr>
            <a:picLocks noChangeAspect="1"/>
          </p:cNvPicPr>
          <p:nvPr userDrawn="1"/>
        </p:nvPicPr>
        <p:blipFill>
          <a:blip r:embed="rId2">
            <a:extLst/>
          </a:blip>
          <a:stretch>
            <a:fillRect/>
          </a:stretch>
        </p:blipFill>
        <p:spPr>
          <a:xfrm>
            <a:off x="3929063" y="258240"/>
            <a:ext cx="1285875" cy="893358"/>
          </a:xfrm>
          <a:prstGeom prst="rect">
            <a:avLst/>
          </a:prstGeom>
          <a:ln w="12700">
            <a:miter lim="400000"/>
          </a:ln>
        </p:spPr>
      </p:pic>
    </p:spTree>
    <p:extLst>
      <p:ext uri="{BB962C8B-B14F-4D97-AF65-F5344CB8AC3E}">
        <p14:creationId xmlns:p14="http://schemas.microsoft.com/office/powerpoint/2010/main" val="406451051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1_Bullets green">
    <p:spTree>
      <p:nvGrpSpPr>
        <p:cNvPr id="1" name=""/>
        <p:cNvGrpSpPr/>
        <p:nvPr/>
      </p:nvGrpSpPr>
      <p:grpSpPr>
        <a:xfrm>
          <a:off x="0" y="0"/>
          <a:ext cx="0" cy="0"/>
          <a:chOff x="0" y="0"/>
          <a:chExt cx="0" cy="0"/>
        </a:xfrm>
      </p:grpSpPr>
      <p:sp>
        <p:nvSpPr>
          <p:cNvPr id="210" name="Shape 210"/>
          <p:cNvSpPr>
            <a:spLocks noGrp="1"/>
          </p:cNvSpPr>
          <p:nvPr>
            <p:ph type="title"/>
          </p:nvPr>
        </p:nvSpPr>
        <p:spPr>
          <a:xfrm>
            <a:off x="312539" y="1143001"/>
            <a:ext cx="8518922" cy="892969"/>
          </a:xfrm>
          <a:prstGeom prst="rect">
            <a:avLst/>
          </a:prstGeom>
        </p:spPr>
        <p:txBody>
          <a:bodyPr anchor="ctr"/>
          <a:lstStyle>
            <a:lvl1pPr indent="0">
              <a:defRPr sz="2953">
                <a:solidFill>
                  <a:srgbClr val="76B861"/>
                </a:solidFill>
              </a:defRPr>
            </a:lvl1pPr>
          </a:lstStyle>
          <a:p>
            <a:r>
              <a:rPr lang="en-GB" dirty="0"/>
              <a:t>Click to edit Master title style</a:t>
            </a:r>
          </a:p>
        </p:txBody>
      </p:sp>
      <p:sp>
        <p:nvSpPr>
          <p:cNvPr id="211" name="Shape 211"/>
          <p:cNvSpPr>
            <a:spLocks noGrp="1"/>
          </p:cNvSpPr>
          <p:nvPr>
            <p:ph type="body" idx="1"/>
          </p:nvPr>
        </p:nvSpPr>
        <p:spPr>
          <a:xfrm>
            <a:off x="312539" y="2035969"/>
            <a:ext cx="8518922" cy="4018359"/>
          </a:xfrm>
          <a:prstGeom prst="rect">
            <a:avLst/>
          </a:prstGeom>
        </p:spPr>
        <p:txBody>
          <a:bodyPr anchor="t"/>
          <a:lstStyle>
            <a:lvl1pPr marL="250022" indent="-250022">
              <a:lnSpc>
                <a:spcPct val="130000"/>
              </a:lnSpc>
              <a:buClr>
                <a:srgbClr val="76B861"/>
              </a:buClr>
              <a:buSzPct val="70000"/>
              <a:buChar char="★"/>
              <a:defRPr>
                <a:solidFill>
                  <a:srgbClr val="3F85C1"/>
                </a:solidFill>
              </a:defRPr>
            </a:lvl1pPr>
            <a:lvl2pPr marL="465267" indent="-197385">
              <a:lnSpc>
                <a:spcPct val="130000"/>
              </a:lnSpc>
              <a:buClr>
                <a:srgbClr val="76B861"/>
              </a:buClr>
              <a:buSzPct val="70000"/>
              <a:buChar char="★"/>
              <a:defRPr>
                <a:solidFill>
                  <a:srgbClr val="3F85C1"/>
                </a:solidFill>
              </a:defRPr>
            </a:lvl2pPr>
            <a:lvl3pPr marL="733148" indent="-197385">
              <a:lnSpc>
                <a:spcPct val="130000"/>
              </a:lnSpc>
              <a:buClr>
                <a:srgbClr val="76B861"/>
              </a:buClr>
              <a:buSzPct val="70000"/>
              <a:buChar char="★"/>
              <a:defRPr>
                <a:solidFill>
                  <a:srgbClr val="3F85C1"/>
                </a:solidFill>
              </a:defRPr>
            </a:lvl3pPr>
            <a:lvl4pPr marL="1001029" indent="-197385">
              <a:lnSpc>
                <a:spcPct val="130000"/>
              </a:lnSpc>
              <a:buClr>
                <a:srgbClr val="76B861"/>
              </a:buClr>
              <a:buSzPct val="70000"/>
              <a:buChar char="★"/>
              <a:defRPr>
                <a:solidFill>
                  <a:srgbClr val="3F85C1"/>
                </a:solidFill>
              </a:defRPr>
            </a:lvl4pPr>
            <a:lvl5pPr marL="1268910" indent="-197385">
              <a:lnSpc>
                <a:spcPct val="130000"/>
              </a:lnSpc>
              <a:buClr>
                <a:srgbClr val="76B861"/>
              </a:buClr>
              <a:buSzPct val="70000"/>
              <a:buChar char="★"/>
              <a:defRPr>
                <a:solidFill>
                  <a:srgbClr val="3F85C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3" name="Shape 213"/>
          <p:cNvSpPr/>
          <p:nvPr/>
        </p:nvSpPr>
        <p:spPr>
          <a:xfrm>
            <a:off x="4190257" y="6650576"/>
            <a:ext cx="550798" cy="226470"/>
          </a:xfrm>
          <a:prstGeom prst="rect">
            <a:avLst/>
          </a:prstGeom>
          <a:solidFill>
            <a:srgbClr val="76B861"/>
          </a:solidFill>
          <a:ln w="12700">
            <a:miter lim="400000"/>
          </a:ln>
          <a:effectLst>
            <a:outerShdw blurRad="38100" dist="12700" dir="5400000" rotWithShape="0">
              <a:srgbClr val="000000">
                <a:alpha val="35000"/>
              </a:srgbClr>
            </a:outerShdw>
          </a:effectLst>
        </p:spPr>
        <p:txBody>
          <a:bodyPr lIns="34289" tIns="34289" rIns="34289" bIns="34289" anchor="ctr"/>
          <a:lstStyle/>
          <a:p>
            <a:pPr algn="ctr" defTabSz="321457">
              <a:defRPr sz="2400">
                <a:solidFill>
                  <a:schemeClr val="accent3">
                    <a:lumOff val="44000"/>
                  </a:schemeClr>
                </a:solidFill>
              </a:defRPr>
            </a:pPr>
            <a:endParaRPr lang="en-GB" sz="1687" dirty="0"/>
          </a:p>
        </p:txBody>
      </p:sp>
      <p:sp>
        <p:nvSpPr>
          <p:cNvPr id="214" name="Shape 214"/>
          <p:cNvSpPr/>
          <p:nvPr/>
        </p:nvSpPr>
        <p:spPr>
          <a:xfrm>
            <a:off x="1772" y="2629"/>
            <a:ext cx="9149388" cy="890340"/>
          </a:xfrm>
          <a:prstGeom prst="rect">
            <a:avLst/>
          </a:prstGeom>
          <a:solidFill>
            <a:srgbClr val="3F85C1"/>
          </a:solidFill>
          <a:ln w="12700">
            <a:miter lim="400000"/>
          </a:ln>
        </p:spPr>
        <p:txBody>
          <a:bodyPr lIns="34289" tIns="34289" rIns="34289" bIns="34289" anchor="ctr"/>
          <a:lstStyle/>
          <a:p>
            <a:pPr algn="ctr" defTabSz="321457">
              <a:defRPr sz="2400"/>
            </a:pPr>
            <a:endParaRPr lang="en-GB" sz="1687" dirty="0"/>
          </a:p>
        </p:txBody>
      </p:sp>
      <p:pic>
        <p:nvPicPr>
          <p:cNvPr id="215" name="logo_ce-en-neg-quadri_ligthgreen.png"/>
          <p:cNvPicPr>
            <a:picLocks noChangeAspect="1"/>
          </p:cNvPicPr>
          <p:nvPr/>
        </p:nvPicPr>
        <p:blipFill>
          <a:blip r:embed="rId2">
            <a:extLst/>
          </a:blip>
          <a:stretch>
            <a:fillRect/>
          </a:stretch>
        </p:blipFill>
        <p:spPr>
          <a:xfrm>
            <a:off x="3929063" y="258240"/>
            <a:ext cx="1285875" cy="893358"/>
          </a:xfrm>
          <a:prstGeom prst="rect">
            <a:avLst/>
          </a:prstGeom>
          <a:ln w="12700">
            <a:miter lim="400000"/>
          </a:ln>
        </p:spPr>
      </p:pic>
    </p:spTree>
    <p:extLst>
      <p:ext uri="{BB962C8B-B14F-4D97-AF65-F5344CB8AC3E}">
        <p14:creationId xmlns:p14="http://schemas.microsoft.com/office/powerpoint/2010/main" val="377121811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ody blue">
    <p:spTree>
      <p:nvGrpSpPr>
        <p:cNvPr id="1" name=""/>
        <p:cNvGrpSpPr/>
        <p:nvPr/>
      </p:nvGrpSpPr>
      <p:grpSpPr>
        <a:xfrm>
          <a:off x="0" y="0"/>
          <a:ext cx="0" cy="0"/>
          <a:chOff x="0" y="0"/>
          <a:chExt cx="0" cy="0"/>
        </a:xfrm>
      </p:grpSpPr>
      <p:sp>
        <p:nvSpPr>
          <p:cNvPr id="174" name="Shape 174"/>
          <p:cNvSpPr>
            <a:spLocks noGrp="1"/>
          </p:cNvSpPr>
          <p:nvPr>
            <p:ph type="title"/>
          </p:nvPr>
        </p:nvSpPr>
        <p:spPr>
          <a:xfrm>
            <a:off x="312539" y="1143001"/>
            <a:ext cx="8518922" cy="892969"/>
          </a:xfrm>
          <a:prstGeom prst="rect">
            <a:avLst/>
          </a:prstGeom>
        </p:spPr>
        <p:txBody>
          <a:bodyPr anchor="ctr"/>
          <a:lstStyle>
            <a:lvl1pPr indent="0">
              <a:defRPr sz="2953"/>
            </a:lvl1pPr>
          </a:lstStyle>
          <a:p>
            <a:r>
              <a:rPr lang="en-GB" dirty="0"/>
              <a:t>Click to edit Master title style</a:t>
            </a:r>
          </a:p>
        </p:txBody>
      </p:sp>
      <p:sp>
        <p:nvSpPr>
          <p:cNvPr id="176" name="Shape 176"/>
          <p:cNvSpPr>
            <a:spLocks noGrp="1"/>
          </p:cNvSpPr>
          <p:nvPr>
            <p:ph type="sldNum" sz="quarter" idx="2"/>
          </p:nvPr>
        </p:nvSpPr>
        <p:spPr>
          <a:xfrm>
            <a:off x="8331398" y="6340078"/>
            <a:ext cx="500063" cy="283152"/>
          </a:xfrm>
          <a:prstGeom prst="rect">
            <a:avLst/>
          </a:prstGeom>
        </p:spPr>
        <p:txBody>
          <a:bodyPr/>
          <a:lstStyle/>
          <a:p>
            <a:fld id="{86CB4B4D-7CA3-9044-876B-883B54F8677D}" type="slidenum">
              <a:rPr lang="en-GB" smtClean="0"/>
              <a:t>‹#›</a:t>
            </a:fld>
            <a:endParaRPr lang="en-GB" dirty="0"/>
          </a:p>
        </p:txBody>
      </p:sp>
      <p:sp>
        <p:nvSpPr>
          <p:cNvPr id="177" name="Shape 177"/>
          <p:cNvSpPr/>
          <p:nvPr/>
        </p:nvSpPr>
        <p:spPr>
          <a:xfrm>
            <a:off x="4190257" y="6650576"/>
            <a:ext cx="550798" cy="226470"/>
          </a:xfrm>
          <a:prstGeom prst="rect">
            <a:avLst/>
          </a:prstGeom>
          <a:solidFill>
            <a:srgbClr val="76B861"/>
          </a:solidFill>
          <a:ln w="12700">
            <a:miter lim="400000"/>
          </a:ln>
          <a:effectLst>
            <a:outerShdw blurRad="38100" dist="12700" dir="5400000" rotWithShape="0">
              <a:srgbClr val="000000">
                <a:alpha val="35000"/>
              </a:srgbClr>
            </a:outerShdw>
          </a:effectLst>
        </p:spPr>
        <p:txBody>
          <a:bodyPr lIns="34289" tIns="34289" rIns="34289" bIns="34289" anchor="ctr"/>
          <a:lstStyle/>
          <a:p>
            <a:pPr algn="ctr" defTabSz="321457">
              <a:defRPr sz="2400">
                <a:solidFill>
                  <a:schemeClr val="accent3">
                    <a:lumOff val="44000"/>
                  </a:schemeClr>
                </a:solidFill>
              </a:defRPr>
            </a:pPr>
            <a:endParaRPr lang="en-GB" sz="1687" dirty="0"/>
          </a:p>
        </p:txBody>
      </p:sp>
      <p:sp>
        <p:nvSpPr>
          <p:cNvPr id="178" name="Shape 178"/>
          <p:cNvSpPr/>
          <p:nvPr/>
        </p:nvSpPr>
        <p:spPr>
          <a:xfrm>
            <a:off x="1772" y="2629"/>
            <a:ext cx="9149388" cy="890340"/>
          </a:xfrm>
          <a:prstGeom prst="rect">
            <a:avLst/>
          </a:prstGeom>
          <a:solidFill>
            <a:srgbClr val="3F85C1"/>
          </a:solidFill>
          <a:ln w="12700">
            <a:miter lim="400000"/>
          </a:ln>
        </p:spPr>
        <p:txBody>
          <a:bodyPr lIns="34289" tIns="34289" rIns="34289" bIns="34289" anchor="ctr"/>
          <a:lstStyle/>
          <a:p>
            <a:pPr algn="ctr" defTabSz="321457">
              <a:defRPr sz="2400"/>
            </a:pPr>
            <a:endParaRPr lang="en-GB" sz="1687" dirty="0"/>
          </a:p>
        </p:txBody>
      </p:sp>
      <p:pic>
        <p:nvPicPr>
          <p:cNvPr id="8" name="logo_ce-en-neg-quadri_ligthgreen.png"/>
          <p:cNvPicPr>
            <a:picLocks noChangeAspect="1"/>
          </p:cNvPicPr>
          <p:nvPr userDrawn="1"/>
        </p:nvPicPr>
        <p:blipFill>
          <a:blip r:embed="rId2">
            <a:extLst/>
          </a:blip>
          <a:stretch>
            <a:fillRect/>
          </a:stretch>
        </p:blipFill>
        <p:spPr>
          <a:xfrm>
            <a:off x="3929063" y="258240"/>
            <a:ext cx="1285875" cy="893358"/>
          </a:xfrm>
          <a:prstGeom prst="rect">
            <a:avLst/>
          </a:prstGeom>
          <a:ln w="12700">
            <a:miter lim="400000"/>
          </a:ln>
        </p:spPr>
      </p:pic>
      <p:graphicFrame>
        <p:nvGraphicFramePr>
          <p:cNvPr id="3" name="Table 2"/>
          <p:cNvGraphicFramePr>
            <a:graphicFrameLocks noGrp="1"/>
          </p:cNvGraphicFramePr>
          <p:nvPr userDrawn="1">
            <p:extLst>
              <p:ext uri="{D42A27DB-BD31-4B8C-83A1-F6EECF244321}">
                <p14:modId xmlns:p14="http://schemas.microsoft.com/office/powerpoint/2010/main" val="3222935978"/>
              </p:ext>
            </p:extLst>
          </p:nvPr>
        </p:nvGraphicFramePr>
        <p:xfrm>
          <a:off x="319028" y="2061974"/>
          <a:ext cx="8505948" cy="3949190"/>
        </p:xfrm>
        <a:graphic>
          <a:graphicData uri="http://schemas.openxmlformats.org/drawingml/2006/table">
            <a:tbl>
              <a:tblPr firstRow="1" firstCol="1" bandRow="1">
                <a:tableStyleId>{5940675A-B579-460E-94D1-54222C63F5DA}</a:tableStyleId>
              </a:tblPr>
              <a:tblGrid>
                <a:gridCol w="1417658">
                  <a:extLst>
                    <a:ext uri="{9D8B030D-6E8A-4147-A177-3AD203B41FA5}">
                      <a16:colId xmlns:a16="http://schemas.microsoft.com/office/drawing/2014/main" xmlns="" val="20000"/>
                    </a:ext>
                  </a:extLst>
                </a:gridCol>
                <a:gridCol w="1417658">
                  <a:extLst>
                    <a:ext uri="{9D8B030D-6E8A-4147-A177-3AD203B41FA5}">
                      <a16:colId xmlns:a16="http://schemas.microsoft.com/office/drawing/2014/main" xmlns="" val="20001"/>
                    </a:ext>
                  </a:extLst>
                </a:gridCol>
                <a:gridCol w="1417658">
                  <a:extLst>
                    <a:ext uri="{9D8B030D-6E8A-4147-A177-3AD203B41FA5}">
                      <a16:colId xmlns:a16="http://schemas.microsoft.com/office/drawing/2014/main" xmlns="" val="20002"/>
                    </a:ext>
                  </a:extLst>
                </a:gridCol>
                <a:gridCol w="1417658">
                  <a:extLst>
                    <a:ext uri="{9D8B030D-6E8A-4147-A177-3AD203B41FA5}">
                      <a16:colId xmlns:a16="http://schemas.microsoft.com/office/drawing/2014/main" xmlns="" val="20003"/>
                    </a:ext>
                  </a:extLst>
                </a:gridCol>
                <a:gridCol w="1417658">
                  <a:extLst>
                    <a:ext uri="{9D8B030D-6E8A-4147-A177-3AD203B41FA5}">
                      <a16:colId xmlns:a16="http://schemas.microsoft.com/office/drawing/2014/main" xmlns="" val="20004"/>
                    </a:ext>
                  </a:extLst>
                </a:gridCol>
                <a:gridCol w="1417658">
                  <a:extLst>
                    <a:ext uri="{9D8B030D-6E8A-4147-A177-3AD203B41FA5}">
                      <a16:colId xmlns:a16="http://schemas.microsoft.com/office/drawing/2014/main" xmlns="" val="20005"/>
                    </a:ext>
                  </a:extLst>
                </a:gridCol>
              </a:tblGrid>
              <a:tr h="789838">
                <a:tc>
                  <a:txBody>
                    <a:bodyPr/>
                    <a:lstStyle/>
                    <a:p>
                      <a:pPr algn="ctr"/>
                      <a:endParaRPr lang="en-GB" sz="1700" b="1" cap="all" spc="300" baseline="0" dirty="0">
                        <a:solidFill>
                          <a:schemeClr val="bg1"/>
                        </a:solidFill>
                        <a:latin typeface="EC Square Sans Pro" panose="020B0506040000020004" pitchFamily="34" charset="0"/>
                      </a:endParaRPr>
                    </a:p>
                  </a:txBody>
                  <a:tcPr marL="64294" marR="64294" marT="32147" marB="32147" anchor="ctr">
                    <a:lnL w="12700" cmpd="sng">
                      <a:noFill/>
                    </a:lnL>
                    <a:lnR w="3175" cap="flat" cmpd="sng" algn="ctr">
                      <a:solidFill>
                        <a:srgbClr val="3F85C1"/>
                      </a:solidFill>
                      <a:prstDash val="solid"/>
                      <a:round/>
                      <a:headEnd type="none" w="med" len="med"/>
                      <a:tailEnd type="none" w="med" len="med"/>
                    </a:lnR>
                    <a:lnT w="12700" cmpd="sng">
                      <a:noFill/>
                    </a:lnT>
                    <a:lnB w="6350" cap="flat" cmpd="sng" algn="ctr">
                      <a:solidFill>
                        <a:srgbClr val="3F85C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700" b="1" cap="all" spc="300" baseline="0" dirty="0">
                          <a:solidFill>
                            <a:schemeClr val="bg1"/>
                          </a:solidFill>
                          <a:latin typeface="EC Square Sans Pro" panose="020B0506040000020004" pitchFamily="34" charset="0"/>
                        </a:rPr>
                        <a:t>Column</a:t>
                      </a:r>
                      <a:endParaRPr lang="en-GB" sz="1700" b="1" cap="all" spc="300" baseline="0" dirty="0">
                        <a:solidFill>
                          <a:schemeClr val="bg1"/>
                        </a:solidFill>
                        <a:latin typeface="EC Square Sans Pro" panose="020B0506040000020004" pitchFamily="34" charset="0"/>
                      </a:endParaRPr>
                    </a:p>
                  </a:txBody>
                  <a:tcPr marL="64294" marR="64294" marT="32147" marB="32147" anchor="ctr">
                    <a:lnL w="3175" cap="flat" cmpd="sng" algn="ctr">
                      <a:solidFill>
                        <a:srgbClr val="3F85C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F85C1"/>
                      </a:solidFill>
                      <a:prstDash val="solid"/>
                      <a:round/>
                      <a:headEnd type="none" w="med" len="med"/>
                      <a:tailEnd type="none" w="med" len="med"/>
                    </a:lnB>
                    <a:lnTlToBr w="12700" cmpd="sng">
                      <a:noFill/>
                      <a:prstDash val="solid"/>
                    </a:lnTlToBr>
                    <a:lnBlToTr w="12700" cmpd="sng">
                      <a:noFill/>
                      <a:prstDash val="solid"/>
                    </a:lnBlToTr>
                    <a:solidFill>
                      <a:srgbClr val="3F85C1"/>
                    </a:solidFill>
                  </a:tcPr>
                </a:tc>
                <a:tc>
                  <a:txBody>
                    <a:bodyPr/>
                    <a:lstStyle/>
                    <a:p>
                      <a:pPr algn="ctr"/>
                      <a:endParaRPr lang="en-GB" sz="1700" b="1" cap="all" spc="300" baseline="0" dirty="0">
                        <a:solidFill>
                          <a:schemeClr val="bg1"/>
                        </a:solidFill>
                        <a:latin typeface="EC Square Sans Pro" panose="020B0506040000020004" pitchFamily="34" charset="0"/>
                      </a:endParaRPr>
                    </a:p>
                  </a:txBody>
                  <a:tcPr marL="64294" marR="64294" marT="32147" marB="32147" anchor="ctr">
                    <a:lnL w="6350" cap="flat" cmpd="sng" algn="ctr">
                      <a:noFill/>
                      <a:prstDash val="solid"/>
                      <a:round/>
                      <a:headEnd type="none" w="med" len="med"/>
                      <a:tailEnd type="none" w="med" len="med"/>
                    </a:lnL>
                    <a:lnR w="12700" cmpd="sng">
                      <a:noFill/>
                    </a:lnR>
                    <a:lnT w="12700" cmpd="sng">
                      <a:noFill/>
                    </a:lnT>
                    <a:lnB w="6350" cap="flat" cmpd="sng" algn="ctr">
                      <a:solidFill>
                        <a:srgbClr val="3F85C1"/>
                      </a:solidFill>
                      <a:prstDash val="solid"/>
                      <a:round/>
                      <a:headEnd type="none" w="med" len="med"/>
                      <a:tailEnd type="none" w="med" len="med"/>
                    </a:lnB>
                    <a:lnTlToBr w="12700" cmpd="sng">
                      <a:noFill/>
                      <a:prstDash val="solid"/>
                    </a:lnTlToBr>
                    <a:lnBlToTr w="12700" cmpd="sng">
                      <a:noFill/>
                      <a:prstDash val="solid"/>
                    </a:lnBlToTr>
                    <a:solidFill>
                      <a:srgbClr val="3F85C1"/>
                    </a:solidFill>
                  </a:tcPr>
                </a:tc>
                <a:tc>
                  <a:txBody>
                    <a:bodyPr/>
                    <a:lstStyle/>
                    <a:p>
                      <a:pPr algn="ctr"/>
                      <a:endParaRPr lang="en-GB" sz="1700" b="1" cap="all" spc="300" baseline="0" dirty="0">
                        <a:solidFill>
                          <a:schemeClr val="bg1"/>
                        </a:solidFill>
                        <a:latin typeface="EC Square Sans Pro" panose="020B0506040000020004" pitchFamily="34" charset="0"/>
                      </a:endParaRPr>
                    </a:p>
                  </a:txBody>
                  <a:tcPr marL="64294" marR="64294" marT="32147" marB="32147" anchor="ctr">
                    <a:lnL w="12700" cmpd="sng">
                      <a:noFill/>
                    </a:lnL>
                    <a:lnR w="12700" cmpd="sng">
                      <a:noFill/>
                    </a:lnR>
                    <a:lnT w="12700" cmpd="sng">
                      <a:noFill/>
                    </a:lnT>
                    <a:lnB w="6350" cap="flat" cmpd="sng" algn="ctr">
                      <a:solidFill>
                        <a:srgbClr val="3F85C1"/>
                      </a:solidFill>
                      <a:prstDash val="solid"/>
                      <a:round/>
                      <a:headEnd type="none" w="med" len="med"/>
                      <a:tailEnd type="none" w="med" len="med"/>
                    </a:lnB>
                    <a:lnTlToBr w="12700" cmpd="sng">
                      <a:noFill/>
                      <a:prstDash val="solid"/>
                    </a:lnTlToBr>
                    <a:lnBlToTr w="12700" cmpd="sng">
                      <a:noFill/>
                      <a:prstDash val="solid"/>
                    </a:lnBlToTr>
                    <a:solidFill>
                      <a:srgbClr val="3F85C1"/>
                    </a:solidFill>
                  </a:tcPr>
                </a:tc>
                <a:tc>
                  <a:txBody>
                    <a:bodyPr/>
                    <a:lstStyle/>
                    <a:p>
                      <a:pPr algn="ctr"/>
                      <a:endParaRPr lang="en-GB" sz="1700" b="1" cap="all" spc="300" baseline="0" dirty="0">
                        <a:solidFill>
                          <a:schemeClr val="bg1"/>
                        </a:solidFill>
                        <a:latin typeface="EC Square Sans Pro" panose="020B0506040000020004" pitchFamily="34" charset="0"/>
                      </a:endParaRPr>
                    </a:p>
                  </a:txBody>
                  <a:tcPr marL="64294" marR="64294" marT="32147" marB="32147" anchor="ctr">
                    <a:lnL w="12700" cmpd="sng">
                      <a:noFill/>
                    </a:lnL>
                    <a:lnR w="12700" cmpd="sng">
                      <a:noFill/>
                    </a:lnR>
                    <a:lnT w="12700" cmpd="sng">
                      <a:noFill/>
                    </a:lnT>
                    <a:lnB w="6350" cap="flat" cmpd="sng" algn="ctr">
                      <a:solidFill>
                        <a:srgbClr val="3F85C1"/>
                      </a:solidFill>
                      <a:prstDash val="solid"/>
                      <a:round/>
                      <a:headEnd type="none" w="med" len="med"/>
                      <a:tailEnd type="none" w="med" len="med"/>
                    </a:lnB>
                    <a:lnTlToBr w="12700" cmpd="sng">
                      <a:noFill/>
                      <a:prstDash val="solid"/>
                    </a:lnTlToBr>
                    <a:lnBlToTr w="12700" cmpd="sng">
                      <a:noFill/>
                      <a:prstDash val="solid"/>
                    </a:lnBlToTr>
                    <a:solidFill>
                      <a:srgbClr val="3F85C1"/>
                    </a:solidFill>
                  </a:tcPr>
                </a:tc>
                <a:tc>
                  <a:txBody>
                    <a:bodyPr/>
                    <a:lstStyle/>
                    <a:p>
                      <a:pPr algn="ctr"/>
                      <a:endParaRPr lang="en-GB" sz="1700" b="1" cap="all" spc="300" baseline="0" dirty="0">
                        <a:solidFill>
                          <a:schemeClr val="bg1"/>
                        </a:solidFill>
                        <a:latin typeface="EC Square Sans Pro" panose="020B0506040000020004" pitchFamily="34" charset="0"/>
                      </a:endParaRPr>
                    </a:p>
                  </a:txBody>
                  <a:tcPr marL="64294" marR="64294" marT="32147" marB="32147" anchor="ctr">
                    <a:lnL w="12700" cmpd="sng">
                      <a:noFill/>
                    </a:lnL>
                    <a:lnR w="12700" cmpd="sng">
                      <a:noFill/>
                    </a:lnR>
                    <a:lnT w="12700" cmpd="sng">
                      <a:noFill/>
                    </a:lnT>
                    <a:lnB w="6350" cap="flat" cmpd="sng" algn="ctr">
                      <a:solidFill>
                        <a:srgbClr val="3F85C1"/>
                      </a:solidFill>
                      <a:prstDash val="solid"/>
                      <a:round/>
                      <a:headEnd type="none" w="med" len="med"/>
                      <a:tailEnd type="none" w="med" len="med"/>
                    </a:lnB>
                    <a:lnTlToBr w="12700" cmpd="sng">
                      <a:noFill/>
                      <a:prstDash val="solid"/>
                    </a:lnTlToBr>
                    <a:lnBlToTr w="12700" cmpd="sng">
                      <a:noFill/>
                      <a:prstDash val="solid"/>
                    </a:lnBlToTr>
                    <a:solidFill>
                      <a:srgbClr val="3F85C1"/>
                    </a:solidFill>
                  </a:tcPr>
                </a:tc>
                <a:extLst>
                  <a:ext uri="{0D108BD9-81ED-4DB2-BD59-A6C34878D82A}">
                    <a16:rowId xmlns:a16="http://schemas.microsoft.com/office/drawing/2014/main" xmlns="" val="10000"/>
                  </a:ext>
                </a:extLst>
              </a:tr>
              <a:tr h="789838">
                <a:tc>
                  <a:txBody>
                    <a:bodyPr/>
                    <a:lstStyle/>
                    <a:p>
                      <a:pPr algn="ctr"/>
                      <a:r>
                        <a:rPr lang="fr-BE" sz="1700" b="1" cap="all" spc="300" baseline="0" dirty="0" err="1">
                          <a:latin typeface="EC Square Sans Pro" panose="020B0506040000020004" pitchFamily="34" charset="0"/>
                        </a:rPr>
                        <a:t>Row</a:t>
                      </a:r>
                      <a:endParaRPr lang="en-GB" sz="1700" b="1" cap="all" spc="300" baseline="0" dirty="0">
                        <a:latin typeface="EC Square Sans Pro" panose="020B0506040000020004" pitchFamily="34" charset="0"/>
                      </a:endParaRPr>
                    </a:p>
                  </a:txBody>
                  <a:tcPr marL="64294" marR="64294" marT="32147" marB="32147" anchor="ctr">
                    <a:lnL w="6350" cap="flat" cmpd="sng" algn="ctr">
                      <a:noFill/>
                      <a:prstDash val="solid"/>
                      <a:round/>
                      <a:headEnd type="none" w="med" len="med"/>
                      <a:tailEnd type="none" w="med" len="med"/>
                    </a:lnL>
                    <a:lnR w="3175" cap="flat" cmpd="sng" algn="ctr">
                      <a:solidFill>
                        <a:srgbClr val="3F85C1"/>
                      </a:solidFill>
                      <a:prstDash val="solid"/>
                      <a:round/>
                      <a:headEnd type="none" w="med" len="med"/>
                      <a:tailEnd type="none" w="med" len="med"/>
                    </a:lnR>
                    <a:lnT w="6350" cap="flat" cmpd="sng" algn="ctr">
                      <a:solidFill>
                        <a:srgbClr val="3F85C1"/>
                      </a:solidFill>
                      <a:prstDash val="solid"/>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dirty="0">
                        <a:latin typeface="EC Square Sans Pro" panose="020B0506040000020004" pitchFamily="34" charset="0"/>
                      </a:endParaRPr>
                    </a:p>
                  </a:txBody>
                  <a:tcPr marL="64294" marR="64294" marT="32147" marB="32147" anchor="ctr">
                    <a:lnL w="3175" cap="flat" cmpd="sng" algn="ctr">
                      <a:solidFill>
                        <a:srgbClr val="3F85C1"/>
                      </a:solidFill>
                      <a:prstDash val="solid"/>
                      <a:round/>
                      <a:headEnd type="none" w="med" len="med"/>
                      <a:tailEnd type="none" w="med" len="med"/>
                    </a:lnL>
                    <a:lnR w="3175" cap="flat" cmpd="sng" algn="ctr">
                      <a:solidFill>
                        <a:srgbClr val="3F85C1"/>
                      </a:solidFill>
                      <a:prstDash val="sysDot"/>
                      <a:round/>
                      <a:headEnd type="none" w="med" len="med"/>
                      <a:tailEnd type="none" w="med" len="med"/>
                    </a:lnR>
                    <a:lnT w="6350" cap="flat" cmpd="sng" algn="ctr">
                      <a:solidFill>
                        <a:srgbClr val="3F85C1"/>
                      </a:solidFill>
                      <a:prstDash val="solid"/>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dirty="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3175" cap="flat" cmpd="sng" algn="ctr">
                      <a:solidFill>
                        <a:srgbClr val="3F85C1"/>
                      </a:solidFill>
                      <a:prstDash val="sysDot"/>
                      <a:round/>
                      <a:headEnd type="none" w="med" len="med"/>
                      <a:tailEnd type="none" w="med" len="med"/>
                    </a:lnR>
                    <a:lnT w="6350" cap="flat" cmpd="sng" algn="ctr">
                      <a:solidFill>
                        <a:srgbClr val="3F85C1"/>
                      </a:solidFill>
                      <a:prstDash val="solid"/>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3175" cap="flat" cmpd="sng" algn="ctr">
                      <a:solidFill>
                        <a:srgbClr val="3F85C1"/>
                      </a:solidFill>
                      <a:prstDash val="sysDot"/>
                      <a:round/>
                      <a:headEnd type="none" w="med" len="med"/>
                      <a:tailEnd type="none" w="med" len="med"/>
                    </a:lnR>
                    <a:lnT w="6350" cap="flat" cmpd="sng" algn="ctr">
                      <a:solidFill>
                        <a:srgbClr val="3F85C1"/>
                      </a:solidFill>
                      <a:prstDash val="solid"/>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3175" cap="flat" cmpd="sng" algn="ctr">
                      <a:solidFill>
                        <a:srgbClr val="3F85C1"/>
                      </a:solidFill>
                      <a:prstDash val="sysDot"/>
                      <a:round/>
                      <a:headEnd type="none" w="med" len="med"/>
                      <a:tailEnd type="none" w="med" len="med"/>
                    </a:lnR>
                    <a:lnT w="6350" cap="flat" cmpd="sng" algn="ctr">
                      <a:solidFill>
                        <a:srgbClr val="3F85C1"/>
                      </a:solidFill>
                      <a:prstDash val="solid"/>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dirty="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12700" cmpd="sng">
                      <a:noFill/>
                    </a:lnR>
                    <a:lnT w="6350" cap="flat" cmpd="sng" algn="ctr">
                      <a:solidFill>
                        <a:srgbClr val="3F85C1"/>
                      </a:solidFill>
                      <a:prstDash val="solid"/>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89838">
                <a:tc>
                  <a:txBody>
                    <a:bodyPr/>
                    <a:lstStyle/>
                    <a:p>
                      <a:pPr algn="ctr"/>
                      <a:endParaRPr lang="en-GB" sz="1700" b="1" cap="all" spc="300" baseline="0" dirty="0">
                        <a:latin typeface="EC Square Sans Pro" panose="020B0506040000020004" pitchFamily="34" charset="0"/>
                      </a:endParaRPr>
                    </a:p>
                  </a:txBody>
                  <a:tcPr marL="64294" marR="64294" marT="32147" marB="32147" anchor="ctr">
                    <a:lnL w="12700" cmpd="sng">
                      <a:noFill/>
                    </a:lnL>
                    <a:lnR w="3175" cap="flat" cmpd="sng" algn="ctr">
                      <a:solidFill>
                        <a:srgbClr val="3F85C1"/>
                      </a:solidFill>
                      <a:prstDash val="solid"/>
                      <a:round/>
                      <a:headEnd type="none" w="med" len="med"/>
                      <a:tailEnd type="none" w="med" len="med"/>
                    </a:lnR>
                    <a:lnT w="3175" cap="flat" cmpd="sng" algn="ctr">
                      <a:solidFill>
                        <a:srgbClr val="3F85C1"/>
                      </a:solidFill>
                      <a:prstDash val="sysDot"/>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dirty="0">
                        <a:latin typeface="EC Square Sans Pro" panose="020B0506040000020004" pitchFamily="34" charset="0"/>
                      </a:endParaRPr>
                    </a:p>
                  </a:txBody>
                  <a:tcPr marL="64294" marR="64294" marT="32147" marB="32147" anchor="ctr">
                    <a:lnL w="3175" cap="flat" cmpd="sng" algn="ctr">
                      <a:solidFill>
                        <a:srgbClr val="3F85C1"/>
                      </a:solidFill>
                      <a:prstDash val="solid"/>
                      <a:round/>
                      <a:headEnd type="none" w="med" len="med"/>
                      <a:tailEnd type="none" w="med" len="med"/>
                    </a:lnL>
                    <a:lnR w="3175" cap="flat" cmpd="sng" algn="ctr">
                      <a:solidFill>
                        <a:srgbClr val="3F85C1"/>
                      </a:solidFill>
                      <a:prstDash val="sysDot"/>
                      <a:round/>
                      <a:headEnd type="none" w="med" len="med"/>
                      <a:tailEnd type="none" w="med" len="med"/>
                    </a:lnR>
                    <a:lnT w="3175" cap="flat" cmpd="sng" algn="ctr">
                      <a:solidFill>
                        <a:srgbClr val="3F85C1"/>
                      </a:solidFill>
                      <a:prstDash val="sysDot"/>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dirty="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3175" cap="flat" cmpd="sng" algn="ctr">
                      <a:solidFill>
                        <a:srgbClr val="3F85C1"/>
                      </a:solidFill>
                      <a:prstDash val="sysDot"/>
                      <a:round/>
                      <a:headEnd type="none" w="med" len="med"/>
                      <a:tailEnd type="none" w="med" len="med"/>
                    </a:lnR>
                    <a:lnT w="3175" cap="flat" cmpd="sng" algn="ctr">
                      <a:solidFill>
                        <a:srgbClr val="3F85C1"/>
                      </a:solidFill>
                      <a:prstDash val="sysDot"/>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dirty="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3175" cap="flat" cmpd="sng" algn="ctr">
                      <a:solidFill>
                        <a:srgbClr val="3F85C1"/>
                      </a:solidFill>
                      <a:prstDash val="sysDot"/>
                      <a:round/>
                      <a:headEnd type="none" w="med" len="med"/>
                      <a:tailEnd type="none" w="med" len="med"/>
                    </a:lnR>
                    <a:lnT w="3175" cap="flat" cmpd="sng" algn="ctr">
                      <a:solidFill>
                        <a:srgbClr val="3F85C1"/>
                      </a:solidFill>
                      <a:prstDash val="sysDot"/>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3175" cap="flat" cmpd="sng" algn="ctr">
                      <a:solidFill>
                        <a:srgbClr val="3F85C1"/>
                      </a:solidFill>
                      <a:prstDash val="sysDot"/>
                      <a:round/>
                      <a:headEnd type="none" w="med" len="med"/>
                      <a:tailEnd type="none" w="med" len="med"/>
                    </a:lnR>
                    <a:lnT w="3175" cap="flat" cmpd="sng" algn="ctr">
                      <a:solidFill>
                        <a:srgbClr val="3F85C1"/>
                      </a:solidFill>
                      <a:prstDash val="sysDot"/>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dirty="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12700" cmpd="sng">
                      <a:noFill/>
                    </a:lnR>
                    <a:lnT w="3175" cap="flat" cmpd="sng" algn="ctr">
                      <a:solidFill>
                        <a:srgbClr val="3F85C1"/>
                      </a:solidFill>
                      <a:prstDash val="sysDot"/>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89838">
                <a:tc>
                  <a:txBody>
                    <a:bodyPr/>
                    <a:lstStyle/>
                    <a:p>
                      <a:pPr algn="ctr"/>
                      <a:endParaRPr lang="en-GB" sz="1700" b="1" cap="all" spc="300" baseline="0" dirty="0">
                        <a:latin typeface="EC Square Sans Pro" panose="020B0506040000020004" pitchFamily="34" charset="0"/>
                      </a:endParaRPr>
                    </a:p>
                  </a:txBody>
                  <a:tcPr marL="64294" marR="64294" marT="32147" marB="32147" anchor="ctr">
                    <a:lnL w="12700" cmpd="sng">
                      <a:noFill/>
                    </a:lnL>
                    <a:lnR w="3175" cap="flat" cmpd="sng" algn="ctr">
                      <a:solidFill>
                        <a:srgbClr val="3F85C1"/>
                      </a:solidFill>
                      <a:prstDash val="solid"/>
                      <a:round/>
                      <a:headEnd type="none" w="med" len="med"/>
                      <a:tailEnd type="none" w="med" len="med"/>
                    </a:lnR>
                    <a:lnT w="3175" cap="flat" cmpd="sng" algn="ctr">
                      <a:solidFill>
                        <a:srgbClr val="3F85C1"/>
                      </a:solidFill>
                      <a:prstDash val="sysDot"/>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a:latin typeface="EC Square Sans Pro" panose="020B0506040000020004" pitchFamily="34" charset="0"/>
                      </a:endParaRPr>
                    </a:p>
                  </a:txBody>
                  <a:tcPr marL="64294" marR="64294" marT="32147" marB="32147" anchor="ctr">
                    <a:lnL w="3175" cap="flat" cmpd="sng" algn="ctr">
                      <a:solidFill>
                        <a:srgbClr val="3F85C1"/>
                      </a:solidFill>
                      <a:prstDash val="solid"/>
                      <a:round/>
                      <a:headEnd type="none" w="med" len="med"/>
                      <a:tailEnd type="none" w="med" len="med"/>
                    </a:lnL>
                    <a:lnR w="3175" cap="flat" cmpd="sng" algn="ctr">
                      <a:solidFill>
                        <a:srgbClr val="3F85C1"/>
                      </a:solidFill>
                      <a:prstDash val="sysDot"/>
                      <a:round/>
                      <a:headEnd type="none" w="med" len="med"/>
                      <a:tailEnd type="none" w="med" len="med"/>
                    </a:lnR>
                    <a:lnT w="3175" cap="flat" cmpd="sng" algn="ctr">
                      <a:solidFill>
                        <a:srgbClr val="3F85C1"/>
                      </a:solidFill>
                      <a:prstDash val="sysDot"/>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3175" cap="flat" cmpd="sng" algn="ctr">
                      <a:solidFill>
                        <a:srgbClr val="3F85C1"/>
                      </a:solidFill>
                      <a:prstDash val="sysDot"/>
                      <a:round/>
                      <a:headEnd type="none" w="med" len="med"/>
                      <a:tailEnd type="none" w="med" len="med"/>
                    </a:lnR>
                    <a:lnT w="3175" cap="flat" cmpd="sng" algn="ctr">
                      <a:solidFill>
                        <a:srgbClr val="3F85C1"/>
                      </a:solidFill>
                      <a:prstDash val="sysDot"/>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dirty="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3175" cap="flat" cmpd="sng" algn="ctr">
                      <a:solidFill>
                        <a:srgbClr val="3F85C1"/>
                      </a:solidFill>
                      <a:prstDash val="sysDot"/>
                      <a:round/>
                      <a:headEnd type="none" w="med" len="med"/>
                      <a:tailEnd type="none" w="med" len="med"/>
                    </a:lnR>
                    <a:lnT w="3175" cap="flat" cmpd="sng" algn="ctr">
                      <a:solidFill>
                        <a:srgbClr val="3F85C1"/>
                      </a:solidFill>
                      <a:prstDash val="sysDot"/>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dirty="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3175" cap="flat" cmpd="sng" algn="ctr">
                      <a:solidFill>
                        <a:srgbClr val="3F85C1"/>
                      </a:solidFill>
                      <a:prstDash val="sysDot"/>
                      <a:round/>
                      <a:headEnd type="none" w="med" len="med"/>
                      <a:tailEnd type="none" w="med" len="med"/>
                    </a:lnR>
                    <a:lnT w="3175" cap="flat" cmpd="sng" algn="ctr">
                      <a:solidFill>
                        <a:srgbClr val="3F85C1"/>
                      </a:solidFill>
                      <a:prstDash val="sysDot"/>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en-GB" sz="1700" dirty="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12700" cmpd="sng">
                      <a:noFill/>
                    </a:lnR>
                    <a:lnT w="3175" cap="flat" cmpd="sng" algn="ctr">
                      <a:solidFill>
                        <a:srgbClr val="3F85C1"/>
                      </a:solidFill>
                      <a:prstDash val="sysDot"/>
                      <a:round/>
                      <a:headEnd type="none" w="med" len="med"/>
                      <a:tailEnd type="none" w="med" len="med"/>
                    </a:lnT>
                    <a:lnB w="3175" cap="flat" cmpd="sng" algn="ctr">
                      <a:solidFill>
                        <a:srgbClr val="3F85C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89838">
                <a:tc>
                  <a:txBody>
                    <a:bodyPr/>
                    <a:lstStyle/>
                    <a:p>
                      <a:pPr algn="ctr"/>
                      <a:endParaRPr lang="en-GB" sz="1700" b="1" cap="all" spc="300" baseline="0" dirty="0">
                        <a:latin typeface="EC Square Sans Pro" panose="020B0506040000020004" pitchFamily="34" charset="0"/>
                      </a:endParaRPr>
                    </a:p>
                  </a:txBody>
                  <a:tcPr marL="64294" marR="64294" marT="32147" marB="32147" anchor="ctr">
                    <a:lnL w="12700" cmpd="sng">
                      <a:noFill/>
                    </a:lnL>
                    <a:lnR w="3175" cap="flat" cmpd="sng" algn="ctr">
                      <a:solidFill>
                        <a:srgbClr val="3F85C1"/>
                      </a:solidFill>
                      <a:prstDash val="solid"/>
                      <a:round/>
                      <a:headEnd type="none" w="med" len="med"/>
                      <a:tailEnd type="none" w="med" len="med"/>
                    </a:lnR>
                    <a:lnT w="3175" cap="flat" cmpd="sng" algn="ctr">
                      <a:solidFill>
                        <a:srgbClr val="3F85C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700">
                        <a:latin typeface="EC Square Sans Pro" panose="020B0506040000020004" pitchFamily="34" charset="0"/>
                      </a:endParaRPr>
                    </a:p>
                  </a:txBody>
                  <a:tcPr marL="64294" marR="64294" marT="32147" marB="32147" anchor="ctr">
                    <a:lnL w="3175" cap="flat" cmpd="sng" algn="ctr">
                      <a:solidFill>
                        <a:srgbClr val="3F85C1"/>
                      </a:solidFill>
                      <a:prstDash val="solid"/>
                      <a:round/>
                      <a:headEnd type="none" w="med" len="med"/>
                      <a:tailEnd type="none" w="med" len="med"/>
                    </a:lnL>
                    <a:lnR w="3175" cap="flat" cmpd="sng" algn="ctr">
                      <a:solidFill>
                        <a:srgbClr val="3F85C1"/>
                      </a:solidFill>
                      <a:prstDash val="sysDot"/>
                      <a:round/>
                      <a:headEnd type="none" w="med" len="med"/>
                      <a:tailEnd type="none" w="med" len="med"/>
                    </a:lnR>
                    <a:lnT w="3175" cap="flat" cmpd="sng" algn="ctr">
                      <a:solidFill>
                        <a:srgbClr val="3F85C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70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3175" cap="flat" cmpd="sng" algn="ctr">
                      <a:solidFill>
                        <a:srgbClr val="3F85C1"/>
                      </a:solidFill>
                      <a:prstDash val="sysDot"/>
                      <a:round/>
                      <a:headEnd type="none" w="med" len="med"/>
                      <a:tailEnd type="none" w="med" len="med"/>
                    </a:lnR>
                    <a:lnT w="3175" cap="flat" cmpd="sng" algn="ctr">
                      <a:solidFill>
                        <a:srgbClr val="3F85C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70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3175" cap="flat" cmpd="sng" algn="ctr">
                      <a:solidFill>
                        <a:srgbClr val="3F85C1"/>
                      </a:solidFill>
                      <a:prstDash val="sysDot"/>
                      <a:round/>
                      <a:headEnd type="none" w="med" len="med"/>
                      <a:tailEnd type="none" w="med" len="med"/>
                    </a:lnR>
                    <a:lnT w="3175" cap="flat" cmpd="sng" algn="ctr">
                      <a:solidFill>
                        <a:srgbClr val="3F85C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700" dirty="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3175" cap="flat" cmpd="sng" algn="ctr">
                      <a:solidFill>
                        <a:srgbClr val="3F85C1"/>
                      </a:solidFill>
                      <a:prstDash val="sysDot"/>
                      <a:round/>
                      <a:headEnd type="none" w="med" len="med"/>
                      <a:tailEnd type="none" w="med" len="med"/>
                    </a:lnR>
                    <a:lnT w="3175" cap="flat" cmpd="sng" algn="ctr">
                      <a:solidFill>
                        <a:srgbClr val="3F85C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700" dirty="0">
                        <a:latin typeface="EC Square Sans Pro" panose="020B0506040000020004" pitchFamily="34" charset="0"/>
                      </a:endParaRPr>
                    </a:p>
                  </a:txBody>
                  <a:tcPr marL="64294" marR="64294" marT="32147" marB="32147" anchor="ctr">
                    <a:lnL w="3175" cap="flat" cmpd="sng" algn="ctr">
                      <a:solidFill>
                        <a:srgbClr val="3F85C1"/>
                      </a:solidFill>
                      <a:prstDash val="sysDot"/>
                      <a:round/>
                      <a:headEnd type="none" w="med" len="med"/>
                      <a:tailEnd type="none" w="med" len="med"/>
                    </a:lnL>
                    <a:lnR w="12700" cmpd="sng">
                      <a:noFill/>
                    </a:lnR>
                    <a:lnT w="3175" cap="flat" cmpd="sng" algn="ctr">
                      <a:solidFill>
                        <a:srgbClr val="3F85C1"/>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6739455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Body blue">
    <p:spTree>
      <p:nvGrpSpPr>
        <p:cNvPr id="1" name=""/>
        <p:cNvGrpSpPr/>
        <p:nvPr/>
      </p:nvGrpSpPr>
      <p:grpSpPr>
        <a:xfrm>
          <a:off x="0" y="0"/>
          <a:ext cx="0" cy="0"/>
          <a:chOff x="0" y="0"/>
          <a:chExt cx="0" cy="0"/>
        </a:xfrm>
      </p:grpSpPr>
      <p:sp>
        <p:nvSpPr>
          <p:cNvPr id="174" name="Shape 174"/>
          <p:cNvSpPr>
            <a:spLocks noGrp="1"/>
          </p:cNvSpPr>
          <p:nvPr>
            <p:ph type="title"/>
          </p:nvPr>
        </p:nvSpPr>
        <p:spPr>
          <a:xfrm>
            <a:off x="312539" y="1143001"/>
            <a:ext cx="8518922" cy="892969"/>
          </a:xfrm>
          <a:prstGeom prst="rect">
            <a:avLst/>
          </a:prstGeom>
        </p:spPr>
        <p:txBody>
          <a:bodyPr anchor="ctr"/>
          <a:lstStyle>
            <a:lvl1pPr indent="0">
              <a:defRPr sz="2953"/>
            </a:lvl1pPr>
          </a:lstStyle>
          <a:p>
            <a:r>
              <a:rPr lang="en-GB" dirty="0"/>
              <a:t>Click to edit Master title style</a:t>
            </a:r>
          </a:p>
        </p:txBody>
      </p:sp>
      <p:sp>
        <p:nvSpPr>
          <p:cNvPr id="176" name="Shape 176"/>
          <p:cNvSpPr>
            <a:spLocks noGrp="1"/>
          </p:cNvSpPr>
          <p:nvPr>
            <p:ph type="sldNum" sz="quarter" idx="2"/>
          </p:nvPr>
        </p:nvSpPr>
        <p:spPr>
          <a:xfrm>
            <a:off x="8331398" y="6340078"/>
            <a:ext cx="500063" cy="283152"/>
          </a:xfrm>
          <a:prstGeom prst="rect">
            <a:avLst/>
          </a:prstGeom>
        </p:spPr>
        <p:txBody>
          <a:bodyPr/>
          <a:lstStyle/>
          <a:p>
            <a:fld id="{86CB4B4D-7CA3-9044-876B-883B54F8677D}" type="slidenum">
              <a:rPr lang="en-GB" smtClean="0"/>
              <a:t>‹#›</a:t>
            </a:fld>
            <a:endParaRPr lang="en-GB" dirty="0"/>
          </a:p>
        </p:txBody>
      </p:sp>
      <p:sp>
        <p:nvSpPr>
          <p:cNvPr id="177" name="Shape 177"/>
          <p:cNvSpPr/>
          <p:nvPr/>
        </p:nvSpPr>
        <p:spPr>
          <a:xfrm>
            <a:off x="4190257" y="6650576"/>
            <a:ext cx="550798" cy="226470"/>
          </a:xfrm>
          <a:prstGeom prst="rect">
            <a:avLst/>
          </a:prstGeom>
          <a:solidFill>
            <a:srgbClr val="76B861"/>
          </a:solidFill>
          <a:ln w="12700">
            <a:miter lim="400000"/>
          </a:ln>
          <a:effectLst>
            <a:outerShdw blurRad="38100" dist="12700" dir="5400000" rotWithShape="0">
              <a:srgbClr val="000000">
                <a:alpha val="35000"/>
              </a:srgbClr>
            </a:outerShdw>
          </a:effectLst>
        </p:spPr>
        <p:txBody>
          <a:bodyPr lIns="34289" tIns="34289" rIns="34289" bIns="34289" anchor="ctr"/>
          <a:lstStyle/>
          <a:p>
            <a:pPr algn="ctr" defTabSz="321457">
              <a:defRPr sz="2400">
                <a:solidFill>
                  <a:schemeClr val="accent3">
                    <a:lumOff val="44000"/>
                  </a:schemeClr>
                </a:solidFill>
              </a:defRPr>
            </a:pPr>
            <a:endParaRPr lang="en-GB" sz="1687" dirty="0"/>
          </a:p>
        </p:txBody>
      </p:sp>
      <p:sp>
        <p:nvSpPr>
          <p:cNvPr id="178" name="Shape 178"/>
          <p:cNvSpPr/>
          <p:nvPr/>
        </p:nvSpPr>
        <p:spPr>
          <a:xfrm>
            <a:off x="1772" y="2629"/>
            <a:ext cx="9149388" cy="890340"/>
          </a:xfrm>
          <a:prstGeom prst="rect">
            <a:avLst/>
          </a:prstGeom>
          <a:solidFill>
            <a:srgbClr val="3F85C1"/>
          </a:solidFill>
          <a:ln w="12700">
            <a:miter lim="400000"/>
          </a:ln>
        </p:spPr>
        <p:txBody>
          <a:bodyPr lIns="34289" tIns="34289" rIns="34289" bIns="34289" anchor="ctr"/>
          <a:lstStyle/>
          <a:p>
            <a:pPr algn="ctr" defTabSz="321457">
              <a:defRPr sz="2400"/>
            </a:pPr>
            <a:endParaRPr lang="en-GB" sz="1687" dirty="0"/>
          </a:p>
        </p:txBody>
      </p:sp>
      <p:pic>
        <p:nvPicPr>
          <p:cNvPr id="8" name="logo_ce-en-neg-quadri_ligthgreen.png"/>
          <p:cNvPicPr>
            <a:picLocks noChangeAspect="1"/>
          </p:cNvPicPr>
          <p:nvPr userDrawn="1"/>
        </p:nvPicPr>
        <p:blipFill>
          <a:blip r:embed="rId2">
            <a:extLst/>
          </a:blip>
          <a:stretch>
            <a:fillRect/>
          </a:stretch>
        </p:blipFill>
        <p:spPr>
          <a:xfrm>
            <a:off x="3929063" y="258240"/>
            <a:ext cx="1285875" cy="893358"/>
          </a:xfrm>
          <a:prstGeom prst="rect">
            <a:avLst/>
          </a:prstGeom>
          <a:ln w="12700">
            <a:miter lim="400000"/>
          </a:ln>
        </p:spPr>
      </p:pic>
      <p:graphicFrame>
        <p:nvGraphicFramePr>
          <p:cNvPr id="2" name="Chart 1"/>
          <p:cNvGraphicFramePr/>
          <p:nvPr userDrawn="1">
            <p:extLst>
              <p:ext uri="{D42A27DB-BD31-4B8C-83A1-F6EECF244321}">
                <p14:modId xmlns:p14="http://schemas.microsoft.com/office/powerpoint/2010/main" val="2267100086"/>
              </p:ext>
            </p:extLst>
          </p:nvPr>
        </p:nvGraphicFramePr>
        <p:xfrm>
          <a:off x="319028" y="2061973"/>
          <a:ext cx="8516107" cy="3999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007774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Body blue">
    <p:spTree>
      <p:nvGrpSpPr>
        <p:cNvPr id="1" name=""/>
        <p:cNvGrpSpPr/>
        <p:nvPr/>
      </p:nvGrpSpPr>
      <p:grpSpPr>
        <a:xfrm>
          <a:off x="0" y="0"/>
          <a:ext cx="0" cy="0"/>
          <a:chOff x="0" y="0"/>
          <a:chExt cx="0" cy="0"/>
        </a:xfrm>
      </p:grpSpPr>
      <p:sp>
        <p:nvSpPr>
          <p:cNvPr id="174" name="Shape 174"/>
          <p:cNvSpPr>
            <a:spLocks noGrp="1"/>
          </p:cNvSpPr>
          <p:nvPr>
            <p:ph type="title"/>
          </p:nvPr>
        </p:nvSpPr>
        <p:spPr>
          <a:xfrm>
            <a:off x="312539" y="1143001"/>
            <a:ext cx="8518922" cy="892969"/>
          </a:xfrm>
          <a:prstGeom prst="rect">
            <a:avLst/>
          </a:prstGeom>
        </p:spPr>
        <p:txBody>
          <a:bodyPr anchor="ctr"/>
          <a:lstStyle>
            <a:lvl1pPr indent="0">
              <a:defRPr sz="2953"/>
            </a:lvl1pPr>
          </a:lstStyle>
          <a:p>
            <a:r>
              <a:rPr lang="en-GB" dirty="0"/>
              <a:t>Click to edit Master title style</a:t>
            </a:r>
          </a:p>
        </p:txBody>
      </p:sp>
      <p:sp>
        <p:nvSpPr>
          <p:cNvPr id="176" name="Shape 176"/>
          <p:cNvSpPr>
            <a:spLocks noGrp="1"/>
          </p:cNvSpPr>
          <p:nvPr>
            <p:ph type="sldNum" sz="quarter" idx="2"/>
          </p:nvPr>
        </p:nvSpPr>
        <p:spPr>
          <a:xfrm>
            <a:off x="8331398" y="6340078"/>
            <a:ext cx="500063" cy="283152"/>
          </a:xfrm>
          <a:prstGeom prst="rect">
            <a:avLst/>
          </a:prstGeom>
        </p:spPr>
        <p:txBody>
          <a:bodyPr/>
          <a:lstStyle/>
          <a:p>
            <a:fld id="{86CB4B4D-7CA3-9044-876B-883B54F8677D}" type="slidenum">
              <a:rPr lang="en-GB" smtClean="0"/>
              <a:t>‹#›</a:t>
            </a:fld>
            <a:endParaRPr lang="en-GB" dirty="0"/>
          </a:p>
        </p:txBody>
      </p:sp>
      <p:sp>
        <p:nvSpPr>
          <p:cNvPr id="177" name="Shape 177"/>
          <p:cNvSpPr/>
          <p:nvPr/>
        </p:nvSpPr>
        <p:spPr>
          <a:xfrm>
            <a:off x="4190257" y="6650576"/>
            <a:ext cx="550798" cy="226470"/>
          </a:xfrm>
          <a:prstGeom prst="rect">
            <a:avLst/>
          </a:prstGeom>
          <a:solidFill>
            <a:srgbClr val="76B861"/>
          </a:solidFill>
          <a:ln w="12700">
            <a:miter lim="400000"/>
          </a:ln>
          <a:effectLst>
            <a:outerShdw blurRad="38100" dist="12700" dir="5400000" rotWithShape="0">
              <a:srgbClr val="000000">
                <a:alpha val="35000"/>
              </a:srgbClr>
            </a:outerShdw>
          </a:effectLst>
        </p:spPr>
        <p:txBody>
          <a:bodyPr lIns="34289" tIns="34289" rIns="34289" bIns="34289" anchor="ctr"/>
          <a:lstStyle/>
          <a:p>
            <a:pPr algn="ctr" defTabSz="321457">
              <a:defRPr sz="2400">
                <a:solidFill>
                  <a:schemeClr val="accent3">
                    <a:lumOff val="44000"/>
                  </a:schemeClr>
                </a:solidFill>
              </a:defRPr>
            </a:pPr>
            <a:endParaRPr lang="en-GB" sz="1687" dirty="0"/>
          </a:p>
        </p:txBody>
      </p:sp>
      <p:sp>
        <p:nvSpPr>
          <p:cNvPr id="178" name="Shape 178"/>
          <p:cNvSpPr/>
          <p:nvPr/>
        </p:nvSpPr>
        <p:spPr>
          <a:xfrm>
            <a:off x="1772" y="2629"/>
            <a:ext cx="9149388" cy="890340"/>
          </a:xfrm>
          <a:prstGeom prst="rect">
            <a:avLst/>
          </a:prstGeom>
          <a:solidFill>
            <a:srgbClr val="3F85C1"/>
          </a:solidFill>
          <a:ln w="12700">
            <a:miter lim="400000"/>
          </a:ln>
        </p:spPr>
        <p:txBody>
          <a:bodyPr lIns="34289" tIns="34289" rIns="34289" bIns="34289" anchor="ctr"/>
          <a:lstStyle/>
          <a:p>
            <a:pPr algn="ctr" defTabSz="321457">
              <a:defRPr sz="2400"/>
            </a:pPr>
            <a:endParaRPr lang="en-GB" sz="1687" dirty="0"/>
          </a:p>
        </p:txBody>
      </p:sp>
      <p:pic>
        <p:nvPicPr>
          <p:cNvPr id="8" name="logo_ce-en-neg-quadri_ligthgreen.png"/>
          <p:cNvPicPr>
            <a:picLocks noChangeAspect="1"/>
          </p:cNvPicPr>
          <p:nvPr userDrawn="1"/>
        </p:nvPicPr>
        <p:blipFill>
          <a:blip r:embed="rId2">
            <a:extLst/>
          </a:blip>
          <a:stretch>
            <a:fillRect/>
          </a:stretch>
        </p:blipFill>
        <p:spPr>
          <a:xfrm>
            <a:off x="3929063" y="258240"/>
            <a:ext cx="1285875" cy="893358"/>
          </a:xfrm>
          <a:prstGeom prst="rect">
            <a:avLst/>
          </a:prstGeom>
          <a:ln w="12700">
            <a:miter lim="400000"/>
          </a:ln>
        </p:spPr>
      </p:pic>
      <p:graphicFrame>
        <p:nvGraphicFramePr>
          <p:cNvPr id="2" name="Chart 1"/>
          <p:cNvGraphicFramePr/>
          <p:nvPr userDrawn="1">
            <p:extLst>
              <p:ext uri="{D42A27DB-BD31-4B8C-83A1-F6EECF244321}">
                <p14:modId xmlns:p14="http://schemas.microsoft.com/office/powerpoint/2010/main" val="668263841"/>
              </p:ext>
            </p:extLst>
          </p:nvPr>
        </p:nvGraphicFramePr>
        <p:xfrm>
          <a:off x="319028" y="2061973"/>
          <a:ext cx="8516107" cy="3999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173882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10BC74A6-F93F-4AAA-ADF4-2BC5C3E5FC15}" type="slidenum">
              <a:rPr lang="en-GB" smtClean="0"/>
              <a:t>‹#›</a:t>
            </a:fld>
            <a:endParaRPr lang="en-GB"/>
          </a:p>
        </p:txBody>
      </p:sp>
    </p:spTree>
    <p:extLst>
      <p:ext uri="{BB962C8B-B14F-4D97-AF65-F5344CB8AC3E}">
        <p14:creationId xmlns:p14="http://schemas.microsoft.com/office/powerpoint/2010/main" val="335689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GB" dirty="0"/>
              <a:t>Click to edit Master title style</a:t>
            </a:r>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sz="1200"/>
            </a:lvl1pPr>
          </a:lstStyle>
          <a:p>
            <a:pPr>
              <a:defRPr/>
            </a:pPr>
            <a:endParaRPr lang="en-GB" dirty="0"/>
          </a:p>
        </p:txBody>
      </p:sp>
      <p:sp>
        <p:nvSpPr>
          <p:cNvPr id="5" name="Footer Placeholder 4"/>
          <p:cNvSpPr>
            <a:spLocks noGrp="1"/>
          </p:cNvSpPr>
          <p:nvPr>
            <p:ph type="ftr" sz="quarter" idx="11"/>
          </p:nvPr>
        </p:nvSpPr>
        <p:spPr>
          <a:xfrm>
            <a:off x="3124201" y="6356351"/>
            <a:ext cx="2895600" cy="365125"/>
          </a:xfrm>
          <a:prstGeom prst="rect">
            <a:avLst/>
          </a:prstGeom>
        </p:spPr>
        <p:txBody>
          <a:bodyPr/>
          <a:lstStyle>
            <a:lvl1pPr>
              <a:defRPr sz="1200"/>
            </a:lvl1pPr>
          </a:lstStyle>
          <a:p>
            <a:pPr>
              <a:defRPr/>
            </a:pPr>
            <a:endParaRPr lang="en-GB"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lgn="r">
              <a:defRPr sz="1200"/>
            </a:lvl1pPr>
          </a:lstStyle>
          <a:p>
            <a:pPr>
              <a:defRPr/>
            </a:pPr>
            <a:fld id="{396CDD1B-50E0-44E8-82B7-F85F69F6D40C}" type="slidenum">
              <a:rPr lang="en-GB" smtClean="0"/>
              <a:pPr>
                <a:defRPr/>
              </a:pPr>
              <a:t>‹#›</a:t>
            </a:fld>
            <a:endParaRPr lang="en-GB" dirty="0"/>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dirty="0"/>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30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a:defRPr/>
            </a:pPr>
            <a:endParaRPr lang="en-GB" dirty="0"/>
          </a:p>
        </p:txBody>
      </p:sp>
      <p:sp>
        <p:nvSpPr>
          <p:cNvPr id="8" name="Footer Placeholder 7"/>
          <p:cNvSpPr>
            <a:spLocks noGrp="1"/>
          </p:cNvSpPr>
          <p:nvPr>
            <p:ph type="ftr" sz="quarter" idx="11"/>
          </p:nvPr>
        </p:nvSpPr>
        <p:spPr>
          <a:xfrm>
            <a:off x="3124201" y="6356351"/>
            <a:ext cx="2895600" cy="365125"/>
          </a:xfrm>
          <a:prstGeom prst="rect">
            <a:avLst/>
          </a:prstGeom>
        </p:spPr>
        <p:txBody>
          <a:bodyPr/>
          <a:lstStyle/>
          <a:p>
            <a:pPr>
              <a:defRPr/>
            </a:pPr>
            <a:endParaRPr lang="en-GB" dirty="0"/>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pPr>
              <a:defRPr/>
            </a:pPr>
            <a:fld id="{396CDD1B-50E0-44E8-82B7-F85F69F6D40C}" type="slidenum">
              <a:rPr lang="en-GB" smtClean="0"/>
              <a:pPr>
                <a:defRPr/>
              </a:pPr>
              <a:t>‹#›</a:t>
            </a:fld>
            <a:endParaRPr lang="en-GB" dirty="0"/>
          </a:p>
        </p:txBody>
      </p:sp>
      <p:sp>
        <p:nvSpPr>
          <p:cNvPr id="10" name="Rectangle 9"/>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51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dirty="0"/>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a:defRPr/>
            </a:pPr>
            <a:endParaRPr lang="en-GB" dirty="0"/>
          </a:p>
        </p:txBody>
      </p:sp>
      <p:sp>
        <p:nvSpPr>
          <p:cNvPr id="4" name="Footer Placeholder 3"/>
          <p:cNvSpPr>
            <a:spLocks noGrp="1"/>
          </p:cNvSpPr>
          <p:nvPr>
            <p:ph type="ftr" sz="quarter" idx="11"/>
          </p:nvPr>
        </p:nvSpPr>
        <p:spPr>
          <a:xfrm>
            <a:off x="3124201" y="6356351"/>
            <a:ext cx="2895600" cy="365125"/>
          </a:xfrm>
          <a:prstGeom prst="rect">
            <a:avLst/>
          </a:prstGeom>
        </p:spPr>
        <p:txBody>
          <a:bodyPr/>
          <a:lstStyle/>
          <a:p>
            <a:pPr>
              <a:defRPr/>
            </a:pPr>
            <a:endParaRPr lang="en-GB" dirty="0"/>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algn="r">
              <a:defRPr/>
            </a:pPr>
            <a:fld id="{2BB59E6E-B967-488E-B209-8B7FA0D7AF99}" type="slidenum">
              <a:rPr lang="en-GB" smtClean="0"/>
              <a:pPr algn="r">
                <a:defRPr/>
              </a:pPr>
              <a:t>‹#›</a:t>
            </a:fld>
            <a:endParaRPr lang="en-GB" dirty="0"/>
          </a:p>
        </p:txBody>
      </p:sp>
    </p:spTree>
    <p:extLst>
      <p:ext uri="{BB962C8B-B14F-4D97-AF65-F5344CB8AC3E}">
        <p14:creationId xmlns:p14="http://schemas.microsoft.com/office/powerpoint/2010/main" val="308351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a:defRPr/>
            </a:pPr>
            <a:endParaRPr lang="en-GB" dirty="0"/>
          </a:p>
        </p:txBody>
      </p:sp>
      <p:sp>
        <p:nvSpPr>
          <p:cNvPr id="3" name="Footer Placeholder 2"/>
          <p:cNvSpPr>
            <a:spLocks noGrp="1"/>
          </p:cNvSpPr>
          <p:nvPr>
            <p:ph type="ftr" sz="quarter" idx="11"/>
          </p:nvPr>
        </p:nvSpPr>
        <p:spPr>
          <a:xfrm>
            <a:off x="3124201" y="6356351"/>
            <a:ext cx="2895600" cy="365125"/>
          </a:xfrm>
          <a:prstGeom prst="rect">
            <a:avLst/>
          </a:prstGeom>
        </p:spPr>
        <p:txBody>
          <a:bodyPr/>
          <a:lstStyle/>
          <a:p>
            <a:pPr>
              <a:defRPr/>
            </a:pPr>
            <a:endParaRPr lang="en-GB"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pPr algn="r">
              <a:defRPr/>
            </a:pPr>
            <a:fld id="{2BB59E6E-B967-488E-B209-8B7FA0D7AF99}" type="slidenum">
              <a:rPr lang="en-GB" smtClean="0"/>
              <a:pPr algn="r">
                <a:defRPr/>
              </a:pPr>
              <a:t>‹#›</a:t>
            </a:fld>
            <a:endParaRPr lang="en-GB" dirty="0"/>
          </a:p>
        </p:txBody>
      </p:sp>
    </p:spTree>
    <p:extLst>
      <p:ext uri="{BB962C8B-B14F-4D97-AF65-F5344CB8AC3E}">
        <p14:creationId xmlns:p14="http://schemas.microsoft.com/office/powerpoint/2010/main" val="124000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GB" dirty="0"/>
              <a:t>Click to edit Master title style</a:t>
            </a:r>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a:defRPr/>
            </a:pPr>
            <a:endParaRPr lang="en-GB" dirty="0"/>
          </a:p>
        </p:txBody>
      </p:sp>
      <p:sp>
        <p:nvSpPr>
          <p:cNvPr id="6" name="Footer Placeholder 5"/>
          <p:cNvSpPr>
            <a:spLocks noGrp="1"/>
          </p:cNvSpPr>
          <p:nvPr>
            <p:ph type="ftr" sz="quarter" idx="11"/>
          </p:nvPr>
        </p:nvSpPr>
        <p:spPr>
          <a:xfrm>
            <a:off x="3124201" y="6356351"/>
            <a:ext cx="2895600" cy="365125"/>
          </a:xfrm>
          <a:prstGeom prst="rect">
            <a:avLst/>
          </a:prstGeom>
        </p:spPr>
        <p:txBody>
          <a:bodyPr/>
          <a:lstStyle/>
          <a:p>
            <a:pPr>
              <a:defRPr/>
            </a:pPr>
            <a:endParaRPr lang="en-GB"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a:defRPr/>
            </a:pPr>
            <a:fld id="{396CDD1B-50E0-44E8-82B7-F85F69F6D40C}" type="slidenum">
              <a:rPr lang="en-GB" smtClean="0"/>
              <a:pPr>
                <a:defRPr/>
              </a:pPr>
              <a:t>‹#›</a:t>
            </a:fld>
            <a:endParaRPr lang="en-GB" dirty="0"/>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75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GB"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a:defRPr/>
            </a:pPr>
            <a:endParaRPr lang="en-GB" dirty="0"/>
          </a:p>
        </p:txBody>
      </p:sp>
      <p:sp>
        <p:nvSpPr>
          <p:cNvPr id="6" name="Footer Placeholder 5"/>
          <p:cNvSpPr>
            <a:spLocks noGrp="1"/>
          </p:cNvSpPr>
          <p:nvPr>
            <p:ph type="ftr" sz="quarter" idx="11"/>
          </p:nvPr>
        </p:nvSpPr>
        <p:spPr>
          <a:xfrm>
            <a:off x="3124201" y="6356351"/>
            <a:ext cx="2895600" cy="365125"/>
          </a:xfrm>
          <a:prstGeom prst="rect">
            <a:avLst/>
          </a:prstGeom>
        </p:spPr>
        <p:txBody>
          <a:bodyPr/>
          <a:lstStyle/>
          <a:p>
            <a:pPr>
              <a:defRPr/>
            </a:pPr>
            <a:endParaRPr lang="en-GB"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a:defRPr/>
            </a:pPr>
            <a:fld id="{396CDD1B-50E0-44E8-82B7-F85F69F6D40C}" type="slidenum">
              <a:rPr lang="en-GB" smtClean="0"/>
              <a:pPr>
                <a:defRPr/>
              </a:pPr>
              <a:t>‹#›</a:t>
            </a:fld>
            <a:endParaRPr lang="en-GB" dirty="0"/>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09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8.png"/><Relationship Id="rId5" Type="http://schemas.openxmlformats.org/officeDocument/2006/relationships/slideLayout" Target="../slideLayouts/slideLayout23.xml"/><Relationship Id="rId10" Type="http://schemas.openxmlformats.org/officeDocument/2006/relationships/image" Target="../media/image7.png"/><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33517"/>
            <a:ext cx="9144000" cy="6833724"/>
          </a:xfrm>
          <a:prstGeom prst="rect">
            <a:avLst/>
          </a:prstGeom>
        </p:spPr>
      </p:pic>
      <p:sp>
        <p:nvSpPr>
          <p:cNvPr id="8" name="Rectangle 7"/>
          <p:cNvSpPr/>
          <p:nvPr/>
        </p:nvSpPr>
        <p:spPr>
          <a:xfrm>
            <a:off x="0" y="-38629"/>
            <a:ext cx="9144000" cy="1130301"/>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77" hangingPunct="1">
              <a:defRPr/>
            </a:pPr>
            <a:endParaRPr lang="en-GB" sz="1800" kern="1200" dirty="0">
              <a:solidFill>
                <a:prstClr val="white"/>
              </a:solidFill>
            </a:endParaRPr>
          </a:p>
        </p:txBody>
      </p:sp>
      <p:pic>
        <p:nvPicPr>
          <p:cNvPr id="2" name="Picture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04794" y="311655"/>
            <a:ext cx="1584176" cy="1102035"/>
          </a:xfrm>
          <a:prstGeom prst="rect">
            <a:avLst/>
          </a:prstGeom>
        </p:spPr>
      </p:pic>
      <p:sp>
        <p:nvSpPr>
          <p:cNvPr id="5" name="Rectangle 4"/>
          <p:cNvSpPr/>
          <p:nvPr/>
        </p:nvSpPr>
        <p:spPr>
          <a:xfrm>
            <a:off x="4231379" y="6639966"/>
            <a:ext cx="676377" cy="227276"/>
          </a:xfrm>
          <a:prstGeom prst="rect">
            <a:avLst/>
          </a:prstGeom>
          <a:solidFill>
            <a:srgbClr val="102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7" hangingPunct="1"/>
            <a:endParaRPr lang="en-GB" sz="1800" kern="1200" dirty="0">
              <a:solidFill>
                <a:srgbClr val="10218B"/>
              </a:solidFill>
            </a:endParaRPr>
          </a:p>
        </p:txBody>
      </p:sp>
    </p:spTree>
    <p:extLst>
      <p:ext uri="{BB962C8B-B14F-4D97-AF65-F5344CB8AC3E}">
        <p14:creationId xmlns:p14="http://schemas.microsoft.com/office/powerpoint/2010/main" val="50665186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42" r:id="rId14"/>
    <p:sldLayoutId id="2147483743" r:id="rId15"/>
    <p:sldLayoutId id="2147483744" r:id="rId16"/>
    <p:sldLayoutId id="2147483745" r:id="rId17"/>
    <p:sldLayoutId id="2147483746" r:id="rId18"/>
  </p:sldLayoutIdLst>
  <p:hf hdr="0" ftr="0" dt="0"/>
  <p:txStyles>
    <p:titleStyle>
      <a:lvl1pPr algn="ctr" defTabSz="457177"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2" indent="-285736"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2" indent="-228588"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18" indent="-228588"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5" indent="-228588"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accent3">
            <a:lumOff val="44000"/>
          </a:schemeClr>
        </a:solidFill>
        <a:effectLst/>
      </p:bgPr>
    </p:bg>
    <p:spTree>
      <p:nvGrpSpPr>
        <p:cNvPr id="1" name=""/>
        <p:cNvGrpSpPr/>
        <p:nvPr/>
      </p:nvGrpSpPr>
      <p:grpSpPr>
        <a:xfrm>
          <a:off x="0" y="0"/>
          <a:ext cx="0" cy="0"/>
          <a:chOff x="0" y="0"/>
          <a:chExt cx="0" cy="0"/>
        </a:xfrm>
      </p:grpSpPr>
      <p:pic>
        <p:nvPicPr>
          <p:cNvPr id="2" name="watermark.png"/>
          <p:cNvPicPr>
            <a:picLocks/>
          </p:cNvPicPr>
          <p:nvPr/>
        </p:nvPicPr>
        <p:blipFill>
          <a:blip r:embed="rId10">
            <a:extLst/>
          </a:blip>
          <a:stretch>
            <a:fillRect/>
          </a:stretch>
        </p:blipFill>
        <p:spPr>
          <a:xfrm>
            <a:off x="535781" y="-535781"/>
            <a:ext cx="2803922" cy="3662040"/>
          </a:xfrm>
          <a:prstGeom prst="rect">
            <a:avLst/>
          </a:prstGeom>
          <a:ln w="12700">
            <a:miter lim="400000"/>
          </a:ln>
        </p:spPr>
      </p:pic>
      <p:sp>
        <p:nvSpPr>
          <p:cNvPr id="3" name="Shape 3"/>
          <p:cNvSpPr>
            <a:spLocks noGrp="1"/>
          </p:cNvSpPr>
          <p:nvPr>
            <p:ph type="title"/>
          </p:nvPr>
        </p:nvSpPr>
        <p:spPr>
          <a:xfrm>
            <a:off x="312539" y="5357812"/>
            <a:ext cx="8518922" cy="892969"/>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lstStyle/>
          <a:p>
            <a:r>
              <a:rPr lang="en-GB" dirty="0"/>
              <a:t>Title Text</a:t>
            </a:r>
          </a:p>
        </p:txBody>
      </p:sp>
      <p:sp>
        <p:nvSpPr>
          <p:cNvPr id="4" name="Shape 4"/>
          <p:cNvSpPr>
            <a:spLocks noGrp="1"/>
          </p:cNvSpPr>
          <p:nvPr>
            <p:ph type="body" idx="1"/>
          </p:nvPr>
        </p:nvSpPr>
        <p:spPr>
          <a:xfrm>
            <a:off x="312539" y="4464844"/>
            <a:ext cx="8518922" cy="892969"/>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nchor="b"/>
          <a:lstStyle/>
          <a:p>
            <a:r>
              <a:rPr lang="en-GB" dirty="0"/>
              <a:t>Body Level One</a:t>
            </a:r>
          </a:p>
          <a:p>
            <a:pPr lvl="1"/>
            <a:r>
              <a:rPr lang="en-GB" dirty="0"/>
              <a:t>Body Level Two</a:t>
            </a:r>
          </a:p>
          <a:p>
            <a:pPr lvl="2"/>
            <a:r>
              <a:rPr lang="en-GB" dirty="0"/>
              <a:t>Body Level Three</a:t>
            </a:r>
          </a:p>
          <a:p>
            <a:pPr lvl="3"/>
            <a:r>
              <a:rPr lang="en-GB" dirty="0"/>
              <a:t>Body Level Four</a:t>
            </a:r>
          </a:p>
          <a:p>
            <a:pPr lvl="4"/>
            <a:r>
              <a:rPr lang="en-GB" dirty="0"/>
              <a:t>Body Level Five</a:t>
            </a:r>
          </a:p>
        </p:txBody>
      </p:sp>
      <p:sp>
        <p:nvSpPr>
          <p:cNvPr id="5" name="Shape 5"/>
          <p:cNvSpPr>
            <a:spLocks noGrp="1"/>
          </p:cNvSpPr>
          <p:nvPr>
            <p:ph type="sldNum" sz="quarter" idx="2"/>
          </p:nvPr>
        </p:nvSpPr>
        <p:spPr>
          <a:xfrm>
            <a:off x="8331398" y="6338888"/>
            <a:ext cx="500063" cy="283152"/>
          </a:xfrm>
          <a:prstGeom prst="rect">
            <a:avLst/>
          </a:prstGeom>
          <a:ln w="12700">
            <a:miter lim="400000"/>
          </a:ln>
        </p:spPr>
        <p:txBody>
          <a:bodyPr lIns="48767" tIns="48767" rIns="48767" bIns="48767">
            <a:spAutoFit/>
          </a:bodyPr>
          <a:lstStyle>
            <a:lvl1pPr algn="r">
              <a:defRPr sz="1200"/>
            </a:lvl1pPr>
          </a:lstStyle>
          <a:p>
            <a:fld id="{86CB4B4D-7CA3-9044-876B-883B54F8677D}" type="slidenum">
              <a:rPr lang="en-GB" smtClean="0"/>
              <a:pPr/>
              <a:t>‹#›</a:t>
            </a:fld>
            <a:endParaRPr lang="en-GB" dirty="0"/>
          </a:p>
        </p:txBody>
      </p:sp>
      <p:sp>
        <p:nvSpPr>
          <p:cNvPr id="6" name="Shape 6"/>
          <p:cNvSpPr/>
          <p:nvPr/>
        </p:nvSpPr>
        <p:spPr>
          <a:xfrm>
            <a:off x="4190257" y="6650576"/>
            <a:ext cx="550798" cy="226470"/>
          </a:xfrm>
          <a:prstGeom prst="rect">
            <a:avLst/>
          </a:prstGeom>
          <a:solidFill>
            <a:srgbClr val="76B861"/>
          </a:solidFill>
          <a:ln w="12700">
            <a:miter lim="400000"/>
          </a:ln>
          <a:effectLst>
            <a:outerShdw blurRad="38100" dist="12700" dir="5400000" rotWithShape="0">
              <a:srgbClr val="000000">
                <a:alpha val="35000"/>
              </a:srgbClr>
            </a:outerShdw>
          </a:effectLst>
        </p:spPr>
        <p:txBody>
          <a:bodyPr lIns="34289" tIns="34289" rIns="34289" bIns="34289" anchor="ctr"/>
          <a:lstStyle/>
          <a:p>
            <a:pPr algn="ctr" defTabSz="321457">
              <a:defRPr sz="2400">
                <a:solidFill>
                  <a:schemeClr val="accent3">
                    <a:lumOff val="44000"/>
                  </a:schemeClr>
                </a:solidFill>
              </a:defRPr>
            </a:pPr>
            <a:endParaRPr lang="en-GB" sz="1687" dirty="0"/>
          </a:p>
        </p:txBody>
      </p:sp>
      <p:sp>
        <p:nvSpPr>
          <p:cNvPr id="7" name="Shape 7"/>
          <p:cNvSpPr/>
          <p:nvPr/>
        </p:nvSpPr>
        <p:spPr>
          <a:xfrm>
            <a:off x="1772" y="2629"/>
            <a:ext cx="9149388" cy="890340"/>
          </a:xfrm>
          <a:prstGeom prst="rect">
            <a:avLst/>
          </a:prstGeom>
          <a:solidFill>
            <a:srgbClr val="3F85C1"/>
          </a:solidFill>
          <a:ln w="12700">
            <a:miter lim="400000"/>
          </a:ln>
        </p:spPr>
        <p:txBody>
          <a:bodyPr lIns="34289" tIns="34289" rIns="34289" bIns="34289" anchor="ctr"/>
          <a:lstStyle/>
          <a:p>
            <a:pPr algn="ctr" defTabSz="321457">
              <a:defRPr sz="2400"/>
            </a:pPr>
            <a:endParaRPr lang="en-GB" sz="1687" dirty="0"/>
          </a:p>
        </p:txBody>
      </p:sp>
      <p:pic>
        <p:nvPicPr>
          <p:cNvPr id="9" name="logo_ce-en-neg-quadri_ligthgreen.png"/>
          <p:cNvPicPr>
            <a:picLocks noChangeAspect="1"/>
          </p:cNvPicPr>
          <p:nvPr/>
        </p:nvPicPr>
        <p:blipFill>
          <a:blip r:embed="rId11">
            <a:extLst/>
          </a:blip>
          <a:stretch>
            <a:fillRect/>
          </a:stretch>
        </p:blipFill>
        <p:spPr>
          <a:xfrm>
            <a:off x="3929063" y="258240"/>
            <a:ext cx="1285875" cy="893358"/>
          </a:xfrm>
          <a:prstGeom prst="rect">
            <a:avLst/>
          </a:prstGeom>
          <a:ln w="12700">
            <a:miter lim="400000"/>
          </a:ln>
        </p:spPr>
      </p:pic>
    </p:spTree>
    <p:extLst>
      <p:ext uri="{BB962C8B-B14F-4D97-AF65-F5344CB8AC3E}">
        <p14:creationId xmlns:p14="http://schemas.microsoft.com/office/powerpoint/2010/main" val="4041928802"/>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transition spd="med"/>
  <p:hf hdr="0" ftr="0" dt="0"/>
  <p:txStyles>
    <p:titleStyle>
      <a:lvl1pPr marL="0" marR="0" indent="2232" algn="l" defTabSz="642915" eaLnBrk="1" latinLnBrk="0" hangingPunct="1">
        <a:lnSpc>
          <a:spcPct val="100000"/>
        </a:lnSpc>
        <a:spcBef>
          <a:spcPts val="0"/>
        </a:spcBef>
        <a:spcAft>
          <a:spcPts val="0"/>
        </a:spcAft>
        <a:buClrTx/>
        <a:buSzTx/>
        <a:buFontTx/>
        <a:buNone/>
        <a:tabLst/>
        <a:defRPr sz="3937" b="1" i="0" u="none" strike="noStrike" cap="all" spc="0" baseline="0">
          <a:ln>
            <a:noFill/>
          </a:ln>
          <a:solidFill>
            <a:srgbClr val="76B861"/>
          </a:solidFill>
          <a:uFillTx/>
          <a:latin typeface="EC Square Sans Pro" panose="020B0506040000020004" pitchFamily="34" charset="0"/>
          <a:ea typeface="Verdana"/>
          <a:cs typeface="Verdana"/>
          <a:sym typeface="Verdana"/>
        </a:defRPr>
      </a:lvl1pPr>
      <a:lvl2pPr marL="0" marR="0" indent="252255" algn="l" defTabSz="642915" eaLnBrk="1" latinLnBrk="0" hangingPunct="1">
        <a:lnSpc>
          <a:spcPct val="100000"/>
        </a:lnSpc>
        <a:spcBef>
          <a:spcPts val="0"/>
        </a:spcBef>
        <a:spcAft>
          <a:spcPts val="0"/>
        </a:spcAft>
        <a:buClrTx/>
        <a:buSzTx/>
        <a:buFontTx/>
        <a:buNone/>
        <a:tabLst/>
        <a:defRPr sz="3937" b="1" i="0" u="none" strike="noStrike" cap="none" spc="0" baseline="0">
          <a:ln>
            <a:noFill/>
          </a:ln>
          <a:solidFill>
            <a:srgbClr val="7CC192"/>
          </a:solidFill>
          <a:uFillTx/>
          <a:latin typeface="Verdana"/>
          <a:ea typeface="Verdana"/>
          <a:cs typeface="Verdana"/>
          <a:sym typeface="Verdana"/>
        </a:defRPr>
      </a:lvl2pPr>
      <a:lvl3pPr marL="0" marR="0" indent="252255" algn="l" defTabSz="642915" eaLnBrk="1" latinLnBrk="0" hangingPunct="1">
        <a:lnSpc>
          <a:spcPct val="100000"/>
        </a:lnSpc>
        <a:spcBef>
          <a:spcPts val="0"/>
        </a:spcBef>
        <a:spcAft>
          <a:spcPts val="0"/>
        </a:spcAft>
        <a:buClrTx/>
        <a:buSzTx/>
        <a:buFontTx/>
        <a:buNone/>
        <a:tabLst/>
        <a:defRPr sz="3937" b="1" i="0" u="none" strike="noStrike" cap="none" spc="0" baseline="0">
          <a:ln>
            <a:noFill/>
          </a:ln>
          <a:solidFill>
            <a:srgbClr val="7CC192"/>
          </a:solidFill>
          <a:uFillTx/>
          <a:latin typeface="Verdana"/>
          <a:ea typeface="Verdana"/>
          <a:cs typeface="Verdana"/>
          <a:sym typeface="Verdana"/>
        </a:defRPr>
      </a:lvl3pPr>
      <a:lvl4pPr marL="0" marR="0" indent="252255" algn="l" defTabSz="642915" eaLnBrk="1" latinLnBrk="0" hangingPunct="1">
        <a:lnSpc>
          <a:spcPct val="100000"/>
        </a:lnSpc>
        <a:spcBef>
          <a:spcPts val="0"/>
        </a:spcBef>
        <a:spcAft>
          <a:spcPts val="0"/>
        </a:spcAft>
        <a:buClrTx/>
        <a:buSzTx/>
        <a:buFontTx/>
        <a:buNone/>
        <a:tabLst/>
        <a:defRPr sz="3937" b="1" i="0" u="none" strike="noStrike" cap="none" spc="0" baseline="0">
          <a:ln>
            <a:noFill/>
          </a:ln>
          <a:solidFill>
            <a:srgbClr val="7CC192"/>
          </a:solidFill>
          <a:uFillTx/>
          <a:latin typeface="Verdana"/>
          <a:ea typeface="Verdana"/>
          <a:cs typeface="Verdana"/>
          <a:sym typeface="Verdana"/>
        </a:defRPr>
      </a:lvl4pPr>
      <a:lvl5pPr marL="0" marR="0" indent="252255" algn="l" defTabSz="642915" eaLnBrk="1" latinLnBrk="0" hangingPunct="1">
        <a:lnSpc>
          <a:spcPct val="100000"/>
        </a:lnSpc>
        <a:spcBef>
          <a:spcPts val="0"/>
        </a:spcBef>
        <a:spcAft>
          <a:spcPts val="0"/>
        </a:spcAft>
        <a:buClrTx/>
        <a:buSzTx/>
        <a:buFontTx/>
        <a:buNone/>
        <a:tabLst/>
        <a:defRPr sz="3937" b="1" i="0" u="none" strike="noStrike" cap="none" spc="0" baseline="0">
          <a:ln>
            <a:noFill/>
          </a:ln>
          <a:solidFill>
            <a:srgbClr val="7CC192"/>
          </a:solidFill>
          <a:uFillTx/>
          <a:latin typeface="Verdana"/>
          <a:ea typeface="Verdana"/>
          <a:cs typeface="Verdana"/>
          <a:sym typeface="Verdana"/>
        </a:defRPr>
      </a:lvl5pPr>
      <a:lvl6pPr marL="0" marR="0" indent="573712" algn="l" defTabSz="642915" eaLnBrk="1" latinLnBrk="0" hangingPunct="1">
        <a:lnSpc>
          <a:spcPct val="100000"/>
        </a:lnSpc>
        <a:spcBef>
          <a:spcPts val="0"/>
        </a:spcBef>
        <a:spcAft>
          <a:spcPts val="0"/>
        </a:spcAft>
        <a:buClrTx/>
        <a:buSzTx/>
        <a:buFontTx/>
        <a:buNone/>
        <a:tabLst/>
        <a:defRPr sz="3937" b="1" i="0" u="none" strike="noStrike" cap="none" spc="0" baseline="0">
          <a:ln>
            <a:noFill/>
          </a:ln>
          <a:solidFill>
            <a:srgbClr val="7CC192"/>
          </a:solidFill>
          <a:uFillTx/>
          <a:latin typeface="Verdana"/>
          <a:ea typeface="Verdana"/>
          <a:cs typeface="Verdana"/>
          <a:sym typeface="Verdana"/>
        </a:defRPr>
      </a:lvl6pPr>
      <a:lvl7pPr marL="0" marR="0" indent="895169" algn="l" defTabSz="642915" eaLnBrk="1" latinLnBrk="0" hangingPunct="1">
        <a:lnSpc>
          <a:spcPct val="100000"/>
        </a:lnSpc>
        <a:spcBef>
          <a:spcPts val="0"/>
        </a:spcBef>
        <a:spcAft>
          <a:spcPts val="0"/>
        </a:spcAft>
        <a:buClrTx/>
        <a:buSzTx/>
        <a:buFontTx/>
        <a:buNone/>
        <a:tabLst/>
        <a:defRPr sz="3937" b="1" i="0" u="none" strike="noStrike" cap="none" spc="0" baseline="0">
          <a:ln>
            <a:noFill/>
          </a:ln>
          <a:solidFill>
            <a:srgbClr val="7CC192"/>
          </a:solidFill>
          <a:uFillTx/>
          <a:latin typeface="Verdana"/>
          <a:ea typeface="Verdana"/>
          <a:cs typeface="Verdana"/>
          <a:sym typeface="Verdana"/>
        </a:defRPr>
      </a:lvl7pPr>
      <a:lvl8pPr marL="0" marR="0" indent="1216627" algn="l" defTabSz="642915" eaLnBrk="1" latinLnBrk="0" hangingPunct="1">
        <a:lnSpc>
          <a:spcPct val="100000"/>
        </a:lnSpc>
        <a:spcBef>
          <a:spcPts val="0"/>
        </a:spcBef>
        <a:spcAft>
          <a:spcPts val="0"/>
        </a:spcAft>
        <a:buClrTx/>
        <a:buSzTx/>
        <a:buFontTx/>
        <a:buNone/>
        <a:tabLst/>
        <a:defRPr sz="3937" b="1" i="0" u="none" strike="noStrike" cap="none" spc="0" baseline="0">
          <a:ln>
            <a:noFill/>
          </a:ln>
          <a:solidFill>
            <a:srgbClr val="7CC192"/>
          </a:solidFill>
          <a:uFillTx/>
          <a:latin typeface="Verdana"/>
          <a:ea typeface="Verdana"/>
          <a:cs typeface="Verdana"/>
          <a:sym typeface="Verdana"/>
        </a:defRPr>
      </a:lvl8pPr>
      <a:lvl9pPr marL="0" marR="0" indent="1538084" algn="l" defTabSz="642915" eaLnBrk="1" latinLnBrk="0" hangingPunct="1">
        <a:lnSpc>
          <a:spcPct val="100000"/>
        </a:lnSpc>
        <a:spcBef>
          <a:spcPts val="0"/>
        </a:spcBef>
        <a:spcAft>
          <a:spcPts val="0"/>
        </a:spcAft>
        <a:buClrTx/>
        <a:buSzTx/>
        <a:buFontTx/>
        <a:buNone/>
        <a:tabLst/>
        <a:defRPr sz="3937" b="1" i="0" u="none" strike="noStrike" cap="none" spc="0" baseline="0">
          <a:ln>
            <a:noFill/>
          </a:ln>
          <a:solidFill>
            <a:srgbClr val="7CC192"/>
          </a:solidFill>
          <a:uFillTx/>
          <a:latin typeface="Verdana"/>
          <a:ea typeface="Verdana"/>
          <a:cs typeface="Verdana"/>
          <a:sym typeface="Verdana"/>
        </a:defRPr>
      </a:lvl9pPr>
    </p:titleStyle>
    <p:bodyStyle>
      <a:lvl1pPr marL="0" marR="0" indent="0"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1pPr>
      <a:lvl2pPr marL="0" marR="0" indent="160729"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2pPr>
      <a:lvl3pPr marL="0" marR="0" indent="321457"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3pPr>
      <a:lvl4pPr marL="0" marR="0" indent="482186"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4pPr>
      <a:lvl5pPr marL="0" marR="0" indent="642915"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5pPr>
      <a:lvl6pPr marL="0" marR="0" indent="803643"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6pPr>
      <a:lvl7pPr marL="0" marR="0" indent="964372"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7pPr>
      <a:lvl8pPr marL="0" marR="0" indent="1125101"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8pPr>
      <a:lvl9pPr marL="0" marR="0" indent="1285829"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9pPr>
    </p:bodyStyle>
    <p:otherStyle>
      <a:lvl1pPr marL="0" marR="0" indent="0" algn="r" defTabSz="642915" rtl="0" eaLnBrk="1" latinLnBrk="0" hangingPunct="1">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Verdana"/>
        </a:defRPr>
      </a:lvl1pPr>
      <a:lvl2pPr marL="0" marR="0" indent="321457" algn="r" defTabSz="642915" rtl="0" eaLnBrk="1" latinLnBrk="0" hangingPunct="1">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Verdana"/>
        </a:defRPr>
      </a:lvl2pPr>
      <a:lvl3pPr marL="0" marR="0" indent="642915" algn="r" defTabSz="642915" rtl="0" eaLnBrk="1" latinLnBrk="0" hangingPunct="1">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Verdana"/>
        </a:defRPr>
      </a:lvl3pPr>
      <a:lvl4pPr marL="0" marR="0" indent="964372" algn="r" defTabSz="642915" rtl="0" eaLnBrk="1" latinLnBrk="0" hangingPunct="1">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Verdana"/>
        </a:defRPr>
      </a:lvl4pPr>
      <a:lvl5pPr marL="0" marR="0" indent="1285829" algn="r" defTabSz="642915" rtl="0" eaLnBrk="1" latinLnBrk="0" hangingPunct="1">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Verdana"/>
        </a:defRPr>
      </a:lvl5pPr>
      <a:lvl6pPr marL="0" marR="0" indent="1607287" algn="r" defTabSz="642915" rtl="0" eaLnBrk="1" latinLnBrk="0" hangingPunct="1">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Verdana"/>
        </a:defRPr>
      </a:lvl6pPr>
      <a:lvl7pPr marL="0" marR="0" indent="1928744" algn="r" defTabSz="642915" rtl="0" eaLnBrk="1" latinLnBrk="0" hangingPunct="1">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Verdana"/>
        </a:defRPr>
      </a:lvl7pPr>
      <a:lvl8pPr marL="0" marR="0" indent="2250201" algn="r" defTabSz="642915" rtl="0" eaLnBrk="1" latinLnBrk="0" hangingPunct="1">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Verdana"/>
        </a:defRPr>
      </a:lvl8pPr>
      <a:lvl9pPr marL="0" marR="0" indent="2571659" algn="r" defTabSz="642915" rtl="0" eaLnBrk="1" latinLnBrk="0" hangingPunct="1">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SEMICeu/DCAT-AP"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europeandataportal.eu/data/en/organization"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hyperlink" Target="https://www.europeandataportal.eu/data/en/datas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joinup.ec.europa.eu/release/how-are-publisher-and-contact-point-modelled"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publications.europa.eu/mdr/resource/authority/frequency/html/frequencies-eng.html"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joinup.ec.europa.eu/release/how-use-accessurl-and-downloadurl"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https://www.w3.org/community/odrl/"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hyperlink" Target="https://wiki.creativecommons.org/wiki/CC_RE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SEMICeu/DCAT-AP"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profilenegotiation.github.io/I-D-Accept--Schema/I-D-accept-schema" TargetMode="External"/><Relationship Id="rId2" Type="http://schemas.openxmlformats.org/officeDocument/2006/relationships/hyperlink" Target="https://www.w3.org/TR/2014/REC-vocab-dcat-20140116/" TargetMode="External"/><Relationship Id="rId1" Type="http://schemas.openxmlformats.org/officeDocument/2006/relationships/slideLayout" Target="../slideLayouts/slideLayout21.xml"/><Relationship Id="rId4" Type="http://schemas.openxmlformats.org/officeDocument/2006/relationships/hyperlink" Target="https://www.w3.org/2016/11/sdsvoc/report#conne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w3c.github.io/dxwg/dcat/" TargetMode="External"/><Relationship Id="rId2" Type="http://schemas.openxmlformats.org/officeDocument/2006/relationships/hyperlink" Target="https://w3c.github.io/dxwg/ucr/" TargetMode="Externa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8" Type="http://schemas.openxmlformats.org/officeDocument/2006/relationships/hyperlink" Target="https://joinup.ec.europa.eu/node/148281" TargetMode="External"/><Relationship Id="rId13" Type="http://schemas.openxmlformats.org/officeDocument/2006/relationships/image" Target="../media/image22.png"/><Relationship Id="rId18" Type="http://schemas.openxmlformats.org/officeDocument/2006/relationships/hyperlink" Target="https://joinup.ec.europa.eu/node/52597" TargetMode="External"/><Relationship Id="rId3" Type="http://schemas.openxmlformats.org/officeDocument/2006/relationships/image" Target="../media/image17.png"/><Relationship Id="rId21"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hyperlink" Target="https://joinup.ec.europa.eu/node/42444" TargetMode="External"/><Relationship Id="rId17" Type="http://schemas.openxmlformats.org/officeDocument/2006/relationships/image" Target="../media/image24.png"/><Relationship Id="rId2" Type="http://schemas.openxmlformats.org/officeDocument/2006/relationships/hyperlink" Target="https://joinup.ec.europa.eu/node/42438" TargetMode="External"/><Relationship Id="rId16" Type="http://schemas.openxmlformats.org/officeDocument/2006/relationships/hyperlink" Target="https://joinup.ec.europa.eu/node/148214" TargetMode="External"/><Relationship Id="rId20" Type="http://schemas.openxmlformats.org/officeDocument/2006/relationships/hyperlink" Target="https://joinup.ec.europa.eu/node/42441" TargetMode="External"/><Relationship Id="rId1" Type="http://schemas.openxmlformats.org/officeDocument/2006/relationships/slideLayout" Target="../slideLayouts/slideLayout19.xml"/><Relationship Id="rId6" Type="http://schemas.openxmlformats.org/officeDocument/2006/relationships/hyperlink" Target="https://joinup.ec.europa.eu/node/63567/" TargetMode="External"/><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hyperlink" Target="https://joinup.ec.europa.eu/asset/stat_dcat_application_profile/description" TargetMode="External"/><Relationship Id="rId19" Type="http://schemas.openxmlformats.org/officeDocument/2006/relationships/image" Target="../media/image25.png"/><Relationship Id="rId4" Type="http://schemas.openxmlformats.org/officeDocument/2006/relationships/hyperlink" Target="https://joinup.ec.europa.eu/node/148216" TargetMode="External"/><Relationship Id="rId9" Type="http://schemas.openxmlformats.org/officeDocument/2006/relationships/image" Target="../media/image20.png"/><Relationship Id="rId14" Type="http://schemas.openxmlformats.org/officeDocument/2006/relationships/hyperlink" Target="https://joinup.ec.europa.eu/node/42440"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w3.org/2017/dxwg/wiki/Main_Page" TargetMode="Externa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joinup.ec.europa.eu/rdf_entity/http_e_f_fdata_ceuropa_ceu_fw21_fac376c94_b74cf_b4dd7_bade7_b267d6a4ec4dc/members"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96953" y="1785937"/>
            <a:ext cx="4643438" cy="4739407"/>
          </a:xfrm>
        </p:spPr>
        <p:txBody>
          <a:bodyPr/>
          <a:lstStyle>
            <a:lvl1pPr>
              <a:defRPr sz="7600">
                <a:solidFill>
                  <a:srgbClr val="FFD624"/>
                </a:solidFill>
              </a:defRPr>
            </a:lvl1pPr>
          </a:lstStyle>
          <a:p>
            <a:r>
              <a:rPr lang="en-GB" sz="4800" dirty="0"/>
              <a:t>DCAT-AP</a:t>
            </a:r>
            <a:r>
              <a:rPr lang="en-GB" sz="5000" dirty="0"/>
              <a:t/>
            </a:r>
            <a:br>
              <a:rPr lang="en-GB" sz="5000" dirty="0"/>
            </a:br>
            <a:r>
              <a:rPr lang="en-GB" sz="2800" dirty="0">
                <a:solidFill>
                  <a:schemeClr val="bg1"/>
                </a:solidFill>
              </a:rPr>
              <a:t>change and release management Policy</a:t>
            </a:r>
            <a:br>
              <a:rPr lang="en-GB" sz="2800" dirty="0">
                <a:solidFill>
                  <a:schemeClr val="bg1"/>
                </a:solidFill>
              </a:rPr>
            </a:br>
            <a:r>
              <a:rPr lang="en-GB" sz="2800" dirty="0">
                <a:solidFill>
                  <a:schemeClr val="bg1"/>
                </a:solidFill>
              </a:rPr>
              <a:t>&amp; usage analysis</a:t>
            </a:r>
            <a:br>
              <a:rPr lang="en-GB" sz="2800" dirty="0">
                <a:solidFill>
                  <a:schemeClr val="bg1"/>
                </a:solidFill>
              </a:rPr>
            </a:br>
            <a:r>
              <a:rPr lang="en-GB" sz="2800" dirty="0">
                <a:solidFill>
                  <a:schemeClr val="bg1"/>
                </a:solidFill>
              </a:rPr>
              <a:t/>
            </a:r>
            <a:br>
              <a:rPr lang="en-GB" sz="2800" dirty="0">
                <a:solidFill>
                  <a:schemeClr val="bg1"/>
                </a:solidFill>
              </a:rPr>
            </a:br>
            <a:r>
              <a:rPr lang="en-GB" sz="2800" dirty="0">
                <a:solidFill>
                  <a:schemeClr val="bg1"/>
                </a:solidFill>
              </a:rPr>
              <a:t>8 December 2017</a:t>
            </a:r>
            <a:br>
              <a:rPr lang="en-GB" sz="2800" dirty="0">
                <a:solidFill>
                  <a:schemeClr val="bg1"/>
                </a:solidFill>
              </a:rPr>
            </a:br>
            <a:r>
              <a:rPr lang="en-GB" sz="2800" dirty="0">
                <a:solidFill>
                  <a:schemeClr val="bg1"/>
                </a:solidFill>
              </a:rPr>
              <a:t/>
            </a:r>
            <a:br>
              <a:rPr lang="en-GB" sz="2800" dirty="0">
                <a:solidFill>
                  <a:schemeClr val="bg1"/>
                </a:solidFill>
              </a:rPr>
            </a:br>
            <a:r>
              <a:rPr lang="en-GB" sz="2800" dirty="0">
                <a:solidFill>
                  <a:schemeClr val="bg1"/>
                </a:solidFill>
              </a:rPr>
              <a:t/>
            </a:r>
            <a:br>
              <a:rPr lang="en-GB" sz="2800" dirty="0">
                <a:solidFill>
                  <a:schemeClr val="bg1"/>
                </a:solidFill>
              </a:rPr>
            </a:br>
            <a:r>
              <a:rPr lang="en-GB" sz="1600" b="0" dirty="0">
                <a:solidFill>
                  <a:schemeClr val="bg1"/>
                </a:solidFill>
              </a:rPr>
              <a:t>ISA² action 2016.07: promoting semantic interoperability among EU Member States</a:t>
            </a:r>
            <a:r>
              <a:rPr lang="en-GB" sz="1600" b="0" dirty="0">
                <a:solidFill>
                  <a:srgbClr val="FFFFFF"/>
                </a:solidFill>
              </a:rPr>
              <a:t/>
            </a:r>
            <a:br>
              <a:rPr lang="en-GB" sz="1600" b="0" dirty="0">
                <a:solidFill>
                  <a:srgbClr val="FFFFFF"/>
                </a:solidFill>
              </a:rPr>
            </a:br>
            <a:r>
              <a:rPr lang="en-GB" sz="1600" b="0" dirty="0">
                <a:solidFill>
                  <a:srgbClr val="FFFFFF"/>
                </a:solidFill>
              </a:rPr>
              <a:t/>
            </a:r>
            <a:br>
              <a:rPr lang="en-GB" sz="1600" b="0" dirty="0">
                <a:solidFill>
                  <a:srgbClr val="FFFFFF"/>
                </a:solidFill>
              </a:rPr>
            </a:br>
            <a:endParaRPr lang="en-GB" sz="1600" b="0" dirty="0">
              <a:solidFill>
                <a:schemeClr val="bg1"/>
              </a:solidFill>
            </a:endParaRPr>
          </a:p>
        </p:txBody>
      </p:sp>
      <p:pic>
        <p:nvPicPr>
          <p:cNvPr id="1026" name="Picture 2" descr="http://vector.me/files/images/7/0/701922/pw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188640"/>
            <a:ext cx="523975" cy="5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1975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2539" y="1095871"/>
            <a:ext cx="8518922" cy="892969"/>
          </a:xfrm>
        </p:spPr>
        <p:txBody>
          <a:bodyPr/>
          <a:lstStyle/>
          <a:p>
            <a:r>
              <a:rPr lang="en-GB" dirty="0"/>
              <a:t>The change &amp; release management policy</a:t>
            </a:r>
          </a:p>
        </p:txBody>
      </p:sp>
      <p:sp>
        <p:nvSpPr>
          <p:cNvPr id="7" name="Text Placeholder 6"/>
          <p:cNvSpPr>
            <a:spLocks noGrp="1"/>
          </p:cNvSpPr>
          <p:nvPr>
            <p:ph type="body" idx="1"/>
          </p:nvPr>
        </p:nvSpPr>
        <p:spPr>
          <a:xfrm>
            <a:off x="312539" y="1944287"/>
            <a:ext cx="7237312" cy="4304108"/>
          </a:xfrm>
          <a:ln w="12700">
            <a:miter lim="400000"/>
          </a:ln>
        </p:spPr>
        <p:txBody>
          <a:bodyPr lIns="24383" tIns="24383" rIns="24383" bIns="24383" anchor="t"/>
          <a:lstStyle/>
          <a:p>
            <a:r>
              <a:rPr lang="en-GB" b="1" dirty="0">
                <a:solidFill>
                  <a:srgbClr val="292929"/>
                </a:solidFill>
              </a:rPr>
              <a:t>ROLE OF THE WORKING GROUP</a:t>
            </a:r>
          </a:p>
          <a:p>
            <a:pPr marL="12700" lvl="1" indent="0"/>
            <a:endParaRPr lang="en-GB" dirty="0">
              <a:solidFill>
                <a:srgbClr val="292929"/>
              </a:solidFill>
            </a:endParaRPr>
          </a:p>
          <a:p>
            <a:pPr marL="12700" lvl="1" indent="0"/>
            <a:endParaRPr lang="en-GB" dirty="0">
              <a:solidFill>
                <a:srgbClr val="292929"/>
              </a:solidFill>
            </a:endParaRPr>
          </a:p>
        </p:txBody>
      </p:sp>
      <p:sp>
        <p:nvSpPr>
          <p:cNvPr id="4" name="Slide Number Placeholder 3"/>
          <p:cNvSpPr>
            <a:spLocks noGrp="1"/>
          </p:cNvSpPr>
          <p:nvPr>
            <p:ph type="sldNum" sz="quarter" idx="2"/>
          </p:nvPr>
        </p:nvSpPr>
        <p:spPr/>
        <p:txBody>
          <a:bodyPr/>
          <a:lstStyle/>
          <a:p>
            <a:fld id="{86CB4B4D-7CA3-9044-876B-883B54F8677D}" type="slidenum">
              <a:rPr lang="en-GB" smtClean="0"/>
              <a:pPr/>
              <a:t>10</a:t>
            </a:fld>
            <a:endParaRPr lang="en-GB" dirty="0"/>
          </a:p>
        </p:txBody>
      </p:sp>
      <p:sp>
        <p:nvSpPr>
          <p:cNvPr id="8" name="Text Placeholder 6"/>
          <p:cNvSpPr txBox="1">
            <a:spLocks/>
          </p:cNvSpPr>
          <p:nvPr/>
        </p:nvSpPr>
        <p:spPr>
          <a:xfrm>
            <a:off x="1430753" y="2507681"/>
            <a:ext cx="7574360" cy="1087431"/>
          </a:xfrm>
          <a:prstGeom prst="rect">
            <a:avLst/>
          </a:prstGeom>
          <a:noFill/>
          <a:ln>
            <a:noFill/>
          </a:ln>
          <a:extLst>
            <a:ext uri="{C572A759-6A51-4108-AA02-DFA0A04FC94B}">
              <ma14:wrappingTextBoxFlag xmlns="" xmlns:ma14="http://schemas.microsoft.com/office/mac/drawingml/2011/main" val="1"/>
            </a:ext>
          </a:extLst>
        </p:spPr>
        <p:style>
          <a:lnRef idx="2">
            <a:schemeClr val="accent2"/>
          </a:lnRef>
          <a:fillRef idx="1">
            <a:schemeClr val="lt1"/>
          </a:fillRef>
          <a:effectRef idx="0">
            <a:schemeClr val="accent2"/>
          </a:effectRef>
          <a:fontRef idx="minor">
            <a:schemeClr val="dk1"/>
          </a:fontRef>
        </p:style>
        <p:txBody>
          <a:bodyPr lIns="24383" tIns="24383" rIns="24383" bIns="24383" anchor="t"/>
          <a:lstStyle>
            <a:lvl1pPr marL="0" marR="0" indent="0"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1pPr>
            <a:lvl2pPr marL="0" marR="0" indent="250022"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2pPr>
            <a:lvl3pPr marL="0" marR="0" indent="500045"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3pPr>
            <a:lvl4pPr marL="0" marR="0" indent="750067"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4pPr>
            <a:lvl5pPr marL="0" marR="0" indent="1000089"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5pPr>
            <a:lvl6pPr marL="0" marR="0" indent="803643"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6pPr>
            <a:lvl7pPr marL="0" marR="0" indent="964372"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7pPr>
            <a:lvl8pPr marL="0" marR="0" indent="1125101"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8pPr>
            <a:lvl9pPr marL="0" marR="0" indent="1285829"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9pPr>
          </a:lstStyle>
          <a:p>
            <a:pPr marL="12700" lvl="1" indent="0" fontAlgn="auto"/>
            <a:r>
              <a:rPr lang="en-GB" u="sng" kern="0" dirty="0">
                <a:solidFill>
                  <a:srgbClr val="292929"/>
                </a:solidFill>
              </a:rPr>
              <a:t>submit change requests</a:t>
            </a:r>
            <a:r>
              <a:rPr lang="en-GB" kern="0" dirty="0">
                <a:solidFill>
                  <a:srgbClr val="292929"/>
                </a:solidFill>
              </a:rPr>
              <a:t> until 1 month ahead of publication </a:t>
            </a:r>
          </a:p>
          <a:p>
            <a:pPr marL="12700" lvl="1" indent="0" fontAlgn="auto"/>
            <a:r>
              <a:rPr lang="en-GB" kern="0" dirty="0">
                <a:solidFill>
                  <a:srgbClr val="292929"/>
                </a:solidFill>
              </a:rPr>
              <a:t>WG </a:t>
            </a:r>
            <a:r>
              <a:rPr lang="en-GB" i="1" kern="0" dirty="0">
                <a:solidFill>
                  <a:srgbClr val="292929"/>
                </a:solidFill>
              </a:rPr>
              <a:t>is informed</a:t>
            </a:r>
            <a:r>
              <a:rPr lang="en-GB" kern="0" dirty="0">
                <a:solidFill>
                  <a:srgbClr val="292929"/>
                </a:solidFill>
              </a:rPr>
              <a:t> 2 weeks ahead of publication and can </a:t>
            </a:r>
            <a:r>
              <a:rPr lang="en-GB" u="sng" kern="0" dirty="0">
                <a:solidFill>
                  <a:srgbClr val="292929"/>
                </a:solidFill>
              </a:rPr>
              <a:t>raise objections</a:t>
            </a:r>
            <a:endParaRPr lang="en-GB" kern="0" dirty="0">
              <a:solidFill>
                <a:srgbClr val="292929"/>
              </a:solidFill>
            </a:endParaRPr>
          </a:p>
        </p:txBody>
      </p:sp>
      <p:sp>
        <p:nvSpPr>
          <p:cNvPr id="9" name="Text Placeholder 6"/>
          <p:cNvSpPr txBox="1">
            <a:spLocks/>
          </p:cNvSpPr>
          <p:nvPr/>
        </p:nvSpPr>
        <p:spPr>
          <a:xfrm>
            <a:off x="266584" y="2518674"/>
            <a:ext cx="1212635" cy="538218"/>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nchor="t"/>
          <a:lstStyle>
            <a:lvl1pPr marL="0" marR="0" indent="0"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1pPr>
            <a:lvl2pPr marL="0" marR="0" indent="250022"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2pPr>
            <a:lvl3pPr marL="0" marR="0" indent="500045"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3pPr>
            <a:lvl4pPr marL="0" marR="0" indent="750067"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4pPr>
            <a:lvl5pPr marL="0" marR="0" indent="1000089"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5pPr>
            <a:lvl6pPr marL="0" marR="0" indent="803643"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6pPr>
            <a:lvl7pPr marL="0" marR="0" indent="964372"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7pPr>
            <a:lvl8pPr marL="0" marR="0" indent="1125101"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8pPr>
            <a:lvl9pPr marL="0" marR="0" indent="1285829"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9pPr>
          </a:lstStyle>
          <a:p>
            <a:pPr marL="12700" lvl="1" indent="0" fontAlgn="auto"/>
            <a:r>
              <a:rPr lang="en-GB" b="1" kern="0" dirty="0">
                <a:solidFill>
                  <a:srgbClr val="292929"/>
                </a:solidFill>
              </a:rPr>
              <a:t>Bug fixes</a:t>
            </a:r>
            <a:endParaRPr lang="en-GB" kern="0" dirty="0">
              <a:solidFill>
                <a:srgbClr val="292929"/>
              </a:solidFill>
            </a:endParaRPr>
          </a:p>
        </p:txBody>
      </p:sp>
      <p:sp>
        <p:nvSpPr>
          <p:cNvPr id="10" name="Text Placeholder 6"/>
          <p:cNvSpPr txBox="1">
            <a:spLocks/>
          </p:cNvSpPr>
          <p:nvPr/>
        </p:nvSpPr>
        <p:spPr>
          <a:xfrm>
            <a:off x="247360" y="3586727"/>
            <a:ext cx="1212635" cy="538218"/>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nchor="t"/>
          <a:lstStyle>
            <a:lvl1pPr marL="0" marR="0" indent="0"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1pPr>
            <a:lvl2pPr marL="0" marR="0" indent="250022"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2pPr>
            <a:lvl3pPr marL="0" marR="0" indent="500045"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3pPr>
            <a:lvl4pPr marL="0" marR="0" indent="750067"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4pPr>
            <a:lvl5pPr marL="0" marR="0" indent="1000089"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5pPr>
            <a:lvl6pPr marL="0" marR="0" indent="803643"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6pPr>
            <a:lvl7pPr marL="0" marR="0" indent="964372"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7pPr>
            <a:lvl8pPr marL="0" marR="0" indent="1125101"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8pPr>
            <a:lvl9pPr marL="0" marR="0" indent="1285829"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9pPr>
          </a:lstStyle>
          <a:p>
            <a:pPr marL="12700" lvl="1" indent="0"/>
            <a:r>
              <a:rPr lang="en-GB" b="1" dirty="0">
                <a:solidFill>
                  <a:srgbClr val="292929"/>
                </a:solidFill>
              </a:rPr>
              <a:t>Minor semantic changes</a:t>
            </a:r>
            <a:r>
              <a:rPr lang="en-GB" dirty="0">
                <a:solidFill>
                  <a:srgbClr val="292929"/>
                </a:solidFill>
              </a:rPr>
              <a:t> </a:t>
            </a:r>
          </a:p>
        </p:txBody>
      </p:sp>
      <p:sp>
        <p:nvSpPr>
          <p:cNvPr id="11" name="Text Placeholder 6"/>
          <p:cNvSpPr txBox="1">
            <a:spLocks/>
          </p:cNvSpPr>
          <p:nvPr/>
        </p:nvSpPr>
        <p:spPr>
          <a:xfrm>
            <a:off x="247360" y="4843026"/>
            <a:ext cx="1212635" cy="538218"/>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nchor="t"/>
          <a:lstStyle>
            <a:lvl1pPr marL="0" marR="0" indent="0"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1pPr>
            <a:lvl2pPr marL="0" marR="0" indent="250022"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2pPr>
            <a:lvl3pPr marL="0" marR="0" indent="500045"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3pPr>
            <a:lvl4pPr marL="0" marR="0" indent="750067"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4pPr>
            <a:lvl5pPr marL="0" marR="0" indent="1000089"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5pPr>
            <a:lvl6pPr marL="0" marR="0" indent="803643"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6pPr>
            <a:lvl7pPr marL="0" marR="0" indent="964372"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7pPr>
            <a:lvl8pPr marL="0" marR="0" indent="1125101"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8pPr>
            <a:lvl9pPr marL="0" marR="0" indent="1285829"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9pPr>
          </a:lstStyle>
          <a:p>
            <a:pPr marL="12700" lvl="1" indent="0"/>
            <a:r>
              <a:rPr lang="en-GB" b="1" dirty="0">
                <a:solidFill>
                  <a:srgbClr val="292929"/>
                </a:solidFill>
              </a:rPr>
              <a:t>Major semantic changes</a:t>
            </a:r>
            <a:r>
              <a:rPr lang="en-GB" dirty="0">
                <a:solidFill>
                  <a:srgbClr val="292929"/>
                </a:solidFill>
              </a:rPr>
              <a:t> </a:t>
            </a:r>
          </a:p>
        </p:txBody>
      </p:sp>
      <p:sp>
        <p:nvSpPr>
          <p:cNvPr id="14" name="Text Placeholder 6"/>
          <p:cNvSpPr txBox="1">
            <a:spLocks/>
          </p:cNvSpPr>
          <p:nvPr/>
        </p:nvSpPr>
        <p:spPr>
          <a:xfrm>
            <a:off x="1430753" y="3534798"/>
            <a:ext cx="7632845" cy="994563"/>
          </a:xfrm>
          <a:prstGeom prst="rect">
            <a:avLst/>
          </a:prstGeom>
          <a:noFill/>
          <a:ln>
            <a:noFill/>
          </a:ln>
          <a:extLst>
            <a:ext uri="{C572A759-6A51-4108-AA02-DFA0A04FC94B}">
              <ma14:wrappingTextBoxFlag xmlns="" xmlns:ma14="http://schemas.microsoft.com/office/mac/drawingml/2011/main" val="1"/>
            </a:ext>
          </a:extLst>
        </p:spPr>
        <p:style>
          <a:lnRef idx="2">
            <a:schemeClr val="accent2"/>
          </a:lnRef>
          <a:fillRef idx="1">
            <a:schemeClr val="lt1"/>
          </a:fillRef>
          <a:effectRef idx="0">
            <a:schemeClr val="accent2"/>
          </a:effectRef>
          <a:fontRef idx="minor">
            <a:schemeClr val="dk1"/>
          </a:fontRef>
        </p:style>
        <p:txBody>
          <a:bodyPr lIns="24383" tIns="24383" rIns="24383" bIns="24383" anchor="t"/>
          <a:lstStyle>
            <a:lvl1pPr marL="0" marR="0" indent="0"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1pPr>
            <a:lvl2pPr marL="0" marR="0" indent="250022"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2pPr>
            <a:lvl3pPr marL="0" marR="0" indent="500045"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3pPr>
            <a:lvl4pPr marL="0" marR="0" indent="750067"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4pPr>
            <a:lvl5pPr marL="0" marR="0" indent="1000089"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5pPr>
            <a:lvl6pPr marL="0" marR="0" indent="803643"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6pPr>
            <a:lvl7pPr marL="0" marR="0" indent="964372"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7pPr>
            <a:lvl8pPr marL="0" marR="0" indent="1125101"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8pPr>
            <a:lvl9pPr marL="0" marR="0" indent="1285829"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9pPr>
          </a:lstStyle>
          <a:p>
            <a:pPr marL="12700" lvl="1" indent="0" fontAlgn="auto"/>
            <a:r>
              <a:rPr lang="en-GB" u="sng" dirty="0">
                <a:solidFill>
                  <a:srgbClr val="292929"/>
                </a:solidFill>
              </a:rPr>
              <a:t>submit change requests</a:t>
            </a:r>
            <a:r>
              <a:rPr lang="en-GB" dirty="0">
                <a:solidFill>
                  <a:srgbClr val="292929"/>
                </a:solidFill>
              </a:rPr>
              <a:t> until 3 months before publication</a:t>
            </a:r>
          </a:p>
          <a:p>
            <a:pPr marL="12700" lvl="1" indent="0" fontAlgn="auto"/>
            <a:r>
              <a:rPr lang="en-GB" dirty="0">
                <a:solidFill>
                  <a:srgbClr val="292929"/>
                </a:solidFill>
              </a:rPr>
              <a:t>WG </a:t>
            </a:r>
            <a:r>
              <a:rPr lang="en-GB" i="1" dirty="0">
                <a:solidFill>
                  <a:srgbClr val="292929"/>
                </a:solidFill>
              </a:rPr>
              <a:t>is informed</a:t>
            </a:r>
            <a:r>
              <a:rPr lang="en-GB" dirty="0">
                <a:solidFill>
                  <a:srgbClr val="292929"/>
                </a:solidFill>
              </a:rPr>
              <a:t> 6 weeks ahead of publication for </a:t>
            </a:r>
            <a:r>
              <a:rPr lang="en-GB" u="sng" dirty="0">
                <a:solidFill>
                  <a:srgbClr val="292929"/>
                </a:solidFill>
              </a:rPr>
              <a:t>review</a:t>
            </a:r>
            <a:endParaRPr lang="en-GB" b="1" u="sng" dirty="0">
              <a:solidFill>
                <a:srgbClr val="292929"/>
              </a:solidFill>
            </a:endParaRPr>
          </a:p>
        </p:txBody>
      </p:sp>
      <p:sp>
        <p:nvSpPr>
          <p:cNvPr id="15" name="Text Placeholder 6"/>
          <p:cNvSpPr txBox="1">
            <a:spLocks/>
          </p:cNvSpPr>
          <p:nvPr/>
        </p:nvSpPr>
        <p:spPr>
          <a:xfrm>
            <a:off x="1430753" y="4801412"/>
            <a:ext cx="7642499" cy="1821818"/>
          </a:xfrm>
          <a:prstGeom prst="rect">
            <a:avLst/>
          </a:prstGeom>
          <a:noFill/>
          <a:ln>
            <a:noFill/>
          </a:ln>
          <a:extLst>
            <a:ext uri="{C572A759-6A51-4108-AA02-DFA0A04FC94B}">
              <ma14:wrappingTextBoxFlag xmlns="" xmlns:ma14="http://schemas.microsoft.com/office/mac/drawingml/2011/main" val="1"/>
            </a:ext>
          </a:extLst>
        </p:spPr>
        <p:style>
          <a:lnRef idx="2">
            <a:schemeClr val="accent2"/>
          </a:lnRef>
          <a:fillRef idx="1">
            <a:schemeClr val="lt1"/>
          </a:fillRef>
          <a:effectRef idx="0">
            <a:schemeClr val="accent2"/>
          </a:effectRef>
          <a:fontRef idx="minor">
            <a:schemeClr val="dk1"/>
          </a:fontRef>
        </p:style>
        <p:txBody>
          <a:bodyPr lIns="24383" tIns="24383" rIns="24383" bIns="24383" anchor="t"/>
          <a:lstStyle>
            <a:lvl1pPr marL="0" marR="0" indent="0"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1pPr>
            <a:lvl2pPr marL="0" marR="0" indent="250022"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2pPr>
            <a:lvl3pPr marL="0" marR="0" indent="500045"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3pPr>
            <a:lvl4pPr marL="0" marR="0" indent="750067"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4pPr>
            <a:lvl5pPr marL="0" marR="0" indent="1000089"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5pPr>
            <a:lvl6pPr marL="0" marR="0" indent="803643"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6pPr>
            <a:lvl7pPr marL="0" marR="0" indent="964372"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7pPr>
            <a:lvl8pPr marL="0" marR="0" indent="1125101"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8pPr>
            <a:lvl9pPr marL="0" marR="0" indent="1285829"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9pPr>
          </a:lstStyle>
          <a:p>
            <a:pPr marL="12700" lvl="1" indent="0" fontAlgn="auto"/>
            <a:r>
              <a:rPr lang="en-GB" u="sng" dirty="0">
                <a:solidFill>
                  <a:srgbClr val="292929"/>
                </a:solidFill>
              </a:rPr>
              <a:t>submit change requests</a:t>
            </a:r>
            <a:r>
              <a:rPr lang="en-GB" dirty="0">
                <a:solidFill>
                  <a:srgbClr val="292929"/>
                </a:solidFill>
              </a:rPr>
              <a:t> until 8 months before publication</a:t>
            </a:r>
          </a:p>
          <a:p>
            <a:pPr marL="12700" lvl="1" indent="0" fontAlgn="auto"/>
            <a:r>
              <a:rPr lang="en-GB" u="sng" dirty="0">
                <a:solidFill>
                  <a:srgbClr val="292929"/>
                </a:solidFill>
              </a:rPr>
              <a:t>discuss and agree</a:t>
            </a:r>
            <a:r>
              <a:rPr lang="en-GB" dirty="0">
                <a:solidFill>
                  <a:srgbClr val="292929"/>
                </a:solidFill>
              </a:rPr>
              <a:t> on changes during a period of at least 3 months</a:t>
            </a:r>
            <a:br>
              <a:rPr lang="en-GB" dirty="0">
                <a:solidFill>
                  <a:srgbClr val="292929"/>
                </a:solidFill>
              </a:rPr>
            </a:br>
            <a:r>
              <a:rPr lang="en-GB" u="sng" dirty="0">
                <a:solidFill>
                  <a:srgbClr val="292929"/>
                </a:solidFill>
              </a:rPr>
              <a:t>participate</a:t>
            </a:r>
            <a:r>
              <a:rPr lang="en-GB" dirty="0">
                <a:solidFill>
                  <a:srgbClr val="292929"/>
                </a:solidFill>
              </a:rPr>
              <a:t> in the public review of at least 1 month</a:t>
            </a:r>
            <a:br>
              <a:rPr lang="en-GB" dirty="0">
                <a:solidFill>
                  <a:srgbClr val="292929"/>
                </a:solidFill>
              </a:rPr>
            </a:br>
            <a:r>
              <a:rPr lang="en-GB" u="sng" dirty="0">
                <a:solidFill>
                  <a:srgbClr val="292929"/>
                </a:solidFill>
              </a:rPr>
              <a:t>review and resolve</a:t>
            </a:r>
            <a:r>
              <a:rPr lang="en-GB" dirty="0">
                <a:solidFill>
                  <a:srgbClr val="292929"/>
                </a:solidFill>
              </a:rPr>
              <a:t> issues raised during the last month before publication</a:t>
            </a:r>
          </a:p>
        </p:txBody>
      </p:sp>
    </p:spTree>
    <p:extLst>
      <p:ext uri="{BB962C8B-B14F-4D97-AF65-F5344CB8AC3E}">
        <p14:creationId xmlns:p14="http://schemas.microsoft.com/office/powerpoint/2010/main" val="28596927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The change &amp; release management policy</a:t>
            </a:r>
          </a:p>
        </p:txBody>
      </p:sp>
      <p:sp>
        <p:nvSpPr>
          <p:cNvPr id="7" name="Text Placeholder 6"/>
          <p:cNvSpPr>
            <a:spLocks noGrp="1"/>
          </p:cNvSpPr>
          <p:nvPr>
            <p:ph type="body" idx="1"/>
          </p:nvPr>
        </p:nvSpPr>
        <p:spPr>
          <a:xfrm>
            <a:off x="296585" y="2035970"/>
            <a:ext cx="8518922" cy="4304108"/>
          </a:xfrm>
          <a:ln w="12700">
            <a:miter lim="400000"/>
          </a:ln>
        </p:spPr>
        <p:txBody>
          <a:bodyPr lIns="24383" tIns="24383" rIns="24383" bIns="24383" anchor="t"/>
          <a:lstStyle/>
          <a:p>
            <a:r>
              <a:rPr lang="en-GB" b="1" dirty="0">
                <a:solidFill>
                  <a:srgbClr val="292929"/>
                </a:solidFill>
              </a:rPr>
              <a:t>PROCESS FOR CHANGE REQUESTS</a:t>
            </a:r>
          </a:p>
          <a:p>
            <a:pPr marL="342900" indent="-342900">
              <a:buFont typeface="Arial" panose="020B0604020202020204" pitchFamily="34" charset="0"/>
              <a:buChar char="•"/>
            </a:pPr>
            <a:r>
              <a:rPr lang="en-GB" dirty="0">
                <a:solidFill>
                  <a:srgbClr val="292929"/>
                </a:solidFill>
              </a:rPr>
              <a:t>Problems &amp; requests can be submitted via GitHub:</a:t>
            </a:r>
            <a:br>
              <a:rPr lang="en-GB" dirty="0">
                <a:solidFill>
                  <a:srgbClr val="292929"/>
                </a:solidFill>
              </a:rPr>
            </a:br>
            <a:r>
              <a:rPr lang="en-GB" dirty="0">
                <a:solidFill>
                  <a:srgbClr val="292929"/>
                </a:solidFill>
                <a:hlinkClick r:id="rId3"/>
              </a:rPr>
              <a:t>https://github.com/SEMICeu/DCAT-AP</a:t>
            </a:r>
            <a:r>
              <a:rPr lang="en-GB" dirty="0">
                <a:solidFill>
                  <a:srgbClr val="292929"/>
                </a:solidFill>
              </a:rPr>
              <a:t>  </a:t>
            </a:r>
          </a:p>
          <a:p>
            <a:pPr marL="342900" indent="-342900">
              <a:buFont typeface="Arial" panose="020B0604020202020204" pitchFamily="34" charset="0"/>
              <a:buChar char="•"/>
            </a:pPr>
            <a:r>
              <a:rPr lang="en-GB" dirty="0">
                <a:solidFill>
                  <a:srgbClr val="292929"/>
                </a:solidFill>
              </a:rPr>
              <a:t>Name, affiliation, portal, clear description of the requirement and proposed solution should be mentioned.</a:t>
            </a:r>
          </a:p>
          <a:p>
            <a:pPr marL="342900" indent="-342900">
              <a:buFont typeface="Arial" panose="020B0604020202020204" pitchFamily="34" charset="0"/>
              <a:buChar char="•"/>
            </a:pPr>
            <a:r>
              <a:rPr lang="en-GB" dirty="0">
                <a:solidFill>
                  <a:srgbClr val="292929"/>
                </a:solidFill>
              </a:rPr>
              <a:t>The editor (European Commission contractor’s team) classifies issues, schedules their processing and replies within two weeks.</a:t>
            </a:r>
          </a:p>
          <a:p>
            <a:pPr marL="342900" indent="-342900">
              <a:buFont typeface="Arial" panose="020B0604020202020204" pitchFamily="34" charset="0"/>
              <a:buChar char="•"/>
            </a:pPr>
            <a:r>
              <a:rPr lang="en-GB" dirty="0">
                <a:solidFill>
                  <a:srgbClr val="292929"/>
                </a:solidFill>
              </a:rPr>
              <a:t>At least every 3 months, the editor prepares a status report for the DCAT-AP Working Group with an overview of change requests received in each of the three categories: bug fix, minor or major semantic change.</a:t>
            </a:r>
          </a:p>
        </p:txBody>
      </p:sp>
      <p:sp>
        <p:nvSpPr>
          <p:cNvPr id="4" name="Slide Number Placeholder 3"/>
          <p:cNvSpPr>
            <a:spLocks noGrp="1"/>
          </p:cNvSpPr>
          <p:nvPr>
            <p:ph type="sldNum" sz="quarter" idx="2"/>
          </p:nvPr>
        </p:nvSpPr>
        <p:spPr/>
        <p:txBody>
          <a:bodyPr/>
          <a:lstStyle/>
          <a:p>
            <a:fld id="{86CB4B4D-7CA3-9044-876B-883B54F8677D}" type="slidenum">
              <a:rPr lang="en-GB" smtClean="0"/>
              <a:pPr/>
              <a:t>11</a:t>
            </a:fld>
            <a:endParaRPr lang="en-GB" dirty="0"/>
          </a:p>
        </p:txBody>
      </p:sp>
    </p:spTree>
    <p:extLst>
      <p:ext uri="{BB962C8B-B14F-4D97-AF65-F5344CB8AC3E}">
        <p14:creationId xmlns:p14="http://schemas.microsoft.com/office/powerpoint/2010/main" val="14682972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The change &amp; release management policy</a:t>
            </a:r>
          </a:p>
        </p:txBody>
      </p:sp>
      <p:sp>
        <p:nvSpPr>
          <p:cNvPr id="7" name="Text Placeholder 6"/>
          <p:cNvSpPr>
            <a:spLocks noGrp="1"/>
          </p:cNvSpPr>
          <p:nvPr>
            <p:ph type="body" idx="1"/>
          </p:nvPr>
        </p:nvSpPr>
        <p:spPr>
          <a:xfrm>
            <a:off x="296585" y="2035970"/>
            <a:ext cx="8518922" cy="4304108"/>
          </a:xfrm>
          <a:ln w="12700">
            <a:miter lim="400000"/>
          </a:ln>
        </p:spPr>
        <p:txBody>
          <a:bodyPr lIns="24383" tIns="24383" rIns="24383" bIns="24383" anchor="t"/>
          <a:lstStyle/>
          <a:p>
            <a:r>
              <a:rPr lang="en-GB" b="1" dirty="0">
                <a:solidFill>
                  <a:srgbClr val="292929"/>
                </a:solidFill>
              </a:rPr>
              <a:t>IMPLICATIONS FOR IMPLEMENTERS</a:t>
            </a:r>
          </a:p>
          <a:p>
            <a:pPr marL="342900" indent="-342900">
              <a:buFont typeface="Arial" panose="020B0604020202020204" pitchFamily="34" charset="0"/>
              <a:buChar char="•"/>
            </a:pPr>
            <a:r>
              <a:rPr lang="en-GB" dirty="0">
                <a:solidFill>
                  <a:srgbClr val="292929"/>
                </a:solidFill>
              </a:rPr>
              <a:t>Bug fixes: no implications</a:t>
            </a:r>
          </a:p>
          <a:p>
            <a:pPr marL="342900" indent="-342900">
              <a:buFont typeface="Arial" panose="020B0604020202020204" pitchFamily="34" charset="0"/>
              <a:buChar char="•"/>
            </a:pPr>
            <a:r>
              <a:rPr lang="en-GB" dirty="0">
                <a:solidFill>
                  <a:srgbClr val="292929"/>
                </a:solidFill>
              </a:rPr>
              <a:t>Minor semantic changes: no immediate implementation needed, existing implementations remain conformant. </a:t>
            </a:r>
          </a:p>
          <a:p>
            <a:pPr marL="342900" indent="-342900">
              <a:buFont typeface="Arial" panose="020B0604020202020204" pitchFamily="34" charset="0"/>
              <a:buChar char="•"/>
            </a:pPr>
            <a:r>
              <a:rPr lang="en-GB" dirty="0">
                <a:solidFill>
                  <a:srgbClr val="292929"/>
                </a:solidFill>
              </a:rPr>
              <a:t>Major semantic changes: no backward compatibility guaranteed, introduction of a release needs to be accompanied by a well-managed software upgrade process.</a:t>
            </a:r>
          </a:p>
          <a:p>
            <a:pPr lvl="0"/>
            <a:r>
              <a:rPr lang="en-GB" b="1" dirty="0">
                <a:solidFill>
                  <a:srgbClr val="292929"/>
                </a:solidFill>
              </a:rPr>
              <a:t>SUGGESTED PRACTICE</a:t>
            </a:r>
          </a:p>
          <a:p>
            <a:pPr marL="342900" indent="-342900">
              <a:buFont typeface="Arial" panose="020B0604020202020204" pitchFamily="34" charset="0"/>
              <a:buChar char="•"/>
            </a:pPr>
            <a:r>
              <a:rPr lang="en-GB" dirty="0">
                <a:solidFill>
                  <a:srgbClr val="292929"/>
                </a:solidFill>
              </a:rPr>
              <a:t>Indicate which version you have implemented</a:t>
            </a:r>
          </a:p>
          <a:p>
            <a:pPr marL="342900" indent="-342900">
              <a:buFont typeface="Arial" panose="020B0604020202020204" pitchFamily="34" charset="0"/>
              <a:buChar char="•"/>
            </a:pPr>
            <a:r>
              <a:rPr lang="en-GB" dirty="0">
                <a:solidFill>
                  <a:srgbClr val="292929"/>
                </a:solidFill>
              </a:rPr>
              <a:t>Include upgrades to newer versions in your release planning</a:t>
            </a:r>
          </a:p>
        </p:txBody>
      </p:sp>
      <p:sp>
        <p:nvSpPr>
          <p:cNvPr id="4" name="Slide Number Placeholder 3"/>
          <p:cNvSpPr>
            <a:spLocks noGrp="1"/>
          </p:cNvSpPr>
          <p:nvPr>
            <p:ph type="sldNum" sz="quarter" idx="2"/>
          </p:nvPr>
        </p:nvSpPr>
        <p:spPr/>
        <p:txBody>
          <a:bodyPr/>
          <a:lstStyle/>
          <a:p>
            <a:fld id="{86CB4B4D-7CA3-9044-876B-883B54F8677D}" type="slidenum">
              <a:rPr lang="en-GB" smtClean="0"/>
              <a:pPr/>
              <a:t>12</a:t>
            </a:fld>
            <a:endParaRPr lang="en-GB" dirty="0"/>
          </a:p>
        </p:txBody>
      </p:sp>
    </p:spTree>
    <p:extLst>
      <p:ext uri="{BB962C8B-B14F-4D97-AF65-F5344CB8AC3E}">
        <p14:creationId xmlns:p14="http://schemas.microsoft.com/office/powerpoint/2010/main" val="357383477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The change &amp; release management policy</a:t>
            </a:r>
          </a:p>
        </p:txBody>
      </p:sp>
      <p:sp>
        <p:nvSpPr>
          <p:cNvPr id="7" name="Text Placeholder 6"/>
          <p:cNvSpPr>
            <a:spLocks noGrp="1"/>
          </p:cNvSpPr>
          <p:nvPr>
            <p:ph type="body" idx="1"/>
          </p:nvPr>
        </p:nvSpPr>
        <p:spPr>
          <a:xfrm>
            <a:off x="296585" y="2035970"/>
            <a:ext cx="8518922" cy="4304108"/>
          </a:xfrm>
          <a:ln w="12700">
            <a:miter lim="400000"/>
          </a:ln>
        </p:spPr>
        <p:txBody>
          <a:bodyPr lIns="24383" tIns="24383" rIns="24383" bIns="24383" anchor="t"/>
          <a:lstStyle/>
          <a:p>
            <a:r>
              <a:rPr lang="en-GB" b="1" dirty="0">
                <a:solidFill>
                  <a:srgbClr val="292929"/>
                </a:solidFill>
              </a:rPr>
              <a:t>RELEASE DOCUMENTATION</a:t>
            </a:r>
          </a:p>
          <a:p>
            <a:pPr marL="342900" indent="-342900">
              <a:buFont typeface="Arial" panose="020B0604020202020204" pitchFamily="34" charset="0"/>
              <a:buChar char="•"/>
            </a:pPr>
            <a:r>
              <a:rPr lang="en-GB" dirty="0">
                <a:solidFill>
                  <a:srgbClr val="292929"/>
                </a:solidFill>
              </a:rPr>
              <a:t>Specification: </a:t>
            </a:r>
            <a:r>
              <a:rPr lang="en-GB" b="1" dirty="0">
                <a:solidFill>
                  <a:srgbClr val="292929"/>
                </a:solidFill>
              </a:rPr>
              <a:t>PDF</a:t>
            </a:r>
            <a:r>
              <a:rPr lang="en-GB" dirty="0">
                <a:solidFill>
                  <a:srgbClr val="292929"/>
                </a:solidFill>
              </a:rPr>
              <a:t>, </a:t>
            </a:r>
            <a:r>
              <a:rPr lang="en-GB" b="1" dirty="0">
                <a:solidFill>
                  <a:srgbClr val="292929"/>
                </a:solidFill>
              </a:rPr>
              <a:t>DOCX </a:t>
            </a:r>
            <a:r>
              <a:rPr lang="en-GB" dirty="0">
                <a:solidFill>
                  <a:srgbClr val="292929"/>
                </a:solidFill>
              </a:rPr>
              <a:t>&amp; </a:t>
            </a:r>
            <a:r>
              <a:rPr lang="en-GB" b="1" dirty="0">
                <a:solidFill>
                  <a:srgbClr val="292929"/>
                </a:solidFill>
              </a:rPr>
              <a:t>ODT</a:t>
            </a:r>
          </a:p>
          <a:p>
            <a:pPr marL="342900" indent="-342900">
              <a:buFont typeface="Arial" panose="020B0604020202020204" pitchFamily="34" charset="0"/>
              <a:buChar char="•"/>
            </a:pPr>
            <a:r>
              <a:rPr lang="en-GB" b="1" dirty="0">
                <a:solidFill>
                  <a:srgbClr val="292929"/>
                </a:solidFill>
              </a:rPr>
              <a:t>UML </a:t>
            </a:r>
            <a:r>
              <a:rPr lang="en-GB" dirty="0">
                <a:solidFill>
                  <a:srgbClr val="292929"/>
                </a:solidFill>
              </a:rPr>
              <a:t>diagram: </a:t>
            </a:r>
            <a:r>
              <a:rPr lang="en-GB" b="1" dirty="0">
                <a:solidFill>
                  <a:srgbClr val="292929"/>
                </a:solidFill>
              </a:rPr>
              <a:t>PNG/JPG</a:t>
            </a:r>
            <a:r>
              <a:rPr lang="en-GB" dirty="0">
                <a:solidFill>
                  <a:srgbClr val="292929"/>
                </a:solidFill>
              </a:rPr>
              <a:t>, </a:t>
            </a:r>
            <a:r>
              <a:rPr lang="en-GB" b="1" dirty="0">
                <a:solidFill>
                  <a:srgbClr val="292929"/>
                </a:solidFill>
              </a:rPr>
              <a:t>SVG </a:t>
            </a:r>
            <a:r>
              <a:rPr lang="en-GB" dirty="0">
                <a:solidFill>
                  <a:srgbClr val="292929"/>
                </a:solidFill>
              </a:rPr>
              <a:t>&amp; </a:t>
            </a:r>
            <a:r>
              <a:rPr lang="en-GB" b="1" dirty="0">
                <a:solidFill>
                  <a:srgbClr val="292929"/>
                </a:solidFill>
              </a:rPr>
              <a:t>XMI</a:t>
            </a:r>
          </a:p>
          <a:p>
            <a:pPr marL="342900" indent="-342900">
              <a:buFont typeface="Arial" panose="020B0604020202020204" pitchFamily="34" charset="0"/>
              <a:buChar char="•"/>
            </a:pPr>
            <a:r>
              <a:rPr lang="en-GB" dirty="0">
                <a:solidFill>
                  <a:srgbClr val="292929"/>
                </a:solidFill>
              </a:rPr>
              <a:t>Machine-readable distributions: </a:t>
            </a:r>
            <a:r>
              <a:rPr lang="en-GB" b="1" dirty="0">
                <a:solidFill>
                  <a:srgbClr val="292929"/>
                </a:solidFill>
              </a:rPr>
              <a:t>RDF</a:t>
            </a:r>
            <a:r>
              <a:rPr lang="en-GB" dirty="0">
                <a:solidFill>
                  <a:srgbClr val="292929"/>
                </a:solidFill>
              </a:rPr>
              <a:t>,</a:t>
            </a:r>
            <a:r>
              <a:rPr lang="en-GB" b="1" dirty="0">
                <a:solidFill>
                  <a:srgbClr val="292929"/>
                </a:solidFill>
              </a:rPr>
              <a:t> JSON-LD </a:t>
            </a:r>
            <a:r>
              <a:rPr lang="en-GB" dirty="0">
                <a:solidFill>
                  <a:srgbClr val="292929"/>
                </a:solidFill>
              </a:rPr>
              <a:t>and </a:t>
            </a:r>
            <a:r>
              <a:rPr lang="en-GB" b="1" dirty="0">
                <a:solidFill>
                  <a:srgbClr val="292929"/>
                </a:solidFill>
              </a:rPr>
              <a:t>SHACL/OWL</a:t>
            </a:r>
          </a:p>
          <a:p>
            <a:pPr marL="342900" indent="-342900">
              <a:buFont typeface="Arial" panose="020B0604020202020204" pitchFamily="34" charset="0"/>
              <a:buChar char="•"/>
            </a:pPr>
            <a:r>
              <a:rPr lang="en-GB" dirty="0">
                <a:solidFill>
                  <a:srgbClr val="292929"/>
                </a:solidFill>
              </a:rPr>
              <a:t>Decision log</a:t>
            </a:r>
          </a:p>
          <a:p>
            <a:pPr marL="342900" indent="-342900">
              <a:buFont typeface="Arial" panose="020B0604020202020204" pitchFamily="34" charset="0"/>
              <a:buChar char="•"/>
            </a:pPr>
            <a:r>
              <a:rPr lang="en-GB" dirty="0">
                <a:solidFill>
                  <a:srgbClr val="292929"/>
                </a:solidFill>
              </a:rPr>
              <a:t>Change log</a:t>
            </a:r>
          </a:p>
          <a:p>
            <a:r>
              <a:rPr lang="en-GB" b="1" dirty="0">
                <a:solidFill>
                  <a:srgbClr val="292929"/>
                </a:solidFill>
              </a:rPr>
              <a:t>POLICY REVIEW</a:t>
            </a:r>
          </a:p>
          <a:p>
            <a:r>
              <a:rPr lang="en-GB" dirty="0">
                <a:solidFill>
                  <a:srgbClr val="292929"/>
                </a:solidFill>
              </a:rPr>
              <a:t>The change and release management policy will be reviewed by the European Commission every two years. The next review is scheduled to take place in second half of 2019.</a:t>
            </a:r>
          </a:p>
          <a:p>
            <a:endParaRPr lang="en-GB" dirty="0">
              <a:solidFill>
                <a:srgbClr val="292929"/>
              </a:solidFill>
            </a:endParaRPr>
          </a:p>
        </p:txBody>
      </p:sp>
      <p:sp>
        <p:nvSpPr>
          <p:cNvPr id="4" name="Slide Number Placeholder 3"/>
          <p:cNvSpPr>
            <a:spLocks noGrp="1"/>
          </p:cNvSpPr>
          <p:nvPr>
            <p:ph type="sldNum" sz="quarter" idx="2"/>
          </p:nvPr>
        </p:nvSpPr>
        <p:spPr/>
        <p:txBody>
          <a:bodyPr/>
          <a:lstStyle/>
          <a:p>
            <a:fld id="{86CB4B4D-7CA3-9044-876B-883B54F8677D}" type="slidenum">
              <a:rPr lang="en-GB" smtClean="0"/>
              <a:pPr/>
              <a:t>13</a:t>
            </a:fld>
            <a:endParaRPr lang="en-GB" dirty="0"/>
          </a:p>
        </p:txBody>
      </p:sp>
    </p:spTree>
    <p:extLst>
      <p:ext uri="{BB962C8B-B14F-4D97-AF65-F5344CB8AC3E}">
        <p14:creationId xmlns:p14="http://schemas.microsoft.com/office/powerpoint/2010/main" val="28412064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Where are we in the release cycle?</a:t>
            </a:r>
          </a:p>
        </p:txBody>
      </p:sp>
      <p:sp>
        <p:nvSpPr>
          <p:cNvPr id="7" name="Text Placeholder 6"/>
          <p:cNvSpPr>
            <a:spLocks noGrp="1"/>
          </p:cNvSpPr>
          <p:nvPr>
            <p:ph type="body" idx="1"/>
          </p:nvPr>
        </p:nvSpPr>
        <p:spPr>
          <a:xfrm>
            <a:off x="296585" y="2035970"/>
            <a:ext cx="6075615" cy="4304108"/>
          </a:xfrm>
          <a:ln w="12700">
            <a:miter lim="400000"/>
          </a:ln>
        </p:spPr>
        <p:txBody>
          <a:bodyPr lIns="24383" tIns="24383" rIns="24383" bIns="24383" anchor="t"/>
          <a:lstStyle/>
          <a:p>
            <a:r>
              <a:rPr lang="en-GB" b="1" dirty="0">
                <a:solidFill>
                  <a:srgbClr val="292929"/>
                </a:solidFill>
              </a:rPr>
              <a:t>TIMELINE</a:t>
            </a:r>
          </a:p>
          <a:p>
            <a:pPr marL="342900" indent="-342900">
              <a:buFont typeface="Arial" panose="020B0604020202020204" pitchFamily="34" charset="0"/>
              <a:buChar char="•"/>
            </a:pPr>
            <a:r>
              <a:rPr lang="en-GB" dirty="0">
                <a:solidFill>
                  <a:srgbClr val="292929"/>
                </a:solidFill>
              </a:rPr>
              <a:t>We’re in a </a:t>
            </a:r>
            <a:r>
              <a:rPr lang="en-GB" b="1" dirty="0">
                <a:solidFill>
                  <a:srgbClr val="292929"/>
                </a:solidFill>
              </a:rPr>
              <a:t>pre-cycle period</a:t>
            </a:r>
            <a:r>
              <a:rPr lang="en-GB" dirty="0">
                <a:solidFill>
                  <a:srgbClr val="292929"/>
                </a:solidFill>
              </a:rPr>
              <a:t>: first upcoming cycle: bug fix release for publication May 2018</a:t>
            </a:r>
          </a:p>
          <a:p>
            <a:pPr marL="342900" indent="-342900">
              <a:buFont typeface="Arial" panose="020B0604020202020204" pitchFamily="34" charset="0"/>
              <a:buChar char="•"/>
            </a:pPr>
            <a:r>
              <a:rPr lang="en-GB" dirty="0">
                <a:solidFill>
                  <a:srgbClr val="292929"/>
                </a:solidFill>
              </a:rPr>
              <a:t>In the meantime: gathering change requests for all categories on GitHub</a:t>
            </a:r>
          </a:p>
          <a:p>
            <a:pPr marL="342900" indent="-342900">
              <a:buFont typeface="Arial" panose="020B0604020202020204" pitchFamily="34" charset="0"/>
              <a:buChar char="•"/>
            </a:pPr>
            <a:r>
              <a:rPr lang="en-GB" dirty="0">
                <a:solidFill>
                  <a:srgbClr val="292929"/>
                </a:solidFill>
              </a:rPr>
              <a:t>Planning future releases: minor semantic changes November 2018, major semantic changes in 2019</a:t>
            </a:r>
          </a:p>
          <a:p>
            <a:r>
              <a:rPr lang="en-GB" b="1" dirty="0">
                <a:solidFill>
                  <a:srgbClr val="292929"/>
                </a:solidFill>
              </a:rPr>
              <a:t>ROLE OF THE WORKING GROUP</a:t>
            </a:r>
          </a:p>
          <a:p>
            <a:pPr marL="342900" lvl="0" indent="-342900">
              <a:buFont typeface="Arial" panose="020B0604020202020204" pitchFamily="34" charset="0"/>
              <a:buChar char="•"/>
            </a:pPr>
            <a:r>
              <a:rPr lang="en-GB" dirty="0">
                <a:solidFill>
                  <a:srgbClr val="292929"/>
                </a:solidFill>
              </a:rPr>
              <a:t>Contribute change requests on GitHub</a:t>
            </a:r>
          </a:p>
          <a:p>
            <a:pPr marL="342900" lvl="0" indent="-342900">
              <a:buFont typeface="Arial" panose="020B0604020202020204" pitchFamily="34" charset="0"/>
              <a:buChar char="•"/>
            </a:pPr>
            <a:r>
              <a:rPr lang="en-GB" dirty="0">
                <a:solidFill>
                  <a:srgbClr val="292929"/>
                </a:solidFill>
              </a:rPr>
              <a:t>Participate in discussion on GitHub</a:t>
            </a:r>
          </a:p>
          <a:p>
            <a:endParaRPr lang="en-GB" dirty="0">
              <a:solidFill>
                <a:srgbClr val="292929"/>
              </a:solidFill>
            </a:endParaRPr>
          </a:p>
          <a:p>
            <a:endParaRPr lang="en-GB" dirty="0">
              <a:solidFill>
                <a:srgbClr val="292929"/>
              </a:solidFill>
            </a:endParaRPr>
          </a:p>
        </p:txBody>
      </p:sp>
      <p:sp>
        <p:nvSpPr>
          <p:cNvPr id="4" name="Slide Number Placeholder 3"/>
          <p:cNvSpPr>
            <a:spLocks noGrp="1"/>
          </p:cNvSpPr>
          <p:nvPr>
            <p:ph type="sldNum" sz="quarter" idx="2"/>
          </p:nvPr>
        </p:nvSpPr>
        <p:spPr/>
        <p:txBody>
          <a:bodyPr/>
          <a:lstStyle/>
          <a:p>
            <a:fld id="{86CB4B4D-7CA3-9044-876B-883B54F8677D}" type="slidenum">
              <a:rPr lang="en-GB" smtClean="0"/>
              <a:pPr/>
              <a:t>14</a:t>
            </a:fld>
            <a:endParaRPr lang="en-GB" dirty="0"/>
          </a:p>
        </p:txBody>
      </p:sp>
      <p:pic>
        <p:nvPicPr>
          <p:cNvPr id="2" name="Picture 1">
            <a:extLst>
              <a:ext uri="{FF2B5EF4-FFF2-40B4-BE49-F238E27FC236}">
                <a16:creationId xmlns:a16="http://schemas.microsoft.com/office/drawing/2014/main" xmlns="" id="{49221B14-0C65-4322-AB5C-032E198C17CE}"/>
              </a:ext>
            </a:extLst>
          </p:cNvPr>
          <p:cNvPicPr>
            <a:picLocks noChangeAspect="1"/>
          </p:cNvPicPr>
          <p:nvPr/>
        </p:nvPicPr>
        <p:blipFill>
          <a:blip r:embed="rId3"/>
          <a:stretch>
            <a:fillRect/>
          </a:stretch>
        </p:blipFill>
        <p:spPr>
          <a:xfrm>
            <a:off x="6228184" y="2204864"/>
            <a:ext cx="2466975" cy="1847850"/>
          </a:xfrm>
          <a:prstGeom prst="rect">
            <a:avLst/>
          </a:prstGeom>
        </p:spPr>
      </p:pic>
      <p:sp>
        <p:nvSpPr>
          <p:cNvPr id="3" name="TextBox 2">
            <a:extLst>
              <a:ext uri="{FF2B5EF4-FFF2-40B4-BE49-F238E27FC236}">
                <a16:creationId xmlns:a16="http://schemas.microsoft.com/office/drawing/2014/main" xmlns="" id="{E400DA0A-2B47-49CC-A438-BEFA30D42CAF}"/>
              </a:ext>
            </a:extLst>
          </p:cNvPr>
          <p:cNvSpPr txBox="1"/>
          <p:nvPr/>
        </p:nvSpPr>
        <p:spPr>
          <a:xfrm>
            <a:off x="4860032" y="5714999"/>
            <a:ext cx="3543374" cy="313930"/>
          </a:xfrm>
          <a:prstGeom prst="rect">
            <a:avLst/>
          </a:prstGeom>
          <a:no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r" fontAlgn="auto" hangingPunct="0">
              <a:spcBef>
                <a:spcPts val="0"/>
              </a:spcBef>
              <a:spcAft>
                <a:spcPts val="0"/>
              </a:spcAft>
            </a:pPr>
            <a:r>
              <a:rPr lang="en-GB" sz="1400" b="0" dirty="0">
                <a:solidFill>
                  <a:srgbClr val="004494"/>
                </a:solidFill>
                <a:latin typeface="Verdana"/>
                <a:ea typeface="Verdana"/>
                <a:cs typeface="Verdana"/>
                <a:sym typeface="Verdana"/>
              </a:rPr>
              <a:t>https://github.com/SEMICeu/DCAT-AP</a:t>
            </a:r>
            <a:endParaRPr kumimoji="0" lang="en-GB" sz="1400" b="0" i="0" u="none" strike="noStrike" cap="none" spc="0" normalizeH="0" baseline="0" dirty="0">
              <a:ln>
                <a:noFill/>
              </a:ln>
              <a:solidFill>
                <a:srgbClr val="004494"/>
              </a:solidFill>
              <a:effectLst/>
              <a:uFillTx/>
              <a:latin typeface="Verdana"/>
              <a:ea typeface="Verdana"/>
              <a:cs typeface="Verdana"/>
              <a:sym typeface="Verdana"/>
            </a:endParaRPr>
          </a:p>
        </p:txBody>
      </p:sp>
    </p:spTree>
    <p:extLst>
      <p:ext uri="{BB962C8B-B14F-4D97-AF65-F5344CB8AC3E}">
        <p14:creationId xmlns:p14="http://schemas.microsoft.com/office/powerpoint/2010/main" val="31342938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5C1BC-83FE-406D-9D3C-F20660B83072}"/>
              </a:ext>
            </a:extLst>
          </p:cNvPr>
          <p:cNvSpPr>
            <a:spLocks noGrp="1"/>
          </p:cNvSpPr>
          <p:nvPr>
            <p:ph type="ctrTitle"/>
          </p:nvPr>
        </p:nvSpPr>
        <p:spPr/>
        <p:txBody>
          <a:bodyPr/>
          <a:lstStyle/>
          <a:p>
            <a:r>
              <a:rPr lang="en-GB" dirty="0">
                <a:solidFill>
                  <a:schemeClr val="tx2">
                    <a:lumMod val="50000"/>
                  </a:schemeClr>
                </a:solidFill>
              </a:rPr>
              <a:t>DCAT-AP usage analysis</a:t>
            </a:r>
            <a:endParaRPr lang="en-GB" dirty="0"/>
          </a:p>
        </p:txBody>
      </p:sp>
      <p:sp>
        <p:nvSpPr>
          <p:cNvPr id="5" name="Subtitle 4"/>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xmlns="" id="{73BA8DA5-F32D-4820-9BFA-C00B0A070EDA}"/>
              </a:ext>
            </a:extLst>
          </p:cNvPr>
          <p:cNvSpPr>
            <a:spLocks noGrp="1"/>
          </p:cNvSpPr>
          <p:nvPr>
            <p:ph type="sldNum" sz="quarter" idx="12"/>
          </p:nvPr>
        </p:nvSpPr>
        <p:spPr/>
        <p:txBody>
          <a:bodyPr/>
          <a:lstStyle/>
          <a:p>
            <a:pPr>
              <a:defRPr/>
            </a:pPr>
            <a:fld id="{396CDD1B-50E0-44E8-82B7-F85F69F6D40C}" type="slidenum">
              <a:rPr lang="en-GB" smtClean="0"/>
              <a:pPr>
                <a:defRPr/>
              </a:pPr>
              <a:t>15</a:t>
            </a:fld>
            <a:endParaRPr lang="en-GB" dirty="0"/>
          </a:p>
        </p:txBody>
      </p:sp>
    </p:spTree>
    <p:extLst>
      <p:ext uri="{BB962C8B-B14F-4D97-AF65-F5344CB8AC3E}">
        <p14:creationId xmlns:p14="http://schemas.microsoft.com/office/powerpoint/2010/main" val="3482884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Objectives of the analysis</a:t>
            </a:r>
          </a:p>
        </p:txBody>
      </p:sp>
      <p:sp>
        <p:nvSpPr>
          <p:cNvPr id="4" name="Slide Number Placeholder 3"/>
          <p:cNvSpPr>
            <a:spLocks noGrp="1"/>
          </p:cNvSpPr>
          <p:nvPr>
            <p:ph type="sldNum" sz="quarter" idx="2"/>
          </p:nvPr>
        </p:nvSpPr>
        <p:spPr/>
        <p:txBody>
          <a:bodyPr/>
          <a:lstStyle/>
          <a:p>
            <a:fld id="{86CB4B4D-7CA3-9044-876B-883B54F8677D}" type="slidenum">
              <a:rPr lang="en-GB" smtClean="0"/>
              <a:pPr/>
              <a:t>16</a:t>
            </a:fld>
            <a:endParaRPr lang="en-GB" dirty="0"/>
          </a:p>
        </p:txBody>
      </p:sp>
      <p:sp>
        <p:nvSpPr>
          <p:cNvPr id="8" name="Text Placeholder 6"/>
          <p:cNvSpPr txBox="1">
            <a:spLocks/>
          </p:cNvSpPr>
          <p:nvPr/>
        </p:nvSpPr>
        <p:spPr>
          <a:xfrm>
            <a:off x="312539" y="2243063"/>
            <a:ext cx="8518922" cy="3847182"/>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nchor="t"/>
          <a:lstStyle>
            <a:lvl1pPr marL="0" marR="0" indent="0"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1pPr>
            <a:lvl2pPr marL="0" marR="0" indent="250022"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2pPr>
            <a:lvl3pPr marL="0" marR="0" indent="500045"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3pPr>
            <a:lvl4pPr marL="0" marR="0" indent="750067"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4pPr>
            <a:lvl5pPr marL="0" marR="0" indent="1000089"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5pPr>
            <a:lvl6pPr marL="0" marR="0" indent="803643"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6pPr>
            <a:lvl7pPr marL="0" marR="0" indent="964372"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7pPr>
            <a:lvl8pPr marL="0" marR="0" indent="1125101"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8pPr>
            <a:lvl9pPr marL="0" marR="0" indent="1285829"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9pPr>
          </a:lstStyle>
          <a:p>
            <a:pPr fontAlgn="auto"/>
            <a:r>
              <a:rPr lang="en-GB" sz="1800" b="1" kern="0" dirty="0">
                <a:solidFill>
                  <a:srgbClr val="292929"/>
                </a:solidFill>
              </a:rPr>
              <a:t>Objective</a:t>
            </a:r>
            <a:r>
              <a:rPr lang="en-GB" sz="1800" kern="0" dirty="0">
                <a:solidFill>
                  <a:srgbClr val="292929"/>
                </a:solidFill>
              </a:rPr>
              <a:t>: </a:t>
            </a:r>
            <a:br>
              <a:rPr lang="en-GB" sz="1800" kern="0" dirty="0">
                <a:solidFill>
                  <a:srgbClr val="292929"/>
                </a:solidFill>
              </a:rPr>
            </a:br>
            <a:r>
              <a:rPr lang="en-GB" sz="1800" kern="0" dirty="0">
                <a:solidFill>
                  <a:srgbClr val="292929"/>
                </a:solidFill>
              </a:rPr>
              <a:t>Assess the usage of DCAT-AP on the European Data Portal to propose recommendations to the DCAT-AP working group.</a:t>
            </a:r>
            <a:endParaRPr lang="en-GB" sz="1800" b="1" kern="0" dirty="0">
              <a:solidFill>
                <a:srgbClr val="292929"/>
              </a:solidFill>
            </a:endParaRPr>
          </a:p>
          <a:p>
            <a:pPr fontAlgn="auto"/>
            <a:endParaRPr lang="en-GB" sz="1800" kern="0" dirty="0">
              <a:solidFill>
                <a:srgbClr val="292929"/>
              </a:solidFill>
            </a:endParaRPr>
          </a:p>
          <a:p>
            <a:pPr fontAlgn="auto"/>
            <a:r>
              <a:rPr lang="en-GB" sz="1800" b="1" kern="0" dirty="0">
                <a:solidFill>
                  <a:srgbClr val="292929"/>
                </a:solidFill>
              </a:rPr>
              <a:t>Rationale:</a:t>
            </a:r>
          </a:p>
          <a:p>
            <a:pPr marL="342900" indent="-342900" fontAlgn="auto">
              <a:buFont typeface="Arial" panose="020B0604020202020204" pitchFamily="34" charset="0"/>
              <a:buChar char="•"/>
            </a:pPr>
            <a:r>
              <a:rPr lang="en-GB" sz="1800" kern="0" dirty="0">
                <a:solidFill>
                  <a:srgbClr val="292929"/>
                </a:solidFill>
              </a:rPr>
              <a:t>Analyse how DCAT-AP is used in practice to identify changing needs</a:t>
            </a:r>
          </a:p>
          <a:p>
            <a:pPr marL="342900" indent="-342900" fontAlgn="auto">
              <a:buFont typeface="Arial" panose="020B0604020202020204" pitchFamily="34" charset="0"/>
              <a:buChar char="•"/>
            </a:pPr>
            <a:r>
              <a:rPr lang="en-GB" sz="1800" kern="0" dirty="0">
                <a:solidFill>
                  <a:srgbClr val="292929"/>
                </a:solidFill>
              </a:rPr>
              <a:t>Use SPARQL queries to collect information about the </a:t>
            </a:r>
            <a:br>
              <a:rPr lang="en-GB" sz="1800" kern="0" dirty="0">
                <a:solidFill>
                  <a:srgbClr val="292929"/>
                </a:solidFill>
              </a:rPr>
            </a:br>
            <a:r>
              <a:rPr lang="en-GB" sz="1800" kern="0" dirty="0">
                <a:solidFill>
                  <a:srgbClr val="292929"/>
                </a:solidFill>
              </a:rPr>
              <a:t>DCAT-AP classes and properties present on the EDP</a:t>
            </a:r>
          </a:p>
          <a:p>
            <a:pPr marL="342900" lvl="1" indent="-342900" fontAlgn="auto">
              <a:buFont typeface="Arial" panose="020B0604020202020204" pitchFamily="34" charset="0"/>
              <a:buChar char="•"/>
            </a:pPr>
            <a:r>
              <a:rPr lang="en-GB" sz="1800" kern="0" dirty="0">
                <a:solidFill>
                  <a:srgbClr val="292929"/>
                </a:solidFill>
              </a:rPr>
              <a:t>The European Data Portal is harvesting </a:t>
            </a:r>
            <a:r>
              <a:rPr lang="en-GB" sz="1800" kern="0" dirty="0">
                <a:solidFill>
                  <a:srgbClr val="292929"/>
                </a:solidFill>
                <a:hlinkClick r:id="rId3"/>
              </a:rPr>
              <a:t>73</a:t>
            </a:r>
            <a:r>
              <a:rPr lang="en-GB" sz="1800" kern="0" dirty="0">
                <a:solidFill>
                  <a:srgbClr val="292929"/>
                </a:solidFill>
              </a:rPr>
              <a:t> catalogues in Europe with </a:t>
            </a:r>
            <a:r>
              <a:rPr lang="en-GB" sz="1800" kern="0" dirty="0">
                <a:solidFill>
                  <a:srgbClr val="292929"/>
                </a:solidFill>
                <a:hlinkClick r:id="rId4"/>
              </a:rPr>
              <a:t>788,671</a:t>
            </a:r>
            <a:r>
              <a:rPr lang="en-GB" sz="1800" kern="0" dirty="0">
                <a:solidFill>
                  <a:srgbClr val="292929"/>
                </a:solidFill>
              </a:rPr>
              <a:t> datasets, </a:t>
            </a:r>
            <a:br>
              <a:rPr lang="en-GB" sz="1800" kern="0" dirty="0">
                <a:solidFill>
                  <a:srgbClr val="292929"/>
                </a:solidFill>
              </a:rPr>
            </a:br>
            <a:r>
              <a:rPr lang="en-GB" sz="1800" kern="0" dirty="0">
                <a:solidFill>
                  <a:srgbClr val="292929"/>
                </a:solidFill>
              </a:rPr>
              <a:t>representing the biggest single source of information compliant with the DCAT-AP.</a:t>
            </a:r>
          </a:p>
        </p:txBody>
      </p:sp>
    </p:spTree>
    <p:extLst>
      <p:ext uri="{BB962C8B-B14F-4D97-AF65-F5344CB8AC3E}">
        <p14:creationId xmlns:p14="http://schemas.microsoft.com/office/powerpoint/2010/main" val="42157002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GB" smtClean="0"/>
              <a:pPr/>
              <a:t>17</a:t>
            </a:fld>
            <a:endParaRPr lang="en-GB" dirty="0"/>
          </a:p>
        </p:txBody>
      </p:sp>
      <p:sp>
        <p:nvSpPr>
          <p:cNvPr id="8" name="Text Placeholder 6"/>
          <p:cNvSpPr txBox="1">
            <a:spLocks/>
          </p:cNvSpPr>
          <p:nvPr/>
        </p:nvSpPr>
        <p:spPr>
          <a:xfrm>
            <a:off x="297656" y="1196752"/>
            <a:ext cx="8518922" cy="3847182"/>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nchor="t"/>
          <a:lstStyle>
            <a:lvl1pPr marL="0" marR="0" indent="0"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1pPr>
            <a:lvl2pPr marL="0" marR="0" indent="250022"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2pPr>
            <a:lvl3pPr marL="0" marR="0" indent="500045"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3pPr>
            <a:lvl4pPr marL="0" marR="0" indent="750067"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4pPr>
            <a:lvl5pPr marL="0" marR="0" indent="1000089" algn="l" defTabSz="642915" eaLnBrk="1" latinLnBrk="0" hangingPunct="1">
              <a:lnSpc>
                <a:spcPct val="130000"/>
              </a:lnSpc>
              <a:spcBef>
                <a:spcPts val="422"/>
              </a:spcBef>
              <a:spcAft>
                <a:spcPts val="0"/>
              </a:spcAft>
              <a:buClrTx/>
              <a:buSzTx/>
              <a:buFontTx/>
              <a:buNone/>
              <a:tabLst/>
              <a:defRPr sz="1969" b="0" i="0" u="none" strike="noStrike" cap="none" spc="0" baseline="0">
                <a:ln>
                  <a:noFill/>
                </a:ln>
                <a:solidFill>
                  <a:srgbClr val="3F85C1"/>
                </a:solidFill>
                <a:uFillTx/>
                <a:latin typeface="EC Square Sans Pro" panose="020B0506040000020004" pitchFamily="34" charset="0"/>
                <a:ea typeface="EC Square Sans Pro" panose="020B0506040000020004" pitchFamily="34" charset="0"/>
                <a:cs typeface="Arial"/>
                <a:sym typeface="Arial"/>
              </a:defRPr>
            </a:lvl5pPr>
            <a:lvl6pPr marL="0" marR="0" indent="803643"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6pPr>
            <a:lvl7pPr marL="0" marR="0" indent="964372"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7pPr>
            <a:lvl8pPr marL="0" marR="0" indent="1125101"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8pPr>
            <a:lvl9pPr marL="0" marR="0" indent="1285829" algn="l" defTabSz="642915" eaLnBrk="1" latinLnBrk="0" hangingPunct="1">
              <a:lnSpc>
                <a:spcPct val="100000"/>
              </a:lnSpc>
              <a:spcBef>
                <a:spcPts val="422"/>
              </a:spcBef>
              <a:spcAft>
                <a:spcPts val="0"/>
              </a:spcAft>
              <a:buClrTx/>
              <a:buSzTx/>
              <a:buFontTx/>
              <a:buNone/>
              <a:tabLst/>
              <a:defRPr sz="1969" b="0" i="0" u="none" strike="noStrike" cap="none" spc="0" baseline="0">
                <a:ln>
                  <a:noFill/>
                </a:ln>
                <a:solidFill>
                  <a:srgbClr val="004494"/>
                </a:solidFill>
                <a:uFillTx/>
                <a:latin typeface="Arial"/>
                <a:ea typeface="Arial"/>
                <a:cs typeface="Arial"/>
                <a:sym typeface="Arial"/>
              </a:defRPr>
            </a:lvl9pPr>
          </a:lstStyle>
          <a:p>
            <a:pPr fontAlgn="auto"/>
            <a:r>
              <a:rPr lang="en-GB" sz="1800" b="1" kern="0" dirty="0">
                <a:solidFill>
                  <a:srgbClr val="292929"/>
                </a:solidFill>
              </a:rPr>
              <a:t>Statistics:</a:t>
            </a:r>
            <a:endParaRPr lang="en-GB" sz="1800" kern="0" dirty="0">
              <a:solidFill>
                <a:srgbClr val="292929"/>
              </a:solidFill>
            </a:endParaRPr>
          </a:p>
          <a:p>
            <a:pPr fontAlgn="auto"/>
            <a:endParaRPr lang="en-GB" sz="1800" kern="0" dirty="0">
              <a:solidFill>
                <a:srgbClr val="292929"/>
              </a:solidFill>
            </a:endParaRPr>
          </a:p>
          <a:p>
            <a:pPr fontAlgn="auto"/>
            <a:endParaRPr lang="en-GB" sz="1800" kern="0" dirty="0">
              <a:solidFill>
                <a:srgbClr val="292929"/>
              </a:solidFill>
            </a:endParaRPr>
          </a:p>
          <a:p>
            <a:pPr fontAlgn="auto"/>
            <a:endParaRPr lang="en-GB" sz="1800" kern="0" dirty="0">
              <a:solidFill>
                <a:srgbClr val="292929"/>
              </a:solidFill>
            </a:endParaRPr>
          </a:p>
          <a:p>
            <a:pPr fontAlgn="auto"/>
            <a:endParaRPr lang="en-GB" sz="1800" kern="0" dirty="0">
              <a:solidFill>
                <a:srgbClr val="292929"/>
              </a:solidFill>
            </a:endParaRPr>
          </a:p>
          <a:p>
            <a:pPr fontAlgn="auto"/>
            <a:endParaRPr lang="en-GB" sz="1800" kern="0" dirty="0">
              <a:solidFill>
                <a:srgbClr val="292929"/>
              </a:solidFill>
            </a:endParaRPr>
          </a:p>
          <a:p>
            <a:pPr fontAlgn="auto"/>
            <a:endParaRPr lang="en-GB" sz="1800" kern="0" dirty="0">
              <a:solidFill>
                <a:srgbClr val="292929"/>
              </a:solidFill>
            </a:endParaRPr>
          </a:p>
          <a:p>
            <a:pPr fontAlgn="auto"/>
            <a:endParaRPr lang="en-GB" sz="1800" kern="0" dirty="0">
              <a:solidFill>
                <a:srgbClr val="292929"/>
              </a:solidFill>
            </a:endParaRPr>
          </a:p>
          <a:p>
            <a:pPr fontAlgn="auto"/>
            <a:r>
              <a:rPr lang="en-GB" sz="1800" b="1" kern="0" dirty="0">
                <a:solidFill>
                  <a:srgbClr val="292929"/>
                </a:solidFill>
              </a:rPr>
              <a:t>And specific queries:</a:t>
            </a:r>
          </a:p>
        </p:txBody>
      </p:sp>
      <p:pic>
        <p:nvPicPr>
          <p:cNvPr id="5" name="Picture 4"/>
          <p:cNvPicPr/>
          <p:nvPr/>
        </p:nvPicPr>
        <p:blipFill>
          <a:blip r:embed="rId3"/>
          <a:stretch>
            <a:fillRect/>
          </a:stretch>
        </p:blipFill>
        <p:spPr>
          <a:xfrm>
            <a:off x="462049" y="1619411"/>
            <a:ext cx="8219901" cy="2771939"/>
          </a:xfrm>
          <a:prstGeom prst="rect">
            <a:avLst/>
          </a:prstGeom>
        </p:spPr>
      </p:pic>
      <p:pic>
        <p:nvPicPr>
          <p:cNvPr id="2" name="Picture 1"/>
          <p:cNvPicPr>
            <a:picLocks noChangeAspect="1"/>
          </p:cNvPicPr>
          <p:nvPr/>
        </p:nvPicPr>
        <p:blipFill rotWithShape="1">
          <a:blip r:embed="rId4"/>
          <a:srcRect t="31913"/>
          <a:stretch/>
        </p:blipFill>
        <p:spPr>
          <a:xfrm>
            <a:off x="438925" y="4945329"/>
            <a:ext cx="2607748" cy="1536325"/>
          </a:xfrm>
          <a:prstGeom prst="rect">
            <a:avLst/>
          </a:prstGeom>
        </p:spPr>
      </p:pic>
    </p:spTree>
    <p:extLst>
      <p:ext uri="{BB962C8B-B14F-4D97-AF65-F5344CB8AC3E}">
        <p14:creationId xmlns:p14="http://schemas.microsoft.com/office/powerpoint/2010/main" val="6308040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Dcat:Catalog</a:t>
            </a:r>
          </a:p>
        </p:txBody>
      </p:sp>
      <p:sp>
        <p:nvSpPr>
          <p:cNvPr id="7" name="Text Placeholder 6"/>
          <p:cNvSpPr>
            <a:spLocks noGrp="1"/>
          </p:cNvSpPr>
          <p:nvPr>
            <p:ph type="body" idx="1"/>
          </p:nvPr>
        </p:nvSpPr>
        <p:spPr>
          <a:xfrm>
            <a:off x="312539" y="1916832"/>
            <a:ext cx="8518922" cy="4304108"/>
          </a:xfrm>
          <a:ln w="12700">
            <a:miter lim="400000"/>
          </a:ln>
        </p:spPr>
        <p:txBody>
          <a:bodyPr lIns="24383" tIns="24383" rIns="24383" bIns="24383" anchor="t"/>
          <a:lstStyle/>
          <a:p>
            <a:pPr>
              <a:lnSpc>
                <a:spcPct val="125000"/>
              </a:lnSpc>
            </a:pPr>
            <a:r>
              <a:rPr lang="en-GB" b="1" dirty="0">
                <a:solidFill>
                  <a:srgbClr val="292929"/>
                </a:solidFill>
              </a:rPr>
              <a:t>dcat:themeTaxonomy </a:t>
            </a:r>
          </a:p>
          <a:p>
            <a:pPr marL="342900" indent="-342900">
              <a:lnSpc>
                <a:spcPct val="125000"/>
              </a:lnSpc>
              <a:buFont typeface="Arial" panose="020B0604020202020204" pitchFamily="34" charset="0"/>
              <a:buChar char="•"/>
            </a:pPr>
            <a:r>
              <a:rPr lang="en-GB" dirty="0">
                <a:solidFill>
                  <a:srgbClr val="292929"/>
                </a:solidFill>
              </a:rPr>
              <a:t>Usage: 100% of the catalogues queried by the European Data Portal</a:t>
            </a:r>
          </a:p>
          <a:p>
            <a:pPr marL="342900" indent="-342900">
              <a:lnSpc>
                <a:spcPct val="125000"/>
              </a:lnSpc>
              <a:buFont typeface="Arial" panose="020B0604020202020204" pitchFamily="34" charset="0"/>
              <a:buChar char="•"/>
            </a:pPr>
            <a:r>
              <a:rPr lang="en-GB" dirty="0">
                <a:solidFill>
                  <a:srgbClr val="292929"/>
                </a:solidFill>
              </a:rPr>
              <a:t>Should this property be made mandatory?</a:t>
            </a:r>
          </a:p>
          <a:p>
            <a:pPr>
              <a:lnSpc>
                <a:spcPct val="125000"/>
              </a:lnSpc>
            </a:pPr>
            <a:r>
              <a:rPr lang="en-GB" b="1" dirty="0">
                <a:solidFill>
                  <a:srgbClr val="292929"/>
                </a:solidFill>
              </a:rPr>
              <a:t>dct:spatial</a:t>
            </a:r>
          </a:p>
          <a:p>
            <a:pPr marL="342900" indent="-342900">
              <a:lnSpc>
                <a:spcPct val="125000"/>
              </a:lnSpc>
              <a:buFont typeface="Arial" panose="020B0604020202020204" pitchFamily="34" charset="0"/>
              <a:buChar char="•"/>
            </a:pPr>
            <a:r>
              <a:rPr lang="en-GB" dirty="0">
                <a:solidFill>
                  <a:srgbClr val="292929"/>
                </a:solidFill>
              </a:rPr>
              <a:t>Usage: 83.75% with almost all countries represented</a:t>
            </a:r>
          </a:p>
          <a:p>
            <a:pPr marL="342900" indent="-342900">
              <a:lnSpc>
                <a:spcPct val="125000"/>
              </a:lnSpc>
              <a:buFont typeface="Arial" panose="020B0604020202020204" pitchFamily="34" charset="0"/>
              <a:buChar char="•"/>
            </a:pPr>
            <a:r>
              <a:rPr lang="en-GB" dirty="0">
                <a:solidFill>
                  <a:srgbClr val="292929"/>
                </a:solidFill>
              </a:rPr>
              <a:t>Should this property be made recommended?</a:t>
            </a:r>
          </a:p>
          <a:p>
            <a:pPr>
              <a:lnSpc>
                <a:spcPct val="125000"/>
              </a:lnSpc>
            </a:pPr>
            <a:r>
              <a:rPr lang="en-GB" b="1" dirty="0">
                <a:solidFill>
                  <a:srgbClr val="292929"/>
                </a:solidFill>
              </a:rPr>
              <a:t>dct:language, dct:rights, dct:isPartOf and dct:hasPart</a:t>
            </a:r>
          </a:p>
          <a:p>
            <a:pPr marL="342900" indent="-342900">
              <a:lnSpc>
                <a:spcPct val="125000"/>
              </a:lnSpc>
              <a:buFont typeface="Arial" panose="020B0604020202020204" pitchFamily="34" charset="0"/>
              <a:buChar char="•"/>
            </a:pPr>
            <a:r>
              <a:rPr lang="en-GB" dirty="0">
                <a:solidFill>
                  <a:srgbClr val="292929"/>
                </a:solidFill>
              </a:rPr>
              <a:t>Usage: 0%</a:t>
            </a:r>
          </a:p>
          <a:p>
            <a:pPr marL="342900" indent="-342900">
              <a:lnSpc>
                <a:spcPct val="125000"/>
              </a:lnSpc>
              <a:buFont typeface="Arial" panose="020B0604020202020204" pitchFamily="34" charset="0"/>
              <a:buChar char="•"/>
            </a:pPr>
            <a:r>
              <a:rPr lang="en-GB" dirty="0">
                <a:solidFill>
                  <a:srgbClr val="292929"/>
                </a:solidFill>
              </a:rPr>
              <a:t>Should these properties be removed/withdrawn/deprecated?  </a:t>
            </a:r>
          </a:p>
        </p:txBody>
      </p:sp>
      <p:sp>
        <p:nvSpPr>
          <p:cNvPr id="4" name="Slide Number Placeholder 3"/>
          <p:cNvSpPr>
            <a:spLocks noGrp="1"/>
          </p:cNvSpPr>
          <p:nvPr>
            <p:ph type="sldNum" sz="quarter" idx="2"/>
          </p:nvPr>
        </p:nvSpPr>
        <p:spPr/>
        <p:txBody>
          <a:bodyPr/>
          <a:lstStyle/>
          <a:p>
            <a:fld id="{86CB4B4D-7CA3-9044-876B-883B54F8677D}" type="slidenum">
              <a:rPr lang="en-GB" smtClean="0"/>
              <a:pPr/>
              <a:t>18</a:t>
            </a:fld>
            <a:endParaRPr lang="en-GB" dirty="0"/>
          </a:p>
        </p:txBody>
      </p:sp>
    </p:spTree>
    <p:extLst>
      <p:ext uri="{BB962C8B-B14F-4D97-AF65-F5344CB8AC3E}">
        <p14:creationId xmlns:p14="http://schemas.microsoft.com/office/powerpoint/2010/main" val="9073900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Dcat:Dataset</a:t>
            </a:r>
          </a:p>
        </p:txBody>
      </p:sp>
      <p:sp>
        <p:nvSpPr>
          <p:cNvPr id="7" name="Text Placeholder 6"/>
          <p:cNvSpPr>
            <a:spLocks noGrp="1"/>
          </p:cNvSpPr>
          <p:nvPr>
            <p:ph type="body" idx="1"/>
          </p:nvPr>
        </p:nvSpPr>
        <p:spPr>
          <a:xfrm>
            <a:off x="312539" y="1916832"/>
            <a:ext cx="8518922" cy="4304108"/>
          </a:xfrm>
          <a:ln w="12700">
            <a:miter lim="400000"/>
          </a:ln>
        </p:spPr>
        <p:txBody>
          <a:bodyPr lIns="24383" tIns="24383" rIns="24383" bIns="24383" anchor="t"/>
          <a:lstStyle/>
          <a:p>
            <a:r>
              <a:rPr lang="en-GB" b="1" dirty="0">
                <a:solidFill>
                  <a:srgbClr val="292929"/>
                </a:solidFill>
              </a:rPr>
              <a:t>dct:description</a:t>
            </a:r>
          </a:p>
          <a:p>
            <a:pPr marL="342900" indent="-342900">
              <a:buFont typeface="Arial" panose="020B0604020202020204" pitchFamily="34" charset="0"/>
              <a:buChar char="•"/>
            </a:pPr>
            <a:r>
              <a:rPr lang="en-GB" dirty="0">
                <a:solidFill>
                  <a:srgbClr val="292929"/>
                </a:solidFill>
              </a:rPr>
              <a:t>Usage: 96.46% of the datasets queried</a:t>
            </a:r>
          </a:p>
          <a:p>
            <a:pPr marL="342900" indent="-342900">
              <a:buFont typeface="Arial" panose="020B0604020202020204" pitchFamily="34" charset="0"/>
              <a:buChar char="•"/>
            </a:pPr>
            <a:r>
              <a:rPr lang="en-GB" dirty="0">
                <a:solidFill>
                  <a:srgbClr val="292929"/>
                </a:solidFill>
              </a:rPr>
              <a:t>Should we somehow encourage addition of description to the 26,328 datasets that don’t use this mandatory </a:t>
            </a:r>
            <a:r>
              <a:rPr lang="en-GB" dirty="0" smtClean="0">
                <a:solidFill>
                  <a:srgbClr val="292929"/>
                </a:solidFill>
              </a:rPr>
              <a:t>property?</a:t>
            </a:r>
            <a:endParaRPr lang="en-GB" dirty="0">
              <a:solidFill>
                <a:srgbClr val="292929"/>
              </a:solidFill>
            </a:endParaRPr>
          </a:p>
          <a:p>
            <a:r>
              <a:rPr lang="en-GB" b="1" dirty="0">
                <a:solidFill>
                  <a:srgbClr val="292929"/>
                </a:solidFill>
              </a:rPr>
              <a:t>dct:publisher and dcat:contactPoint</a:t>
            </a:r>
          </a:p>
          <a:p>
            <a:pPr marL="342900" indent="-342900">
              <a:buFont typeface="Arial" panose="020B0604020202020204" pitchFamily="34" charset="0"/>
              <a:buChar char="•"/>
            </a:pPr>
            <a:r>
              <a:rPr lang="en-GB" dirty="0">
                <a:solidFill>
                  <a:srgbClr val="292929"/>
                </a:solidFill>
              </a:rPr>
              <a:t>Usage: 43.85% and 45.44% respectively; 5.2% use both properties</a:t>
            </a:r>
          </a:p>
          <a:p>
            <a:pPr marL="342900" indent="-342900">
              <a:buFont typeface="Arial" panose="020B0604020202020204" pitchFamily="34" charset="0"/>
              <a:buChar char="•"/>
            </a:pPr>
            <a:r>
              <a:rPr lang="en-GB" dirty="0">
                <a:solidFill>
                  <a:srgbClr val="292929"/>
                </a:solidFill>
              </a:rPr>
              <a:t>How could we promote the usage of these recommended properties, in addition to the guideline “</a:t>
            </a:r>
            <a:r>
              <a:rPr lang="en-GB" dirty="0">
                <a:solidFill>
                  <a:srgbClr val="292929"/>
                </a:solidFill>
                <a:hlinkClick r:id="rId3"/>
              </a:rPr>
              <a:t>How are publisher and contact point </a:t>
            </a:r>
            <a:r>
              <a:rPr lang="en-GB" dirty="0" smtClean="0">
                <a:solidFill>
                  <a:srgbClr val="292929"/>
                </a:solidFill>
                <a:hlinkClick r:id="rId3"/>
              </a:rPr>
              <a:t>modelled</a:t>
            </a:r>
            <a:r>
              <a:rPr lang="en-GB" dirty="0" smtClean="0">
                <a:solidFill>
                  <a:srgbClr val="292929"/>
                </a:solidFill>
              </a:rPr>
              <a:t>”?.</a:t>
            </a:r>
            <a:endParaRPr lang="en-GB" dirty="0">
              <a:solidFill>
                <a:srgbClr val="292929"/>
              </a:solidFill>
            </a:endParaRPr>
          </a:p>
        </p:txBody>
      </p:sp>
      <p:sp>
        <p:nvSpPr>
          <p:cNvPr id="4" name="Slide Number Placeholder 3"/>
          <p:cNvSpPr>
            <a:spLocks noGrp="1"/>
          </p:cNvSpPr>
          <p:nvPr>
            <p:ph type="sldNum" sz="quarter" idx="2"/>
          </p:nvPr>
        </p:nvSpPr>
        <p:spPr/>
        <p:txBody>
          <a:bodyPr/>
          <a:lstStyle/>
          <a:p>
            <a:fld id="{86CB4B4D-7CA3-9044-876B-883B54F8677D}" type="slidenum">
              <a:rPr lang="en-GB" smtClean="0"/>
              <a:pPr/>
              <a:t>19</a:t>
            </a:fld>
            <a:endParaRPr lang="en-GB" dirty="0"/>
          </a:p>
        </p:txBody>
      </p:sp>
    </p:spTree>
    <p:extLst>
      <p:ext uri="{BB962C8B-B14F-4D97-AF65-F5344CB8AC3E}">
        <p14:creationId xmlns:p14="http://schemas.microsoft.com/office/powerpoint/2010/main" val="7321906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 of today</a:t>
            </a:r>
          </a:p>
        </p:txBody>
      </p:sp>
      <p:sp>
        <p:nvSpPr>
          <p:cNvPr id="3" name="Text Placeholder 2"/>
          <p:cNvSpPr>
            <a:spLocks noGrp="1"/>
          </p:cNvSpPr>
          <p:nvPr>
            <p:ph type="body" idx="1"/>
          </p:nvPr>
        </p:nvSpPr>
        <p:spPr>
          <a:xfrm>
            <a:off x="2987824" y="3356992"/>
            <a:ext cx="5976664" cy="2498573"/>
          </a:xfrm>
        </p:spPr>
        <p:txBody>
          <a:bodyPr anchor="b"/>
          <a:lstStyle/>
          <a:p>
            <a:pPr marL="457200" indent="-457200">
              <a:lnSpc>
                <a:spcPct val="100000"/>
              </a:lnSpc>
              <a:buAutoNum type="arabicPeriod"/>
            </a:pPr>
            <a:r>
              <a:rPr lang="en-GB" dirty="0">
                <a:solidFill>
                  <a:schemeClr val="tx2">
                    <a:lumMod val="50000"/>
                  </a:schemeClr>
                </a:solidFill>
              </a:rPr>
              <a:t>Opening</a:t>
            </a:r>
          </a:p>
          <a:p>
            <a:pPr marL="457200" indent="-457200">
              <a:lnSpc>
                <a:spcPct val="100000"/>
              </a:lnSpc>
              <a:buAutoNum type="arabicPeriod"/>
            </a:pPr>
            <a:r>
              <a:rPr lang="en-GB" dirty="0">
                <a:solidFill>
                  <a:schemeClr val="tx2">
                    <a:lumMod val="50000"/>
                  </a:schemeClr>
                </a:solidFill>
              </a:rPr>
              <a:t>Presentation of the Change and Release Management Policy </a:t>
            </a:r>
          </a:p>
          <a:p>
            <a:pPr marL="457200" indent="-457200">
              <a:lnSpc>
                <a:spcPct val="100000"/>
              </a:lnSpc>
              <a:buAutoNum type="arabicPeriod"/>
            </a:pPr>
            <a:r>
              <a:rPr lang="en-GB" dirty="0">
                <a:solidFill>
                  <a:schemeClr val="tx2">
                    <a:lumMod val="50000"/>
                  </a:schemeClr>
                </a:solidFill>
              </a:rPr>
              <a:t>Presentation of results of DCAT-AP usage analysis</a:t>
            </a:r>
          </a:p>
          <a:p>
            <a:pPr marL="457200" indent="-457200">
              <a:lnSpc>
                <a:spcPct val="100000"/>
              </a:lnSpc>
              <a:buAutoNum type="arabicPeriod"/>
            </a:pPr>
            <a:r>
              <a:rPr lang="en-GB" dirty="0">
                <a:solidFill>
                  <a:schemeClr val="tx2">
                    <a:lumMod val="50000"/>
                  </a:schemeClr>
                </a:solidFill>
              </a:rPr>
              <a:t>Discussion of initial set of change requests</a:t>
            </a:r>
          </a:p>
          <a:p>
            <a:pPr marL="457200" indent="-457200">
              <a:lnSpc>
                <a:spcPct val="100000"/>
              </a:lnSpc>
              <a:buFontTx/>
              <a:buAutoNum type="arabicPeriod"/>
            </a:pPr>
            <a:r>
              <a:rPr lang="en-GB" dirty="0">
                <a:solidFill>
                  <a:schemeClr val="tx2">
                    <a:lumMod val="50000"/>
                  </a:schemeClr>
                </a:solidFill>
              </a:rPr>
              <a:t>W3C Data Exchange Working Group (DXWG)</a:t>
            </a:r>
          </a:p>
          <a:p>
            <a:pPr marL="457200" indent="-457200">
              <a:lnSpc>
                <a:spcPct val="100000"/>
              </a:lnSpc>
              <a:buAutoNum type="arabicPeriod"/>
            </a:pPr>
            <a:r>
              <a:rPr lang="en-GB" dirty="0">
                <a:solidFill>
                  <a:schemeClr val="tx2">
                    <a:lumMod val="50000"/>
                  </a:schemeClr>
                </a:solidFill>
              </a:rPr>
              <a:t>Next steps</a:t>
            </a:r>
            <a:endParaRPr lang="en-GB" dirty="0">
              <a:solidFill>
                <a:srgbClr val="292929"/>
              </a:solidFill>
            </a:endParaRPr>
          </a:p>
        </p:txBody>
      </p:sp>
      <p:pic>
        <p:nvPicPr>
          <p:cNvPr id="5" name="Picture 4"/>
          <p:cNvPicPr>
            <a:picLocks noChangeAspect="1"/>
          </p:cNvPicPr>
          <p:nvPr/>
        </p:nvPicPr>
        <p:blipFill>
          <a:blip r:embed="rId2"/>
          <a:stretch>
            <a:fillRect/>
          </a:stretch>
        </p:blipFill>
        <p:spPr>
          <a:xfrm>
            <a:off x="395536" y="3780918"/>
            <a:ext cx="2448272" cy="2067429"/>
          </a:xfrm>
          <a:prstGeom prst="rect">
            <a:avLst/>
          </a:prstGeom>
        </p:spPr>
      </p:pic>
      <p:sp>
        <p:nvSpPr>
          <p:cNvPr id="4" name="Slide Number Placeholder 3">
            <a:extLst>
              <a:ext uri="{FF2B5EF4-FFF2-40B4-BE49-F238E27FC236}">
                <a16:creationId xmlns:a16="http://schemas.microsoft.com/office/drawing/2014/main" xmlns="" id="{A840A158-8B3A-4C9A-B5E7-5A22C0540B63}"/>
              </a:ext>
            </a:extLst>
          </p:cNvPr>
          <p:cNvSpPr>
            <a:spLocks noGrp="1"/>
          </p:cNvSpPr>
          <p:nvPr>
            <p:ph type="sldNum" sz="quarter" idx="2"/>
          </p:nvPr>
        </p:nvSpPr>
        <p:spPr/>
        <p:txBody>
          <a:bodyPr/>
          <a:lstStyle/>
          <a:p>
            <a:fld id="{86CB4B4D-7CA3-9044-876B-883B54F8677D}" type="slidenum">
              <a:rPr lang="en-GB" smtClean="0"/>
              <a:t>2</a:t>
            </a:fld>
            <a:endParaRPr lang="en-GB" dirty="0"/>
          </a:p>
        </p:txBody>
      </p:sp>
    </p:spTree>
    <p:extLst>
      <p:ext uri="{BB962C8B-B14F-4D97-AF65-F5344CB8AC3E}">
        <p14:creationId xmlns:p14="http://schemas.microsoft.com/office/powerpoint/2010/main" val="93150561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Dcat:Dataset</a:t>
            </a:r>
          </a:p>
        </p:txBody>
      </p:sp>
      <p:sp>
        <p:nvSpPr>
          <p:cNvPr id="7" name="Text Placeholder 6"/>
          <p:cNvSpPr>
            <a:spLocks noGrp="1"/>
          </p:cNvSpPr>
          <p:nvPr>
            <p:ph type="body" idx="1"/>
          </p:nvPr>
        </p:nvSpPr>
        <p:spPr>
          <a:xfrm>
            <a:off x="312539" y="1916832"/>
            <a:ext cx="8518922" cy="4706398"/>
          </a:xfrm>
          <a:ln w="12700">
            <a:miter lim="400000"/>
          </a:ln>
        </p:spPr>
        <p:txBody>
          <a:bodyPr lIns="24383" tIns="24383" rIns="24383" bIns="24383" anchor="t"/>
          <a:lstStyle/>
          <a:p>
            <a:pPr>
              <a:lnSpc>
                <a:spcPct val="150000"/>
              </a:lnSpc>
            </a:pPr>
            <a:r>
              <a:rPr lang="en-GB" b="1" dirty="0">
                <a:solidFill>
                  <a:srgbClr val="292929"/>
                </a:solidFill>
              </a:rPr>
              <a:t>dct:spatial</a:t>
            </a:r>
          </a:p>
          <a:p>
            <a:pPr marL="342900" indent="-342900">
              <a:lnSpc>
                <a:spcPct val="150000"/>
              </a:lnSpc>
              <a:buFont typeface="Arial" panose="020B0604020202020204" pitchFamily="34" charset="0"/>
              <a:buChar char="•"/>
            </a:pPr>
            <a:r>
              <a:rPr lang="en-GB" dirty="0">
                <a:solidFill>
                  <a:srgbClr val="292929"/>
                </a:solidFill>
              </a:rPr>
              <a:t>Usage: 76.79%</a:t>
            </a:r>
          </a:p>
          <a:p>
            <a:pPr marL="342900" indent="-342900">
              <a:lnSpc>
                <a:spcPct val="150000"/>
              </a:lnSpc>
              <a:buFont typeface="Arial" panose="020B0604020202020204" pitchFamily="34" charset="0"/>
              <a:buChar char="•"/>
            </a:pPr>
            <a:r>
              <a:rPr lang="en-GB" dirty="0">
                <a:solidFill>
                  <a:srgbClr val="292929"/>
                </a:solidFill>
              </a:rPr>
              <a:t>Should this property be made recommended?</a:t>
            </a:r>
          </a:p>
          <a:p>
            <a:pPr>
              <a:lnSpc>
                <a:spcPct val="150000"/>
              </a:lnSpc>
            </a:pPr>
            <a:r>
              <a:rPr lang="en-GB" b="1" dirty="0">
                <a:solidFill>
                  <a:srgbClr val="292929"/>
                </a:solidFill>
              </a:rPr>
              <a:t>adms:sample, adms:versionNotes, dct:accessRights, dct:hasVersion, dct:isVersionOf, dct:relation, dct:source, dct:type, owl:versionInfo</a:t>
            </a:r>
          </a:p>
          <a:p>
            <a:pPr marL="342900" indent="-342900">
              <a:lnSpc>
                <a:spcPct val="150000"/>
              </a:lnSpc>
              <a:buFont typeface="Arial" panose="020B0604020202020204" pitchFamily="34" charset="0"/>
              <a:buChar char="•"/>
            </a:pPr>
            <a:r>
              <a:rPr lang="en-GB" dirty="0">
                <a:solidFill>
                  <a:srgbClr val="292929"/>
                </a:solidFill>
              </a:rPr>
              <a:t>Usage: 0%</a:t>
            </a:r>
          </a:p>
          <a:p>
            <a:pPr marL="342900" indent="-342900">
              <a:lnSpc>
                <a:spcPct val="150000"/>
              </a:lnSpc>
              <a:buFont typeface="Arial" panose="020B0604020202020204" pitchFamily="34" charset="0"/>
              <a:buChar char="•"/>
            </a:pPr>
            <a:r>
              <a:rPr lang="en-GB" dirty="0">
                <a:solidFill>
                  <a:srgbClr val="292929"/>
                </a:solidFill>
              </a:rPr>
              <a:t>Should these properties be removed/withdrawn/deprecated? </a:t>
            </a:r>
          </a:p>
        </p:txBody>
      </p:sp>
      <p:sp>
        <p:nvSpPr>
          <p:cNvPr id="4" name="Slide Number Placeholder 3"/>
          <p:cNvSpPr>
            <a:spLocks noGrp="1"/>
          </p:cNvSpPr>
          <p:nvPr>
            <p:ph type="sldNum" sz="quarter" idx="2"/>
          </p:nvPr>
        </p:nvSpPr>
        <p:spPr/>
        <p:txBody>
          <a:bodyPr/>
          <a:lstStyle/>
          <a:p>
            <a:fld id="{86CB4B4D-7CA3-9044-876B-883B54F8677D}" type="slidenum">
              <a:rPr lang="en-GB" smtClean="0"/>
              <a:pPr/>
              <a:t>20</a:t>
            </a:fld>
            <a:endParaRPr lang="en-GB" dirty="0"/>
          </a:p>
        </p:txBody>
      </p:sp>
    </p:spTree>
    <p:extLst>
      <p:ext uri="{BB962C8B-B14F-4D97-AF65-F5344CB8AC3E}">
        <p14:creationId xmlns:p14="http://schemas.microsoft.com/office/powerpoint/2010/main" val="383977489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Dcat:Dataset</a:t>
            </a:r>
          </a:p>
        </p:txBody>
      </p:sp>
      <p:sp>
        <p:nvSpPr>
          <p:cNvPr id="7" name="Text Placeholder 6"/>
          <p:cNvSpPr>
            <a:spLocks noGrp="1"/>
          </p:cNvSpPr>
          <p:nvPr>
            <p:ph type="body" idx="1"/>
          </p:nvPr>
        </p:nvSpPr>
        <p:spPr>
          <a:xfrm>
            <a:off x="312539" y="1916832"/>
            <a:ext cx="8518922" cy="4320480"/>
          </a:xfrm>
          <a:ln w="12700">
            <a:miter lim="400000"/>
          </a:ln>
        </p:spPr>
        <p:txBody>
          <a:bodyPr lIns="24383" tIns="24383" rIns="24383" bIns="24383" anchor="t"/>
          <a:lstStyle/>
          <a:p>
            <a:r>
              <a:rPr lang="en-GB" b="1" dirty="0">
                <a:solidFill>
                  <a:srgbClr val="292929"/>
                </a:solidFill>
              </a:rPr>
              <a:t>dct:accrualPeriodicity</a:t>
            </a:r>
          </a:p>
          <a:p>
            <a:pPr marL="342900" indent="-342900">
              <a:buFont typeface="Arial" panose="020B0604020202020204" pitchFamily="34" charset="0"/>
              <a:buChar char="•"/>
            </a:pPr>
            <a:r>
              <a:rPr lang="en-GB" dirty="0">
                <a:solidFill>
                  <a:srgbClr val="292929"/>
                </a:solidFill>
              </a:rPr>
              <a:t>Usage: 44.98%</a:t>
            </a:r>
          </a:p>
          <a:p>
            <a:pPr marL="342900" indent="-342900">
              <a:buFont typeface="Arial" panose="020B0604020202020204" pitchFamily="34" charset="0"/>
              <a:buChar char="•"/>
            </a:pPr>
            <a:r>
              <a:rPr lang="en-GB" dirty="0">
                <a:solidFill>
                  <a:srgbClr val="292929"/>
                </a:solidFill>
              </a:rPr>
              <a:t>Issue: some datasets are using the URIs of the MDR Frequencies NAL while other datasets use the label of the same authority list.</a:t>
            </a:r>
          </a:p>
          <a:p>
            <a:pPr marL="342900" indent="-342900">
              <a:buFont typeface="Arial" panose="020B0604020202020204" pitchFamily="34" charset="0"/>
              <a:buChar char="•"/>
            </a:pPr>
            <a:r>
              <a:rPr lang="en-GB" dirty="0">
                <a:solidFill>
                  <a:srgbClr val="292929"/>
                </a:solidFill>
              </a:rPr>
              <a:t>Example: IRREG and IRREGULAR at </a:t>
            </a:r>
            <a:r>
              <a:rPr lang="en-GB" u="sng" dirty="0">
                <a:hlinkClick r:id="rId3"/>
              </a:rPr>
              <a:t>http://publications.europa.eu/mdr/resource/authority/frequency/html/frequencies-eng.html</a:t>
            </a:r>
            <a:endParaRPr lang="en-GB" dirty="0">
              <a:solidFill>
                <a:srgbClr val="292929"/>
              </a:solidFill>
            </a:endParaRPr>
          </a:p>
          <a:p>
            <a:pPr marL="342900" indent="-342900">
              <a:buFont typeface="Arial" panose="020B0604020202020204" pitchFamily="34" charset="0"/>
              <a:buChar char="•"/>
            </a:pPr>
            <a:r>
              <a:rPr lang="en-GB" dirty="0">
                <a:solidFill>
                  <a:srgbClr val="292929"/>
                </a:solidFill>
              </a:rPr>
              <a:t>Is there a need for </a:t>
            </a:r>
            <a:r>
              <a:rPr lang="en-GB" b="1" dirty="0">
                <a:solidFill>
                  <a:srgbClr val="292929"/>
                </a:solidFill>
              </a:rPr>
              <a:t>guidelines</a:t>
            </a:r>
            <a:r>
              <a:rPr lang="en-GB" dirty="0">
                <a:solidFill>
                  <a:srgbClr val="292929"/>
                </a:solidFill>
              </a:rPr>
              <a:t> to harmonise usage across implementations?</a:t>
            </a:r>
          </a:p>
        </p:txBody>
      </p:sp>
      <p:sp>
        <p:nvSpPr>
          <p:cNvPr id="4" name="Slide Number Placeholder 3"/>
          <p:cNvSpPr>
            <a:spLocks noGrp="1"/>
          </p:cNvSpPr>
          <p:nvPr>
            <p:ph type="sldNum" sz="quarter" idx="2"/>
          </p:nvPr>
        </p:nvSpPr>
        <p:spPr/>
        <p:txBody>
          <a:bodyPr/>
          <a:lstStyle/>
          <a:p>
            <a:fld id="{86CB4B4D-7CA3-9044-876B-883B54F8677D}" type="slidenum">
              <a:rPr lang="en-GB" smtClean="0"/>
              <a:pPr/>
              <a:t>21</a:t>
            </a:fld>
            <a:endParaRPr lang="en-GB" dirty="0"/>
          </a:p>
        </p:txBody>
      </p:sp>
    </p:spTree>
    <p:extLst>
      <p:ext uri="{BB962C8B-B14F-4D97-AF65-F5344CB8AC3E}">
        <p14:creationId xmlns:p14="http://schemas.microsoft.com/office/powerpoint/2010/main" val="212962486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Dcat:Distribution</a:t>
            </a:r>
          </a:p>
        </p:txBody>
      </p:sp>
      <p:sp>
        <p:nvSpPr>
          <p:cNvPr id="7" name="Text Placeholder 6"/>
          <p:cNvSpPr>
            <a:spLocks noGrp="1"/>
          </p:cNvSpPr>
          <p:nvPr>
            <p:ph type="body" idx="1"/>
          </p:nvPr>
        </p:nvSpPr>
        <p:spPr>
          <a:xfrm>
            <a:off x="312539" y="1916832"/>
            <a:ext cx="8518922" cy="4706398"/>
          </a:xfrm>
          <a:ln w="12700">
            <a:miter lim="400000"/>
          </a:ln>
        </p:spPr>
        <p:txBody>
          <a:bodyPr lIns="24383" tIns="24383" rIns="24383" bIns="24383" anchor="t"/>
          <a:lstStyle/>
          <a:p>
            <a:pPr>
              <a:lnSpc>
                <a:spcPct val="150000"/>
              </a:lnSpc>
            </a:pPr>
            <a:r>
              <a:rPr lang="en-GB" b="1" dirty="0">
                <a:solidFill>
                  <a:srgbClr val="292929"/>
                </a:solidFill>
              </a:rPr>
              <a:t>dct:title and dct:format</a:t>
            </a:r>
          </a:p>
          <a:p>
            <a:pPr marL="342900" indent="-342900">
              <a:lnSpc>
                <a:spcPct val="150000"/>
              </a:lnSpc>
              <a:buFont typeface="Arial" panose="020B0604020202020204" pitchFamily="34" charset="0"/>
              <a:buChar char="•"/>
            </a:pPr>
            <a:r>
              <a:rPr lang="en-GB" dirty="0">
                <a:solidFill>
                  <a:srgbClr val="292929"/>
                </a:solidFill>
              </a:rPr>
              <a:t>Usage: 77.17% and 12.17% respectively</a:t>
            </a:r>
          </a:p>
          <a:p>
            <a:pPr marL="342900" indent="-342900">
              <a:lnSpc>
                <a:spcPct val="150000"/>
              </a:lnSpc>
              <a:buFont typeface="Arial" panose="020B0604020202020204" pitchFamily="34" charset="0"/>
              <a:buChar char="•"/>
            </a:pPr>
            <a:r>
              <a:rPr lang="en-GB" dirty="0">
                <a:solidFill>
                  <a:srgbClr val="292929"/>
                </a:solidFill>
              </a:rPr>
              <a:t>Issue: Some distributions use dct:title instead of dct:format to provide information about the format of the distribution.</a:t>
            </a:r>
          </a:p>
          <a:p>
            <a:pPr marL="342900" indent="-342900">
              <a:lnSpc>
                <a:spcPct val="150000"/>
              </a:lnSpc>
              <a:buFont typeface="Arial" panose="020B0604020202020204" pitchFamily="34" charset="0"/>
              <a:buChar char="•"/>
            </a:pPr>
            <a:r>
              <a:rPr lang="en-GB" dirty="0">
                <a:solidFill>
                  <a:srgbClr val="292929"/>
                </a:solidFill>
              </a:rPr>
              <a:t>Is there a need for </a:t>
            </a:r>
            <a:r>
              <a:rPr lang="en-GB" b="1" dirty="0">
                <a:solidFill>
                  <a:srgbClr val="292929"/>
                </a:solidFill>
              </a:rPr>
              <a:t>guidelines</a:t>
            </a:r>
            <a:r>
              <a:rPr lang="en-GB" dirty="0">
                <a:solidFill>
                  <a:srgbClr val="292929"/>
                </a:solidFill>
              </a:rPr>
              <a:t> to explain how to use dct:title and dct:format?</a:t>
            </a:r>
          </a:p>
          <a:p>
            <a:pPr>
              <a:lnSpc>
                <a:spcPct val="150000"/>
              </a:lnSpc>
            </a:pPr>
            <a:r>
              <a:rPr lang="en-GB" b="1" dirty="0">
                <a:solidFill>
                  <a:srgbClr val="292929"/>
                </a:solidFill>
              </a:rPr>
              <a:t>dct:rights, dcat:byteSize, dct:language, spdx:checksum, dct:conformsTo</a:t>
            </a:r>
          </a:p>
          <a:p>
            <a:pPr marL="342900" indent="-342900">
              <a:lnSpc>
                <a:spcPct val="150000"/>
              </a:lnSpc>
              <a:buFont typeface="Arial" panose="020B0604020202020204" pitchFamily="34" charset="0"/>
              <a:buChar char="•"/>
            </a:pPr>
            <a:r>
              <a:rPr lang="en-GB" dirty="0">
                <a:solidFill>
                  <a:srgbClr val="292929"/>
                </a:solidFill>
              </a:rPr>
              <a:t>Usage: near-zero %</a:t>
            </a:r>
          </a:p>
          <a:p>
            <a:pPr marL="342900" indent="-342900">
              <a:lnSpc>
                <a:spcPct val="150000"/>
              </a:lnSpc>
              <a:buFont typeface="Arial" panose="020B0604020202020204" pitchFamily="34" charset="0"/>
              <a:buChar char="•"/>
            </a:pPr>
            <a:r>
              <a:rPr lang="en-GB" dirty="0">
                <a:solidFill>
                  <a:srgbClr val="292929"/>
                </a:solidFill>
              </a:rPr>
              <a:t>Should these properties be removed/withdrawn/deprecated? </a:t>
            </a:r>
          </a:p>
        </p:txBody>
      </p:sp>
      <p:sp>
        <p:nvSpPr>
          <p:cNvPr id="4" name="Slide Number Placeholder 3"/>
          <p:cNvSpPr>
            <a:spLocks noGrp="1"/>
          </p:cNvSpPr>
          <p:nvPr>
            <p:ph type="sldNum" sz="quarter" idx="2"/>
          </p:nvPr>
        </p:nvSpPr>
        <p:spPr/>
        <p:txBody>
          <a:bodyPr/>
          <a:lstStyle/>
          <a:p>
            <a:fld id="{86CB4B4D-7CA3-9044-876B-883B54F8677D}" type="slidenum">
              <a:rPr lang="en-GB" smtClean="0"/>
              <a:pPr/>
              <a:t>22</a:t>
            </a:fld>
            <a:endParaRPr lang="en-GB" dirty="0"/>
          </a:p>
        </p:txBody>
      </p:sp>
    </p:spTree>
    <p:extLst>
      <p:ext uri="{BB962C8B-B14F-4D97-AF65-F5344CB8AC3E}">
        <p14:creationId xmlns:p14="http://schemas.microsoft.com/office/powerpoint/2010/main" val="355646720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2539" y="879847"/>
            <a:ext cx="8518922" cy="892969"/>
          </a:xfrm>
        </p:spPr>
        <p:txBody>
          <a:bodyPr/>
          <a:lstStyle/>
          <a:p>
            <a:r>
              <a:rPr lang="en-GB" dirty="0"/>
              <a:t>Dcat:Distribution</a:t>
            </a:r>
          </a:p>
        </p:txBody>
      </p:sp>
      <p:sp>
        <p:nvSpPr>
          <p:cNvPr id="7" name="Text Placeholder 6"/>
          <p:cNvSpPr>
            <a:spLocks noGrp="1"/>
          </p:cNvSpPr>
          <p:nvPr>
            <p:ph type="body" idx="1"/>
          </p:nvPr>
        </p:nvSpPr>
        <p:spPr>
          <a:xfrm>
            <a:off x="312539" y="1628800"/>
            <a:ext cx="8518922" cy="4608512"/>
          </a:xfrm>
          <a:ln w="12700">
            <a:miter lim="400000"/>
          </a:ln>
        </p:spPr>
        <p:txBody>
          <a:bodyPr lIns="24383" tIns="24383" rIns="24383" bIns="24383" anchor="t"/>
          <a:lstStyle/>
          <a:p>
            <a:r>
              <a:rPr lang="en-GB" b="1" dirty="0">
                <a:solidFill>
                  <a:srgbClr val="292929"/>
                </a:solidFill>
              </a:rPr>
              <a:t>dct:format and dcat:mediaType</a:t>
            </a:r>
          </a:p>
          <a:p>
            <a:pPr marL="342900" indent="-342900">
              <a:lnSpc>
                <a:spcPct val="100000"/>
              </a:lnSpc>
              <a:spcBef>
                <a:spcPts val="800"/>
              </a:spcBef>
              <a:buFont typeface="Arial" panose="020B0604020202020204" pitchFamily="34" charset="0"/>
              <a:buChar char="•"/>
            </a:pPr>
            <a:r>
              <a:rPr lang="en-GB" dirty="0">
                <a:solidFill>
                  <a:srgbClr val="292929"/>
                </a:solidFill>
              </a:rPr>
              <a:t>Usage: 12.17% and 25.52% respectively</a:t>
            </a:r>
          </a:p>
          <a:p>
            <a:pPr marL="342900" indent="-342900">
              <a:lnSpc>
                <a:spcPct val="100000"/>
              </a:lnSpc>
              <a:spcBef>
                <a:spcPts val="800"/>
              </a:spcBef>
              <a:buFont typeface="Arial" panose="020B0604020202020204" pitchFamily="34" charset="0"/>
              <a:buChar char="•"/>
            </a:pPr>
            <a:r>
              <a:rPr lang="en-GB" dirty="0">
                <a:solidFill>
                  <a:srgbClr val="292929"/>
                </a:solidFill>
              </a:rPr>
              <a:t>Issue: dct:format is a recommended property but Distributions use the optional property dcat:mediaType, which is more restrictive (IANA media type).</a:t>
            </a:r>
          </a:p>
          <a:p>
            <a:pPr marL="342900" indent="-342900">
              <a:lnSpc>
                <a:spcPct val="100000"/>
              </a:lnSpc>
              <a:spcBef>
                <a:spcPts val="800"/>
              </a:spcBef>
              <a:buFont typeface="Arial" panose="020B0604020202020204" pitchFamily="34" charset="0"/>
              <a:buChar char="•"/>
            </a:pPr>
            <a:r>
              <a:rPr lang="en-GB" dirty="0">
                <a:solidFill>
                  <a:srgbClr val="292929"/>
                </a:solidFill>
              </a:rPr>
              <a:t>Is there a need for </a:t>
            </a:r>
            <a:r>
              <a:rPr lang="en-GB" b="1" dirty="0">
                <a:solidFill>
                  <a:srgbClr val="292929"/>
                </a:solidFill>
              </a:rPr>
              <a:t>guidelines</a:t>
            </a:r>
            <a:r>
              <a:rPr lang="en-GB" dirty="0">
                <a:solidFill>
                  <a:srgbClr val="292929"/>
                </a:solidFill>
              </a:rPr>
              <a:t> explaining how to use dct:format and dcat:mediaType similar to guideline “</a:t>
            </a:r>
            <a:r>
              <a:rPr lang="en-GB" dirty="0">
                <a:solidFill>
                  <a:srgbClr val="292929"/>
                </a:solidFill>
                <a:hlinkClick r:id="rId3"/>
              </a:rPr>
              <a:t>How to use accessURL and downloadURL?</a:t>
            </a:r>
            <a:r>
              <a:rPr lang="en-GB" dirty="0">
                <a:solidFill>
                  <a:srgbClr val="292929"/>
                </a:solidFill>
              </a:rPr>
              <a:t>”, e.g. if specific media type(s) can be provided, duplicate value of the media type(s) in both dcat:mediaType and dct:format?</a:t>
            </a:r>
          </a:p>
          <a:p>
            <a:pPr>
              <a:spcBef>
                <a:spcPts val="800"/>
              </a:spcBef>
            </a:pPr>
            <a:r>
              <a:rPr lang="en-GB" b="1" dirty="0">
                <a:solidFill>
                  <a:srgbClr val="292929"/>
                </a:solidFill>
              </a:rPr>
              <a:t>adms:sample, foaf:page</a:t>
            </a:r>
          </a:p>
          <a:p>
            <a:pPr marL="342900" indent="-342900">
              <a:lnSpc>
                <a:spcPct val="100000"/>
              </a:lnSpc>
              <a:spcBef>
                <a:spcPts val="800"/>
              </a:spcBef>
              <a:buFont typeface="Arial" panose="020B0604020202020204" pitchFamily="34" charset="0"/>
              <a:buChar char="•"/>
            </a:pPr>
            <a:r>
              <a:rPr lang="en-GB" dirty="0">
                <a:solidFill>
                  <a:srgbClr val="292929"/>
                </a:solidFill>
              </a:rPr>
              <a:t>Usage: 0%</a:t>
            </a:r>
          </a:p>
          <a:p>
            <a:pPr marL="342900" indent="-342900">
              <a:lnSpc>
                <a:spcPct val="125000"/>
              </a:lnSpc>
              <a:spcBef>
                <a:spcPts val="800"/>
              </a:spcBef>
              <a:buFont typeface="Arial" panose="020B0604020202020204" pitchFamily="34" charset="0"/>
              <a:buChar char="•"/>
            </a:pPr>
            <a:r>
              <a:rPr lang="en-GB" dirty="0">
                <a:solidFill>
                  <a:srgbClr val="292929"/>
                </a:solidFill>
              </a:rPr>
              <a:t>Should these properties be removed/withdrawn/deprecated?  </a:t>
            </a:r>
          </a:p>
          <a:p>
            <a:pPr marL="342900" indent="-342900">
              <a:buFont typeface="Arial" panose="020B0604020202020204" pitchFamily="34" charset="0"/>
              <a:buChar char="•"/>
            </a:pPr>
            <a:endParaRPr lang="en-GB" dirty="0">
              <a:solidFill>
                <a:srgbClr val="292929"/>
              </a:solidFill>
            </a:endParaRPr>
          </a:p>
          <a:p>
            <a:pPr marL="342900" indent="-342900">
              <a:buFont typeface="Arial" panose="020B0604020202020204" pitchFamily="34" charset="0"/>
              <a:buChar char="•"/>
            </a:pPr>
            <a:endParaRPr lang="en-GB" dirty="0">
              <a:solidFill>
                <a:srgbClr val="292929"/>
              </a:solidFill>
            </a:endParaRPr>
          </a:p>
          <a:p>
            <a:pPr marL="342900" indent="-342900">
              <a:buFont typeface="Arial" panose="020B0604020202020204" pitchFamily="34" charset="0"/>
              <a:buChar char="•"/>
            </a:pPr>
            <a:endParaRPr lang="en-GB" dirty="0">
              <a:solidFill>
                <a:srgbClr val="292929"/>
              </a:solidFill>
            </a:endParaRPr>
          </a:p>
        </p:txBody>
      </p:sp>
      <p:sp>
        <p:nvSpPr>
          <p:cNvPr id="4" name="Slide Number Placeholder 3"/>
          <p:cNvSpPr>
            <a:spLocks noGrp="1"/>
          </p:cNvSpPr>
          <p:nvPr>
            <p:ph type="sldNum" sz="quarter" idx="2"/>
          </p:nvPr>
        </p:nvSpPr>
        <p:spPr/>
        <p:txBody>
          <a:bodyPr/>
          <a:lstStyle/>
          <a:p>
            <a:fld id="{86CB4B4D-7CA3-9044-876B-883B54F8677D}" type="slidenum">
              <a:rPr lang="en-GB" smtClean="0"/>
              <a:pPr/>
              <a:t>23</a:t>
            </a:fld>
            <a:endParaRPr lang="en-GB" dirty="0"/>
          </a:p>
        </p:txBody>
      </p:sp>
    </p:spTree>
    <p:extLst>
      <p:ext uri="{BB962C8B-B14F-4D97-AF65-F5344CB8AC3E}">
        <p14:creationId xmlns:p14="http://schemas.microsoft.com/office/powerpoint/2010/main" val="373355413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2539" y="1155229"/>
            <a:ext cx="8518922" cy="892969"/>
          </a:xfrm>
        </p:spPr>
        <p:txBody>
          <a:bodyPr/>
          <a:lstStyle/>
          <a:p>
            <a:r>
              <a:rPr lang="en-GB" dirty="0"/>
              <a:t>Dcat:catalogrecord</a:t>
            </a:r>
          </a:p>
        </p:txBody>
      </p:sp>
      <p:sp>
        <p:nvSpPr>
          <p:cNvPr id="7" name="Text Placeholder 6"/>
          <p:cNvSpPr>
            <a:spLocks noGrp="1"/>
          </p:cNvSpPr>
          <p:nvPr>
            <p:ph type="body" idx="1"/>
          </p:nvPr>
        </p:nvSpPr>
        <p:spPr>
          <a:xfrm>
            <a:off x="312539" y="2048198"/>
            <a:ext cx="8518922" cy="4320480"/>
          </a:xfrm>
          <a:ln w="12700">
            <a:miter lim="400000"/>
          </a:ln>
        </p:spPr>
        <p:txBody>
          <a:bodyPr lIns="24383" tIns="24383" rIns="24383" bIns="24383" anchor="t"/>
          <a:lstStyle/>
          <a:p>
            <a:r>
              <a:rPr lang="en-GB" b="1" dirty="0">
                <a:solidFill>
                  <a:srgbClr val="292929"/>
                </a:solidFill>
              </a:rPr>
              <a:t>dct:conformsTo, dct:title, dct:source, dct:language, dct:description</a:t>
            </a:r>
          </a:p>
          <a:p>
            <a:pPr marL="342900" indent="-342900">
              <a:buFont typeface="Arial" panose="020B0604020202020204" pitchFamily="34" charset="0"/>
              <a:buChar char="•"/>
            </a:pPr>
            <a:r>
              <a:rPr lang="en-GB" dirty="0">
                <a:solidFill>
                  <a:srgbClr val="292929"/>
                </a:solidFill>
              </a:rPr>
              <a:t>Usage: 0%</a:t>
            </a:r>
          </a:p>
          <a:p>
            <a:pPr marL="342900" indent="-342900">
              <a:lnSpc>
                <a:spcPct val="125000"/>
              </a:lnSpc>
              <a:buFont typeface="Arial" panose="020B0604020202020204" pitchFamily="34" charset="0"/>
              <a:buChar char="•"/>
            </a:pPr>
            <a:r>
              <a:rPr lang="en-GB" dirty="0">
                <a:solidFill>
                  <a:srgbClr val="292929"/>
                </a:solidFill>
              </a:rPr>
              <a:t>Should these properties be removed/withdrawn/deprecated?  </a:t>
            </a:r>
          </a:p>
          <a:p>
            <a:pPr marL="342900" indent="-342900">
              <a:buFont typeface="Arial" panose="020B0604020202020204" pitchFamily="34" charset="0"/>
              <a:buChar char="•"/>
            </a:pPr>
            <a:endParaRPr lang="en-GB" dirty="0">
              <a:solidFill>
                <a:srgbClr val="292929"/>
              </a:solidFill>
            </a:endParaRPr>
          </a:p>
          <a:p>
            <a:pPr marL="342900" indent="-342900">
              <a:buFont typeface="Arial" panose="020B0604020202020204" pitchFamily="34" charset="0"/>
              <a:buChar char="•"/>
            </a:pPr>
            <a:endParaRPr lang="en-GB" dirty="0">
              <a:solidFill>
                <a:srgbClr val="292929"/>
              </a:solidFill>
            </a:endParaRPr>
          </a:p>
        </p:txBody>
      </p:sp>
      <p:sp>
        <p:nvSpPr>
          <p:cNvPr id="4" name="Slide Number Placeholder 3"/>
          <p:cNvSpPr>
            <a:spLocks noGrp="1"/>
          </p:cNvSpPr>
          <p:nvPr>
            <p:ph type="sldNum" sz="quarter" idx="2"/>
          </p:nvPr>
        </p:nvSpPr>
        <p:spPr/>
        <p:txBody>
          <a:bodyPr/>
          <a:lstStyle/>
          <a:p>
            <a:fld id="{86CB4B4D-7CA3-9044-876B-883B54F8677D}" type="slidenum">
              <a:rPr lang="en-GB" smtClean="0"/>
              <a:pPr/>
              <a:t>24</a:t>
            </a:fld>
            <a:endParaRPr lang="en-GB" dirty="0"/>
          </a:p>
        </p:txBody>
      </p:sp>
    </p:spTree>
    <p:extLst>
      <p:ext uri="{BB962C8B-B14F-4D97-AF65-F5344CB8AC3E}">
        <p14:creationId xmlns:p14="http://schemas.microsoft.com/office/powerpoint/2010/main" val="260147914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Other Change requests</a:t>
            </a:r>
          </a:p>
        </p:txBody>
      </p:sp>
      <p:sp>
        <p:nvSpPr>
          <p:cNvPr id="7" name="Text Placeholder 6"/>
          <p:cNvSpPr>
            <a:spLocks noGrp="1"/>
          </p:cNvSpPr>
          <p:nvPr>
            <p:ph type="body" idx="1"/>
          </p:nvPr>
        </p:nvSpPr>
        <p:spPr>
          <a:xfrm>
            <a:off x="296585" y="2035970"/>
            <a:ext cx="8518922" cy="4304108"/>
          </a:xfrm>
          <a:ln w="12700">
            <a:miter lim="400000"/>
          </a:ln>
        </p:spPr>
        <p:txBody>
          <a:bodyPr lIns="24383" tIns="24383" rIns="24383" bIns="24383" anchor="t"/>
          <a:lstStyle/>
          <a:p>
            <a:pPr marL="342900" indent="-342900">
              <a:buFont typeface="Arial" panose="020B0604020202020204" pitchFamily="34" charset="0"/>
              <a:buChar char="•"/>
            </a:pPr>
            <a:r>
              <a:rPr lang="en-GB" dirty="0">
                <a:solidFill>
                  <a:srgbClr val="292929"/>
                </a:solidFill>
              </a:rPr>
              <a:t>Cardinality dct:type on Licence Document </a:t>
            </a:r>
          </a:p>
          <a:p>
            <a:pPr marL="723900" lvl="2" indent="-342900">
              <a:buFont typeface="Arial" panose="020B0604020202020204" pitchFamily="34" charset="0"/>
              <a:buChar char="•"/>
            </a:pPr>
            <a:r>
              <a:rPr lang="en-GB" dirty="0">
                <a:solidFill>
                  <a:srgbClr val="292929"/>
                </a:solidFill>
              </a:rPr>
              <a:t>Currently set to max 1</a:t>
            </a:r>
          </a:p>
          <a:p>
            <a:pPr marL="723900" lvl="2" indent="-342900">
              <a:buFont typeface="Arial" panose="020B0604020202020204" pitchFamily="34" charset="0"/>
              <a:buChar char="•"/>
            </a:pPr>
            <a:r>
              <a:rPr lang="en-GB" dirty="0">
                <a:solidFill>
                  <a:srgbClr val="292929"/>
                </a:solidFill>
              </a:rPr>
              <a:t>More than one concept from ADMS licence types controlled vocabulary can apply</a:t>
            </a:r>
          </a:p>
          <a:p>
            <a:pPr marL="723900" indent="-342900">
              <a:buFont typeface="Arial" panose="020B0604020202020204" pitchFamily="34" charset="0"/>
              <a:buChar char="•"/>
            </a:pPr>
            <a:r>
              <a:rPr lang="en-GB" dirty="0">
                <a:solidFill>
                  <a:srgbClr val="292929"/>
                </a:solidFill>
              </a:rPr>
              <a:t>Should we consider to i</a:t>
            </a:r>
            <a:r>
              <a:rPr lang="en-GB" b="1" dirty="0">
                <a:solidFill>
                  <a:srgbClr val="292929"/>
                </a:solidFill>
              </a:rPr>
              <a:t>ncrease cardinality </a:t>
            </a:r>
            <a:r>
              <a:rPr lang="en-GB" dirty="0">
                <a:solidFill>
                  <a:srgbClr val="292929"/>
                </a:solidFill>
              </a:rPr>
              <a:t>to 0…n?</a:t>
            </a:r>
          </a:p>
          <a:p>
            <a:pPr marL="723900" indent="-342900">
              <a:buFont typeface="Arial" panose="020B0604020202020204" pitchFamily="34" charset="0"/>
              <a:buChar char="•"/>
            </a:pPr>
            <a:r>
              <a:rPr lang="en-GB" dirty="0">
                <a:solidFill>
                  <a:srgbClr val="292929"/>
                </a:solidFill>
              </a:rPr>
              <a:t>Longer term: should we discuss other approaches to licence types, e.g. </a:t>
            </a:r>
            <a:r>
              <a:rPr lang="en-GB" dirty="0">
                <a:solidFill>
                  <a:srgbClr val="292929"/>
                </a:solidFill>
                <a:hlinkClick r:id="rId3"/>
              </a:rPr>
              <a:t>Open Digital Rights Language (ODRL)</a:t>
            </a:r>
            <a:r>
              <a:rPr lang="en-GB" dirty="0">
                <a:solidFill>
                  <a:srgbClr val="292929"/>
                </a:solidFill>
              </a:rPr>
              <a:t>, </a:t>
            </a:r>
            <a:r>
              <a:rPr lang="en-GB" dirty="0">
                <a:solidFill>
                  <a:srgbClr val="292929"/>
                </a:solidFill>
                <a:hlinkClick r:id="rId4"/>
              </a:rPr>
              <a:t>Creative Commons CC REL</a:t>
            </a:r>
            <a:r>
              <a:rPr lang="en-GB" dirty="0">
                <a:solidFill>
                  <a:srgbClr val="292929"/>
                </a:solidFill>
              </a:rPr>
              <a:t>?</a:t>
            </a:r>
          </a:p>
        </p:txBody>
      </p:sp>
      <p:sp>
        <p:nvSpPr>
          <p:cNvPr id="4" name="Slide Number Placeholder 3"/>
          <p:cNvSpPr>
            <a:spLocks noGrp="1"/>
          </p:cNvSpPr>
          <p:nvPr>
            <p:ph type="sldNum" sz="quarter" idx="2"/>
          </p:nvPr>
        </p:nvSpPr>
        <p:spPr/>
        <p:txBody>
          <a:bodyPr/>
          <a:lstStyle/>
          <a:p>
            <a:fld id="{86CB4B4D-7CA3-9044-876B-883B54F8677D}" type="slidenum">
              <a:rPr lang="en-GB" smtClean="0"/>
              <a:pPr/>
              <a:t>25</a:t>
            </a:fld>
            <a:endParaRPr lang="en-GB" dirty="0"/>
          </a:p>
        </p:txBody>
      </p:sp>
    </p:spTree>
    <p:extLst>
      <p:ext uri="{BB962C8B-B14F-4D97-AF65-F5344CB8AC3E}">
        <p14:creationId xmlns:p14="http://schemas.microsoft.com/office/powerpoint/2010/main" val="317091317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Discussion on change requests</a:t>
            </a:r>
          </a:p>
        </p:txBody>
      </p:sp>
      <p:sp>
        <p:nvSpPr>
          <p:cNvPr id="7" name="Text Placeholder 6"/>
          <p:cNvSpPr>
            <a:spLocks noGrp="1"/>
          </p:cNvSpPr>
          <p:nvPr>
            <p:ph type="body" idx="1"/>
          </p:nvPr>
        </p:nvSpPr>
        <p:spPr>
          <a:xfrm>
            <a:off x="296585" y="2035970"/>
            <a:ext cx="8518922" cy="4304108"/>
          </a:xfrm>
          <a:ln w="12700">
            <a:miter lim="400000"/>
          </a:ln>
        </p:spPr>
        <p:txBody>
          <a:bodyPr lIns="24383" tIns="24383" rIns="24383" bIns="24383" anchor="t"/>
          <a:lstStyle/>
          <a:p>
            <a:pPr marL="342900" indent="-342900">
              <a:buFont typeface="Arial" panose="020B0604020202020204" pitchFamily="34" charset="0"/>
              <a:buChar char="•"/>
            </a:pPr>
            <a:r>
              <a:rPr lang="en-GB" sz="2400" dirty="0">
                <a:solidFill>
                  <a:srgbClr val="292929"/>
                </a:solidFill>
              </a:rPr>
              <a:t>All change requests are managed on GitHub at </a:t>
            </a:r>
            <a:r>
              <a:rPr lang="en-GB" sz="2400" dirty="0">
                <a:solidFill>
                  <a:srgbClr val="292929"/>
                </a:solidFill>
                <a:hlinkClick r:id="rId3"/>
              </a:rPr>
              <a:t>https://github.com/SEMICeu/DCAT-AP</a:t>
            </a:r>
            <a:r>
              <a:rPr lang="en-GB" sz="2400" dirty="0">
                <a:solidFill>
                  <a:srgbClr val="292929"/>
                </a:solidFill>
              </a:rPr>
              <a:t> </a:t>
            </a:r>
          </a:p>
          <a:p>
            <a:pPr marL="342900" indent="-342900">
              <a:buFont typeface="Arial" panose="020B0604020202020204" pitchFamily="34" charset="0"/>
              <a:buChar char="•"/>
            </a:pPr>
            <a:r>
              <a:rPr lang="en-GB" sz="2400" dirty="0">
                <a:solidFill>
                  <a:srgbClr val="292929"/>
                </a:solidFill>
              </a:rPr>
              <a:t>Discussion will take place on GitHub, publicly visible</a:t>
            </a:r>
          </a:p>
          <a:p>
            <a:pPr marL="342900" indent="-342900">
              <a:buFont typeface="Arial" panose="020B0604020202020204" pitchFamily="34" charset="0"/>
              <a:buChar char="•"/>
            </a:pPr>
            <a:r>
              <a:rPr lang="en-GB" sz="2400" dirty="0">
                <a:solidFill>
                  <a:srgbClr val="292929"/>
                </a:solidFill>
              </a:rPr>
              <a:t>DCAT-AP Working Group members are invited to contribute new change requests and comment on existing change requests</a:t>
            </a:r>
          </a:p>
          <a:p>
            <a:pPr marL="342900" indent="-342900">
              <a:buFont typeface="Arial" panose="020B0604020202020204" pitchFamily="34" charset="0"/>
              <a:buChar char="•"/>
            </a:pPr>
            <a:r>
              <a:rPr lang="en-GB" sz="2400" dirty="0">
                <a:solidFill>
                  <a:srgbClr val="292929"/>
                </a:solidFill>
              </a:rPr>
              <a:t>DCAT-AP Editor to report on status and progress in March 2018</a:t>
            </a:r>
          </a:p>
        </p:txBody>
      </p:sp>
      <p:sp>
        <p:nvSpPr>
          <p:cNvPr id="4" name="Slide Number Placeholder 3"/>
          <p:cNvSpPr>
            <a:spLocks noGrp="1"/>
          </p:cNvSpPr>
          <p:nvPr>
            <p:ph type="sldNum" sz="quarter" idx="2"/>
          </p:nvPr>
        </p:nvSpPr>
        <p:spPr/>
        <p:txBody>
          <a:bodyPr/>
          <a:lstStyle/>
          <a:p>
            <a:fld id="{86CB4B4D-7CA3-9044-876B-883B54F8677D}" type="slidenum">
              <a:rPr lang="en-GB" smtClean="0"/>
              <a:pPr/>
              <a:t>26</a:t>
            </a:fld>
            <a:endParaRPr lang="en-GB" dirty="0"/>
          </a:p>
        </p:txBody>
      </p:sp>
    </p:spTree>
    <p:extLst>
      <p:ext uri="{BB962C8B-B14F-4D97-AF65-F5344CB8AC3E}">
        <p14:creationId xmlns:p14="http://schemas.microsoft.com/office/powerpoint/2010/main" val="379666194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520475-8680-4011-B2AC-5F6F7A775873}"/>
              </a:ext>
            </a:extLst>
          </p:cNvPr>
          <p:cNvSpPr>
            <a:spLocks noGrp="1"/>
          </p:cNvSpPr>
          <p:nvPr>
            <p:ph type="ctrTitle"/>
          </p:nvPr>
        </p:nvSpPr>
        <p:spPr/>
        <p:txBody>
          <a:bodyPr/>
          <a:lstStyle/>
          <a:p>
            <a:r>
              <a:rPr lang="en-GB" dirty="0"/>
              <a:t>W3C Data Exchange Working Group (DXWG)</a:t>
            </a:r>
          </a:p>
        </p:txBody>
      </p:sp>
      <p:sp>
        <p:nvSpPr>
          <p:cNvPr id="5" name="Subtitle 4"/>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xmlns="" id="{C103DAC6-A469-412D-B782-FC3668BD8FD0}"/>
              </a:ext>
            </a:extLst>
          </p:cNvPr>
          <p:cNvSpPr>
            <a:spLocks noGrp="1"/>
          </p:cNvSpPr>
          <p:nvPr>
            <p:ph type="sldNum" sz="quarter" idx="12"/>
          </p:nvPr>
        </p:nvSpPr>
        <p:spPr/>
        <p:txBody>
          <a:bodyPr/>
          <a:lstStyle/>
          <a:p>
            <a:pPr>
              <a:defRPr/>
            </a:pPr>
            <a:fld id="{396CDD1B-50E0-44E8-82B7-F85F69F6D40C}" type="slidenum">
              <a:rPr lang="en-GB" smtClean="0"/>
              <a:pPr>
                <a:defRPr/>
              </a:pPr>
              <a:t>27</a:t>
            </a:fld>
            <a:endParaRPr lang="en-GB" dirty="0"/>
          </a:p>
        </p:txBody>
      </p:sp>
    </p:spTree>
    <p:extLst>
      <p:ext uri="{BB962C8B-B14F-4D97-AF65-F5344CB8AC3E}">
        <p14:creationId xmlns:p14="http://schemas.microsoft.com/office/powerpoint/2010/main" val="747539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48844A5-D93B-4FD7-8A3C-52A9D69EA63B}"/>
              </a:ext>
            </a:extLst>
          </p:cNvPr>
          <p:cNvSpPr>
            <a:spLocks noGrp="1"/>
          </p:cNvSpPr>
          <p:nvPr>
            <p:ph type="title"/>
          </p:nvPr>
        </p:nvSpPr>
        <p:spPr/>
        <p:txBody>
          <a:bodyPr/>
          <a:lstStyle/>
          <a:p>
            <a:r>
              <a:rPr lang="en-GB" dirty="0"/>
              <a:t>W3C Data Exchange Working Group (DXWG)</a:t>
            </a:r>
          </a:p>
        </p:txBody>
      </p:sp>
      <p:sp>
        <p:nvSpPr>
          <p:cNvPr id="5" name="Content Placeholder 4">
            <a:extLst>
              <a:ext uri="{FF2B5EF4-FFF2-40B4-BE49-F238E27FC236}">
                <a16:creationId xmlns:a16="http://schemas.microsoft.com/office/drawing/2014/main" xmlns="" id="{B2DCF47B-18AD-4A0E-AEAB-688A58D42DA0}"/>
              </a:ext>
            </a:extLst>
          </p:cNvPr>
          <p:cNvSpPr>
            <a:spLocks noGrp="1"/>
          </p:cNvSpPr>
          <p:nvPr>
            <p:ph type="body" idx="1"/>
          </p:nvPr>
        </p:nvSpPr>
        <p:spPr/>
        <p:txBody>
          <a:bodyPr>
            <a:normAutofit/>
          </a:bodyPr>
          <a:lstStyle/>
          <a:p>
            <a:r>
              <a:rPr lang="en-GB" b="1" dirty="0">
                <a:solidFill>
                  <a:srgbClr val="292929"/>
                </a:solidFill>
              </a:rPr>
              <a:t>INTENDED OUTCOMES</a:t>
            </a:r>
          </a:p>
          <a:p>
            <a:pPr marL="342900" lvl="1" indent="-342900">
              <a:buFont typeface="Arial" panose="020B0604020202020204" pitchFamily="34" charset="0"/>
              <a:buChar char="•"/>
            </a:pPr>
            <a:r>
              <a:rPr lang="en-GB" sz="1800" dirty="0">
                <a:solidFill>
                  <a:srgbClr val="292929"/>
                </a:solidFill>
              </a:rPr>
              <a:t>DCAT 1.1</a:t>
            </a:r>
          </a:p>
          <a:p>
            <a:pPr marL="914400" lvl="2" indent="0">
              <a:buNone/>
            </a:pPr>
            <a:r>
              <a:rPr lang="en-GB" sz="1800" dirty="0">
                <a:solidFill>
                  <a:srgbClr val="292929"/>
                </a:solidFill>
              </a:rPr>
              <a:t>An update and expansion of the </a:t>
            </a:r>
            <a:r>
              <a:rPr lang="en-GB" sz="1800" dirty="0">
                <a:solidFill>
                  <a:srgbClr val="292929"/>
                </a:solidFill>
                <a:hlinkClick r:id="rId2"/>
              </a:rPr>
              <a:t>current DCAT Recommendation</a:t>
            </a:r>
            <a:r>
              <a:rPr lang="en-GB" sz="1800" dirty="0">
                <a:solidFill>
                  <a:srgbClr val="292929"/>
                </a:solidFill>
              </a:rPr>
              <a:t>. The new version may deprecate, but MUST NOT delete, any existing terms.</a:t>
            </a:r>
          </a:p>
          <a:p>
            <a:pPr marL="342900" lvl="1" indent="-342900">
              <a:buFont typeface="Arial" panose="020B0604020202020204" pitchFamily="34" charset="0"/>
              <a:buChar char="•"/>
            </a:pPr>
            <a:r>
              <a:rPr lang="en-GB" sz="1800" dirty="0">
                <a:solidFill>
                  <a:srgbClr val="292929"/>
                </a:solidFill>
              </a:rPr>
              <a:t>Guidance on publishing application profiles of vocabularies</a:t>
            </a:r>
          </a:p>
          <a:p>
            <a:pPr marL="914400" lvl="2" indent="0">
              <a:buNone/>
            </a:pPr>
            <a:r>
              <a:rPr lang="en-GB" sz="1800" dirty="0">
                <a:solidFill>
                  <a:srgbClr val="292929"/>
                </a:solidFill>
              </a:rPr>
              <a:t>A definition of what is meant by an application profile and an explanation of one or more methods for publishing and sharing them.</a:t>
            </a:r>
          </a:p>
          <a:p>
            <a:pPr marL="342900" lvl="1" indent="-342900">
              <a:buFont typeface="Arial" panose="020B0604020202020204" pitchFamily="34" charset="0"/>
              <a:buChar char="•"/>
            </a:pPr>
            <a:r>
              <a:rPr lang="en-GB" sz="1800" dirty="0">
                <a:solidFill>
                  <a:srgbClr val="292929"/>
                </a:solidFill>
              </a:rPr>
              <a:t>Content Negotiation by Application Profile</a:t>
            </a:r>
          </a:p>
          <a:p>
            <a:pPr marL="914400" lvl="2" indent="0">
              <a:buNone/>
            </a:pPr>
            <a:r>
              <a:rPr lang="en-GB" sz="1800" dirty="0">
                <a:solidFill>
                  <a:srgbClr val="292929"/>
                </a:solidFill>
              </a:rPr>
              <a:t>An explanation of how to implement the </a:t>
            </a:r>
            <a:r>
              <a:rPr lang="en-GB" sz="1800" dirty="0">
                <a:solidFill>
                  <a:srgbClr val="292929"/>
                </a:solidFill>
                <a:hlinkClick r:id="rId3"/>
              </a:rPr>
              <a:t>expected RFC </a:t>
            </a:r>
            <a:r>
              <a:rPr lang="en-GB" sz="1800" dirty="0">
                <a:solidFill>
                  <a:srgbClr val="292929"/>
                </a:solidFill>
              </a:rPr>
              <a:t>and suitable fall-back mechanisms as discussed at the </a:t>
            </a:r>
            <a:r>
              <a:rPr lang="en-GB" sz="1800" dirty="0">
                <a:solidFill>
                  <a:srgbClr val="292929"/>
                </a:solidFill>
                <a:hlinkClick r:id="rId4"/>
              </a:rPr>
              <a:t>SDSVoc workshop</a:t>
            </a:r>
            <a:r>
              <a:rPr lang="en-GB" sz="1800" dirty="0">
                <a:solidFill>
                  <a:srgbClr val="292929"/>
                </a:solidFill>
              </a:rPr>
              <a:t>.</a:t>
            </a:r>
          </a:p>
          <a:p>
            <a:pPr lvl="1"/>
            <a:endParaRPr lang="en-GB" dirty="0">
              <a:solidFill>
                <a:srgbClr val="292929"/>
              </a:solidFill>
            </a:endParaRPr>
          </a:p>
        </p:txBody>
      </p:sp>
      <p:sp>
        <p:nvSpPr>
          <p:cNvPr id="2" name="Slide Number Placeholder 1">
            <a:extLst>
              <a:ext uri="{FF2B5EF4-FFF2-40B4-BE49-F238E27FC236}">
                <a16:creationId xmlns:a16="http://schemas.microsoft.com/office/drawing/2014/main" xmlns="" id="{DFD0C01C-D0D2-4922-949C-CF15EFF92029}"/>
              </a:ext>
            </a:extLst>
          </p:cNvPr>
          <p:cNvSpPr>
            <a:spLocks noGrp="1"/>
          </p:cNvSpPr>
          <p:nvPr>
            <p:ph type="sldNum" sz="quarter" idx="2"/>
          </p:nvPr>
        </p:nvSpPr>
        <p:spPr/>
        <p:txBody>
          <a:bodyPr/>
          <a:lstStyle/>
          <a:p>
            <a:fld id="{86CB4B4D-7CA3-9044-876B-883B54F8677D}" type="slidenum">
              <a:rPr lang="en-GB" smtClean="0"/>
              <a:t>28</a:t>
            </a:fld>
            <a:endParaRPr lang="en-GB" dirty="0"/>
          </a:p>
        </p:txBody>
      </p:sp>
    </p:spTree>
    <p:extLst>
      <p:ext uri="{BB962C8B-B14F-4D97-AF65-F5344CB8AC3E}">
        <p14:creationId xmlns:p14="http://schemas.microsoft.com/office/powerpoint/2010/main" val="228556617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48844A5-D93B-4FD7-8A3C-52A9D69EA63B}"/>
              </a:ext>
            </a:extLst>
          </p:cNvPr>
          <p:cNvSpPr>
            <a:spLocks noGrp="1"/>
          </p:cNvSpPr>
          <p:nvPr>
            <p:ph type="title"/>
          </p:nvPr>
        </p:nvSpPr>
        <p:spPr/>
        <p:txBody>
          <a:bodyPr/>
          <a:lstStyle/>
          <a:p>
            <a:r>
              <a:rPr lang="en-GB" dirty="0"/>
              <a:t>W3C Data Exchange Working Group (DXWG)</a:t>
            </a:r>
          </a:p>
        </p:txBody>
      </p:sp>
      <p:sp>
        <p:nvSpPr>
          <p:cNvPr id="5" name="Content Placeholder 4">
            <a:extLst>
              <a:ext uri="{FF2B5EF4-FFF2-40B4-BE49-F238E27FC236}">
                <a16:creationId xmlns:a16="http://schemas.microsoft.com/office/drawing/2014/main" xmlns="" id="{B2DCF47B-18AD-4A0E-AEAB-688A58D42DA0}"/>
              </a:ext>
            </a:extLst>
          </p:cNvPr>
          <p:cNvSpPr>
            <a:spLocks noGrp="1"/>
          </p:cNvSpPr>
          <p:nvPr>
            <p:ph type="body" idx="1"/>
          </p:nvPr>
        </p:nvSpPr>
        <p:spPr/>
        <p:txBody>
          <a:bodyPr>
            <a:normAutofit fontScale="92500" lnSpcReduction="20000"/>
          </a:bodyPr>
          <a:lstStyle/>
          <a:p>
            <a:r>
              <a:rPr lang="en-GB" sz="2100" b="1" dirty="0">
                <a:solidFill>
                  <a:srgbClr val="292929"/>
                </a:solidFill>
              </a:rPr>
              <a:t>SOME RELEVANT DISCUSSIONS SO FAR</a:t>
            </a:r>
          </a:p>
          <a:p>
            <a:pPr marL="342900" lvl="1" indent="-342900">
              <a:buFont typeface="Arial" panose="020B0604020202020204" pitchFamily="34" charset="0"/>
              <a:buChar char="•"/>
            </a:pPr>
            <a:r>
              <a:rPr lang="en-GB" dirty="0">
                <a:solidFill>
                  <a:srgbClr val="292929"/>
                </a:solidFill>
              </a:rPr>
              <a:t>Versioning</a:t>
            </a:r>
          </a:p>
          <a:p>
            <a:pPr marL="622300" lvl="1" indent="0"/>
            <a:r>
              <a:rPr lang="en-GB" dirty="0">
                <a:solidFill>
                  <a:srgbClr val="292929"/>
                </a:solidFill>
              </a:rPr>
              <a:t>Initial agreement not to prescribe what a version is, but make sure that DCAT can describe various types of versioning relationships</a:t>
            </a:r>
          </a:p>
          <a:p>
            <a:pPr marL="342900" lvl="1" indent="-342900">
              <a:buFont typeface="Arial" panose="020B0604020202020204" pitchFamily="34" charset="0"/>
              <a:buChar char="•"/>
            </a:pPr>
            <a:r>
              <a:rPr lang="en-GB" dirty="0">
                <a:solidFill>
                  <a:srgbClr val="292929"/>
                </a:solidFill>
              </a:rPr>
              <a:t>Differences between Distributions</a:t>
            </a:r>
          </a:p>
          <a:p>
            <a:pPr marL="622300" lvl="1" indent="0"/>
            <a:r>
              <a:rPr lang="en-GB" dirty="0">
                <a:solidFill>
                  <a:srgbClr val="292929"/>
                </a:solidFill>
              </a:rPr>
              <a:t>Consensus that all Distributions of a Dataset should be 'informationally equivalent'</a:t>
            </a:r>
          </a:p>
          <a:p>
            <a:pPr marL="342900" lvl="1" indent="-342900">
              <a:buFont typeface="Arial" panose="020B0604020202020204" pitchFamily="34" charset="0"/>
              <a:buChar char="•"/>
            </a:pPr>
            <a:r>
              <a:rPr lang="en-GB" dirty="0">
                <a:solidFill>
                  <a:srgbClr val="292929"/>
                </a:solidFill>
              </a:rPr>
              <a:t>Granularity and combination of profiles</a:t>
            </a:r>
          </a:p>
          <a:p>
            <a:pPr marL="622300" lvl="1" indent="0"/>
            <a:r>
              <a:rPr lang="en-GB" dirty="0">
                <a:solidFill>
                  <a:srgbClr val="292929"/>
                </a:solidFill>
              </a:rPr>
              <a:t>Including a profile into another, e.g. vCard profile for contact point in DCAT-AP</a:t>
            </a:r>
          </a:p>
          <a:p>
            <a:pPr marL="342900" lvl="1" indent="-342900">
              <a:buFont typeface="Arial" panose="020B0604020202020204" pitchFamily="34" charset="0"/>
              <a:buChar char="•"/>
            </a:pPr>
            <a:r>
              <a:rPr lang="en-GB" dirty="0">
                <a:solidFill>
                  <a:srgbClr val="292929"/>
                </a:solidFill>
              </a:rPr>
              <a:t>‘Extension points’ for other vocabularies</a:t>
            </a:r>
          </a:p>
          <a:p>
            <a:pPr marL="622300" lvl="1" indent="0"/>
            <a:r>
              <a:rPr lang="en-GB" dirty="0">
                <a:solidFill>
                  <a:srgbClr val="292929"/>
                </a:solidFill>
              </a:rPr>
              <a:t>Combining DCAT with vocabularies for provenance, data quality, service descriptions but not include those in specification of DCAT itself</a:t>
            </a:r>
          </a:p>
          <a:p>
            <a:pPr lvl="2"/>
            <a:endParaRPr lang="en-GB" dirty="0">
              <a:solidFill>
                <a:srgbClr val="292929"/>
              </a:solidFill>
            </a:endParaRPr>
          </a:p>
          <a:p>
            <a:pPr lvl="2"/>
            <a:endParaRPr lang="en-GB" dirty="0">
              <a:solidFill>
                <a:srgbClr val="292929"/>
              </a:solidFill>
            </a:endParaRPr>
          </a:p>
          <a:p>
            <a:pPr lvl="1"/>
            <a:endParaRPr lang="en-GB" dirty="0">
              <a:solidFill>
                <a:srgbClr val="292929"/>
              </a:solidFill>
            </a:endParaRPr>
          </a:p>
        </p:txBody>
      </p:sp>
      <p:sp>
        <p:nvSpPr>
          <p:cNvPr id="2" name="Slide Number Placeholder 1">
            <a:extLst>
              <a:ext uri="{FF2B5EF4-FFF2-40B4-BE49-F238E27FC236}">
                <a16:creationId xmlns:a16="http://schemas.microsoft.com/office/drawing/2014/main" xmlns="" id="{F8C3B94B-901B-4BDC-ABA9-D68FAA075D6B}"/>
              </a:ext>
            </a:extLst>
          </p:cNvPr>
          <p:cNvSpPr>
            <a:spLocks noGrp="1"/>
          </p:cNvSpPr>
          <p:nvPr>
            <p:ph type="sldNum" sz="quarter" idx="2"/>
          </p:nvPr>
        </p:nvSpPr>
        <p:spPr/>
        <p:txBody>
          <a:bodyPr/>
          <a:lstStyle/>
          <a:p>
            <a:fld id="{86CB4B4D-7CA3-9044-876B-883B54F8677D}" type="slidenum">
              <a:rPr lang="en-GB" smtClean="0"/>
              <a:t>29</a:t>
            </a:fld>
            <a:endParaRPr lang="en-GB" dirty="0"/>
          </a:p>
        </p:txBody>
      </p:sp>
    </p:spTree>
    <p:extLst>
      <p:ext uri="{BB962C8B-B14F-4D97-AF65-F5344CB8AC3E}">
        <p14:creationId xmlns:p14="http://schemas.microsoft.com/office/powerpoint/2010/main" val="3553212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Opening | </a:t>
            </a:r>
            <a:r>
              <a:rPr lang="en-GB" dirty="0" err="1"/>
              <a:t>ToUR</a:t>
            </a:r>
            <a:r>
              <a:rPr lang="en-GB" dirty="0"/>
              <a:t> DE TABLE</a:t>
            </a:r>
          </a:p>
        </p:txBody>
      </p:sp>
      <p:sp>
        <p:nvSpPr>
          <p:cNvPr id="40" name="Freeform 4843"/>
          <p:cNvSpPr>
            <a:spLocks noEditPoints="1"/>
          </p:cNvSpPr>
          <p:nvPr/>
        </p:nvSpPr>
        <p:spPr bwMode="auto">
          <a:xfrm>
            <a:off x="3419872" y="2924944"/>
            <a:ext cx="2080609" cy="2088232"/>
          </a:xfrm>
          <a:custGeom>
            <a:avLst/>
            <a:gdLst>
              <a:gd name="T0" fmla="*/ 376 w 412"/>
              <a:gd name="T1" fmla="*/ 96 h 400"/>
              <a:gd name="T2" fmla="*/ 382 w 412"/>
              <a:gd name="T3" fmla="*/ 126 h 400"/>
              <a:gd name="T4" fmla="*/ 356 w 412"/>
              <a:gd name="T5" fmla="*/ 144 h 400"/>
              <a:gd name="T6" fmla="*/ 328 w 412"/>
              <a:gd name="T7" fmla="*/ 116 h 400"/>
              <a:gd name="T8" fmla="*/ 344 w 412"/>
              <a:gd name="T9" fmla="*/ 90 h 400"/>
              <a:gd name="T10" fmla="*/ 374 w 412"/>
              <a:gd name="T11" fmla="*/ 156 h 400"/>
              <a:gd name="T12" fmla="*/ 320 w 412"/>
              <a:gd name="T13" fmla="*/ 156 h 400"/>
              <a:gd name="T14" fmla="*/ 314 w 412"/>
              <a:gd name="T15" fmla="*/ 204 h 400"/>
              <a:gd name="T16" fmla="*/ 370 w 412"/>
              <a:gd name="T17" fmla="*/ 268 h 400"/>
              <a:gd name="T18" fmla="*/ 404 w 412"/>
              <a:gd name="T19" fmla="*/ 246 h 400"/>
              <a:gd name="T20" fmla="*/ 410 w 412"/>
              <a:gd name="T21" fmla="*/ 166 h 400"/>
              <a:gd name="T22" fmla="*/ 398 w 412"/>
              <a:gd name="T23" fmla="*/ 156 h 400"/>
              <a:gd name="T24" fmla="*/ 98 w 412"/>
              <a:gd name="T25" fmla="*/ 156 h 400"/>
              <a:gd name="T26" fmla="*/ 56 w 412"/>
              <a:gd name="T27" fmla="*/ 182 h 400"/>
              <a:gd name="T28" fmla="*/ 14 w 412"/>
              <a:gd name="T29" fmla="*/ 156 h 400"/>
              <a:gd name="T30" fmla="*/ 2 w 412"/>
              <a:gd name="T31" fmla="*/ 166 h 400"/>
              <a:gd name="T32" fmla="*/ 8 w 412"/>
              <a:gd name="T33" fmla="*/ 246 h 400"/>
              <a:gd name="T34" fmla="*/ 42 w 412"/>
              <a:gd name="T35" fmla="*/ 268 h 400"/>
              <a:gd name="T36" fmla="*/ 98 w 412"/>
              <a:gd name="T37" fmla="*/ 204 h 400"/>
              <a:gd name="T38" fmla="*/ 172 w 412"/>
              <a:gd name="T39" fmla="*/ 50 h 400"/>
              <a:gd name="T40" fmla="*/ 192 w 412"/>
              <a:gd name="T41" fmla="*/ 68 h 400"/>
              <a:gd name="T42" fmla="*/ 214 w 412"/>
              <a:gd name="T43" fmla="*/ 70 h 400"/>
              <a:gd name="T44" fmla="*/ 236 w 412"/>
              <a:gd name="T45" fmla="*/ 56 h 400"/>
              <a:gd name="T46" fmla="*/ 242 w 412"/>
              <a:gd name="T47" fmla="*/ 36 h 400"/>
              <a:gd name="T48" fmla="*/ 232 w 412"/>
              <a:gd name="T49" fmla="*/ 10 h 400"/>
              <a:gd name="T50" fmla="*/ 206 w 412"/>
              <a:gd name="T51" fmla="*/ 0 h 400"/>
              <a:gd name="T52" fmla="*/ 186 w 412"/>
              <a:gd name="T53" fmla="*/ 6 h 400"/>
              <a:gd name="T54" fmla="*/ 170 w 412"/>
              <a:gd name="T55" fmla="*/ 28 h 400"/>
              <a:gd name="T56" fmla="*/ 206 w 412"/>
              <a:gd name="T57" fmla="*/ 400 h 400"/>
              <a:gd name="T58" fmla="*/ 296 w 412"/>
              <a:gd name="T59" fmla="*/ 378 h 400"/>
              <a:gd name="T60" fmla="*/ 366 w 412"/>
              <a:gd name="T61" fmla="*/ 322 h 400"/>
              <a:gd name="T62" fmla="*/ 320 w 412"/>
              <a:gd name="T63" fmla="*/ 250 h 400"/>
              <a:gd name="T64" fmla="*/ 244 w 412"/>
              <a:gd name="T65" fmla="*/ 200 h 400"/>
              <a:gd name="T66" fmla="*/ 206 w 412"/>
              <a:gd name="T67" fmla="*/ 194 h 400"/>
              <a:gd name="T68" fmla="*/ 158 w 412"/>
              <a:gd name="T69" fmla="*/ 234 h 400"/>
              <a:gd name="T70" fmla="*/ 140 w 412"/>
              <a:gd name="T71" fmla="*/ 262 h 400"/>
              <a:gd name="T72" fmla="*/ 118 w 412"/>
              <a:gd name="T73" fmla="*/ 262 h 400"/>
              <a:gd name="T74" fmla="*/ 100 w 412"/>
              <a:gd name="T75" fmla="*/ 244 h 400"/>
              <a:gd name="T76" fmla="*/ 46 w 412"/>
              <a:gd name="T77" fmla="*/ 322 h 400"/>
              <a:gd name="T78" fmla="*/ 96 w 412"/>
              <a:gd name="T79" fmla="*/ 368 h 400"/>
              <a:gd name="T80" fmla="*/ 182 w 412"/>
              <a:gd name="T81" fmla="*/ 398 h 400"/>
              <a:gd name="T82" fmla="*/ 28 w 412"/>
              <a:gd name="T83" fmla="*/ 116 h 400"/>
              <a:gd name="T84" fmla="*/ 56 w 412"/>
              <a:gd name="T85" fmla="*/ 144 h 400"/>
              <a:gd name="T86" fmla="*/ 82 w 412"/>
              <a:gd name="T87" fmla="*/ 126 h 400"/>
              <a:gd name="T88" fmla="*/ 76 w 412"/>
              <a:gd name="T89" fmla="*/ 96 h 400"/>
              <a:gd name="T90" fmla="*/ 46 w 412"/>
              <a:gd name="T91" fmla="*/ 90 h 400"/>
              <a:gd name="T92" fmla="*/ 28 w 412"/>
              <a:gd name="T93" fmla="*/ 116 h 400"/>
              <a:gd name="T94" fmla="*/ 300 w 412"/>
              <a:gd name="T95" fmla="*/ 116 h 400"/>
              <a:gd name="T96" fmla="*/ 298 w 412"/>
              <a:gd name="T97" fmla="*/ 102 h 400"/>
              <a:gd name="T98" fmla="*/ 268 w 412"/>
              <a:gd name="T99" fmla="*/ 82 h 400"/>
              <a:gd name="T100" fmla="*/ 144 w 412"/>
              <a:gd name="T101" fmla="*/ 82 h 400"/>
              <a:gd name="T102" fmla="*/ 122 w 412"/>
              <a:gd name="T103" fmla="*/ 92 h 400"/>
              <a:gd name="T104" fmla="*/ 112 w 412"/>
              <a:gd name="T105" fmla="*/ 116 h 400"/>
              <a:gd name="T106" fmla="*/ 114 w 412"/>
              <a:gd name="T107" fmla="*/ 240 h 400"/>
              <a:gd name="T108" fmla="*/ 128 w 412"/>
              <a:gd name="T109" fmla="*/ 248 h 400"/>
              <a:gd name="T110" fmla="*/ 144 w 412"/>
              <a:gd name="T111" fmla="*/ 234 h 400"/>
              <a:gd name="T112" fmla="*/ 154 w 412"/>
              <a:gd name="T113" fmla="*/ 140 h 400"/>
              <a:gd name="T114" fmla="*/ 158 w 412"/>
              <a:gd name="T115" fmla="*/ 170 h 400"/>
              <a:gd name="T116" fmla="*/ 230 w 412"/>
              <a:gd name="T117" fmla="*/ 164 h 400"/>
              <a:gd name="T118" fmla="*/ 254 w 412"/>
              <a:gd name="T119" fmla="*/ 150 h 400"/>
              <a:gd name="T120" fmla="*/ 268 w 412"/>
              <a:gd name="T121" fmla="*/ 176 h 400"/>
              <a:gd name="T122" fmla="*/ 300 w 412"/>
              <a:gd name="T123" fmla="*/ 19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0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rgbClr val="DDEBFB"/>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xmlns="" id="{9A6A022D-A096-4AEF-9CEE-ABD635693200}"/>
              </a:ext>
            </a:extLst>
          </p:cNvPr>
          <p:cNvSpPr>
            <a:spLocks noGrp="1"/>
          </p:cNvSpPr>
          <p:nvPr>
            <p:ph type="sldNum" sz="quarter" idx="2"/>
          </p:nvPr>
        </p:nvSpPr>
        <p:spPr/>
        <p:txBody>
          <a:bodyPr/>
          <a:lstStyle/>
          <a:p>
            <a:fld id="{86CB4B4D-7CA3-9044-876B-883B54F8677D}" type="slidenum">
              <a:rPr lang="en-GB" smtClean="0"/>
              <a:t>3</a:t>
            </a:fld>
            <a:endParaRPr lang="en-GB" dirty="0"/>
          </a:p>
        </p:txBody>
      </p:sp>
    </p:spTree>
    <p:extLst>
      <p:ext uri="{BB962C8B-B14F-4D97-AF65-F5344CB8AC3E}">
        <p14:creationId xmlns:p14="http://schemas.microsoft.com/office/powerpoint/2010/main" val="201315151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48844A5-D93B-4FD7-8A3C-52A9D69EA63B}"/>
              </a:ext>
            </a:extLst>
          </p:cNvPr>
          <p:cNvSpPr>
            <a:spLocks noGrp="1"/>
          </p:cNvSpPr>
          <p:nvPr>
            <p:ph type="title"/>
          </p:nvPr>
        </p:nvSpPr>
        <p:spPr/>
        <p:txBody>
          <a:bodyPr/>
          <a:lstStyle/>
          <a:p>
            <a:r>
              <a:rPr lang="en-GB" dirty="0"/>
              <a:t>W3C Data Exchange Working Group (DXWG)</a:t>
            </a:r>
          </a:p>
        </p:txBody>
      </p:sp>
      <p:sp>
        <p:nvSpPr>
          <p:cNvPr id="5" name="Content Placeholder 4">
            <a:extLst>
              <a:ext uri="{FF2B5EF4-FFF2-40B4-BE49-F238E27FC236}">
                <a16:creationId xmlns:a16="http://schemas.microsoft.com/office/drawing/2014/main" xmlns="" id="{B2DCF47B-18AD-4A0E-AEAB-688A58D42DA0}"/>
              </a:ext>
            </a:extLst>
          </p:cNvPr>
          <p:cNvSpPr>
            <a:spLocks noGrp="1"/>
          </p:cNvSpPr>
          <p:nvPr>
            <p:ph type="body" idx="1"/>
          </p:nvPr>
        </p:nvSpPr>
        <p:spPr/>
        <p:txBody>
          <a:bodyPr>
            <a:normAutofit fontScale="92500"/>
          </a:bodyPr>
          <a:lstStyle/>
          <a:p>
            <a:r>
              <a:rPr lang="en-GB" sz="2100" b="1" dirty="0">
                <a:solidFill>
                  <a:srgbClr val="292929"/>
                </a:solidFill>
              </a:rPr>
              <a:t>PARTICIPANTS</a:t>
            </a:r>
          </a:p>
          <a:p>
            <a:pPr marL="342900" lvl="1" indent="-342900">
              <a:buFont typeface="Arial" panose="020B0604020202020204" pitchFamily="34" charset="0"/>
              <a:buChar char="•"/>
            </a:pPr>
            <a:r>
              <a:rPr lang="en-GB" dirty="0">
                <a:solidFill>
                  <a:srgbClr val="292929"/>
                </a:solidFill>
              </a:rPr>
              <a:t>Chairs</a:t>
            </a:r>
          </a:p>
          <a:p>
            <a:pPr marL="622300" lvl="2" indent="0"/>
            <a:r>
              <a:rPr lang="en-GB" dirty="0">
                <a:solidFill>
                  <a:srgbClr val="292929"/>
                </a:solidFill>
              </a:rPr>
              <a:t>Karen Coyle, Dublin Core Metadata Initiative (DCMI)</a:t>
            </a:r>
          </a:p>
          <a:p>
            <a:pPr marL="622300" lvl="2" indent="0"/>
            <a:r>
              <a:rPr lang="en-GB" dirty="0">
                <a:solidFill>
                  <a:srgbClr val="292929"/>
                </a:solidFill>
              </a:rPr>
              <a:t>Caroline Burle, Brazilian Network Information Center (NIC.br)</a:t>
            </a:r>
          </a:p>
          <a:p>
            <a:pPr marL="342900" lvl="1" indent="-342900">
              <a:buFont typeface="Arial" panose="020B0604020202020204" pitchFamily="34" charset="0"/>
              <a:buChar char="•"/>
            </a:pPr>
            <a:r>
              <a:rPr lang="en-GB" dirty="0">
                <a:solidFill>
                  <a:srgbClr val="292929"/>
                </a:solidFill>
              </a:rPr>
              <a:t>Editors:</a:t>
            </a:r>
          </a:p>
          <a:p>
            <a:pPr marL="622300" lvl="2" indent="0"/>
            <a:r>
              <a:rPr lang="en-GB" dirty="0">
                <a:solidFill>
                  <a:srgbClr val="292929"/>
                </a:solidFill>
                <a:hlinkClick r:id="rId2"/>
              </a:rPr>
              <a:t>Use Cases and Requirements</a:t>
            </a:r>
            <a:r>
              <a:rPr lang="en-GB" dirty="0">
                <a:solidFill>
                  <a:srgbClr val="292929"/>
                </a:solidFill>
              </a:rPr>
              <a:t>:  Ixchel Faniel (OCLC), Jaroslav Pullmann (Fraunhofer), Rob Atkinson (Metalinkage/Open Geospatial Consortium</a:t>
            </a:r>
          </a:p>
          <a:p>
            <a:pPr marL="622300" lvl="2" indent="0"/>
            <a:r>
              <a:rPr lang="en-GB" dirty="0">
                <a:solidFill>
                  <a:srgbClr val="292929"/>
                </a:solidFill>
                <a:hlinkClick r:id="rId3"/>
              </a:rPr>
              <a:t>DCAT</a:t>
            </a:r>
            <a:r>
              <a:rPr lang="en-GB" dirty="0">
                <a:solidFill>
                  <a:srgbClr val="292929"/>
                </a:solidFill>
              </a:rPr>
              <a:t>: Alejandra González Beltrán (U. Oxford eResearch Centre), Dave Browning (Thomson Reuters), Simon Cox (CSIRO), Peter Winstanley (Scottish Government)</a:t>
            </a:r>
          </a:p>
          <a:p>
            <a:pPr marL="342900" lvl="1" indent="-342900">
              <a:buFont typeface="Arial" panose="020B0604020202020204" pitchFamily="34" charset="0"/>
              <a:buChar char="•"/>
            </a:pPr>
            <a:r>
              <a:rPr lang="en-GB" dirty="0">
                <a:solidFill>
                  <a:srgbClr val="292929"/>
                </a:solidFill>
              </a:rPr>
              <a:t>W3C team contact: Dave Raggett (replaced Phil Archer)</a:t>
            </a:r>
          </a:p>
          <a:p>
            <a:pPr marL="622300" lvl="2" indent="0"/>
            <a:endParaRPr lang="en-GB" dirty="0">
              <a:solidFill>
                <a:srgbClr val="292929"/>
              </a:solidFill>
            </a:endParaRPr>
          </a:p>
          <a:p>
            <a:pPr marL="622300" lvl="2" indent="0"/>
            <a:endParaRPr lang="en-GB" sz="1900" dirty="0">
              <a:solidFill>
                <a:srgbClr val="292929"/>
              </a:solidFill>
            </a:endParaRPr>
          </a:p>
          <a:p>
            <a:pPr marL="622300"/>
            <a:endParaRPr lang="en-GB" dirty="0">
              <a:solidFill>
                <a:srgbClr val="292929"/>
              </a:solidFill>
            </a:endParaRPr>
          </a:p>
          <a:p>
            <a:pPr lvl="1"/>
            <a:endParaRPr lang="en-GB" dirty="0">
              <a:solidFill>
                <a:srgbClr val="292929"/>
              </a:solidFill>
            </a:endParaRPr>
          </a:p>
          <a:p>
            <a:pPr lvl="2"/>
            <a:endParaRPr lang="en-GB" dirty="0">
              <a:solidFill>
                <a:srgbClr val="292929"/>
              </a:solidFill>
            </a:endParaRPr>
          </a:p>
          <a:p>
            <a:pPr lvl="2"/>
            <a:endParaRPr lang="en-GB" dirty="0">
              <a:solidFill>
                <a:srgbClr val="292929"/>
              </a:solidFill>
            </a:endParaRPr>
          </a:p>
          <a:p>
            <a:pPr lvl="1"/>
            <a:endParaRPr lang="en-GB" dirty="0">
              <a:solidFill>
                <a:srgbClr val="292929"/>
              </a:solidFill>
            </a:endParaRPr>
          </a:p>
        </p:txBody>
      </p:sp>
      <p:sp>
        <p:nvSpPr>
          <p:cNvPr id="2" name="Slide Number Placeholder 1">
            <a:extLst>
              <a:ext uri="{FF2B5EF4-FFF2-40B4-BE49-F238E27FC236}">
                <a16:creationId xmlns:a16="http://schemas.microsoft.com/office/drawing/2014/main" xmlns="" id="{7B69EE15-71A3-4A97-8ADD-B479A666DD8B}"/>
              </a:ext>
            </a:extLst>
          </p:cNvPr>
          <p:cNvSpPr>
            <a:spLocks noGrp="1"/>
          </p:cNvSpPr>
          <p:nvPr>
            <p:ph type="sldNum" sz="quarter" idx="2"/>
          </p:nvPr>
        </p:nvSpPr>
        <p:spPr/>
        <p:txBody>
          <a:bodyPr/>
          <a:lstStyle/>
          <a:p>
            <a:fld id="{86CB4B4D-7CA3-9044-876B-883B54F8677D}" type="slidenum">
              <a:rPr lang="en-GB" smtClean="0"/>
              <a:t>30</a:t>
            </a:fld>
            <a:endParaRPr lang="en-GB" dirty="0"/>
          </a:p>
        </p:txBody>
      </p:sp>
    </p:spTree>
    <p:extLst>
      <p:ext uri="{BB962C8B-B14F-4D97-AF65-F5344CB8AC3E}">
        <p14:creationId xmlns:p14="http://schemas.microsoft.com/office/powerpoint/2010/main" val="144762912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48844A5-D93B-4FD7-8A3C-52A9D69EA63B}"/>
              </a:ext>
            </a:extLst>
          </p:cNvPr>
          <p:cNvSpPr>
            <a:spLocks noGrp="1"/>
          </p:cNvSpPr>
          <p:nvPr>
            <p:ph type="title"/>
          </p:nvPr>
        </p:nvSpPr>
        <p:spPr/>
        <p:txBody>
          <a:bodyPr/>
          <a:lstStyle/>
          <a:p>
            <a:r>
              <a:rPr lang="en-GB" dirty="0"/>
              <a:t>W3C Data Exchange Working Group (DXWG)</a:t>
            </a:r>
          </a:p>
        </p:txBody>
      </p:sp>
      <p:sp>
        <p:nvSpPr>
          <p:cNvPr id="5" name="Content Placeholder 4">
            <a:extLst>
              <a:ext uri="{FF2B5EF4-FFF2-40B4-BE49-F238E27FC236}">
                <a16:creationId xmlns:a16="http://schemas.microsoft.com/office/drawing/2014/main" xmlns="" id="{B2DCF47B-18AD-4A0E-AEAB-688A58D42DA0}"/>
              </a:ext>
            </a:extLst>
          </p:cNvPr>
          <p:cNvSpPr>
            <a:spLocks noGrp="1"/>
          </p:cNvSpPr>
          <p:nvPr>
            <p:ph type="body" idx="1"/>
          </p:nvPr>
        </p:nvSpPr>
        <p:spPr/>
        <p:txBody>
          <a:bodyPr>
            <a:normAutofit/>
          </a:bodyPr>
          <a:lstStyle/>
          <a:p>
            <a:r>
              <a:rPr lang="en-GB" b="1" dirty="0">
                <a:solidFill>
                  <a:srgbClr val="292929"/>
                </a:solidFill>
              </a:rPr>
              <a:t>CURRENT STATUS</a:t>
            </a:r>
          </a:p>
          <a:p>
            <a:pPr marL="342900" indent="-342900">
              <a:buFont typeface="Arial" panose="020B0604020202020204" pitchFamily="34" charset="0"/>
              <a:buChar char="•"/>
            </a:pPr>
            <a:r>
              <a:rPr lang="en-GB" dirty="0">
                <a:solidFill>
                  <a:srgbClr val="292929"/>
                </a:solidFill>
              </a:rPr>
              <a:t>First Public Working Draft “Use Cases and Requirements” ready for publication December 2017</a:t>
            </a:r>
          </a:p>
          <a:p>
            <a:pPr marL="342900" lvl="1" indent="-342900">
              <a:buFont typeface="Arial" panose="020B0604020202020204" pitchFamily="34" charset="0"/>
              <a:buChar char="•"/>
            </a:pPr>
            <a:r>
              <a:rPr lang="en-GB" dirty="0">
                <a:solidFill>
                  <a:srgbClr val="292929"/>
                </a:solidFill>
              </a:rPr>
              <a:t>Sub-group for DCAT 1.1 established; </a:t>
            </a:r>
          </a:p>
          <a:p>
            <a:pPr marL="342900" lvl="1" indent="-342900">
              <a:buFont typeface="Arial" panose="020B0604020202020204" pitchFamily="34" charset="0"/>
              <a:buChar char="•"/>
            </a:pPr>
            <a:r>
              <a:rPr lang="en-GB" dirty="0">
                <a:solidFill>
                  <a:srgbClr val="292929"/>
                </a:solidFill>
              </a:rPr>
              <a:t>Profiles sub-group being set up</a:t>
            </a:r>
          </a:p>
          <a:p>
            <a:r>
              <a:rPr lang="en-GB" b="1" dirty="0">
                <a:solidFill>
                  <a:srgbClr val="292929"/>
                </a:solidFill>
              </a:rPr>
              <a:t>FURTHER PLANNING</a:t>
            </a:r>
          </a:p>
          <a:p>
            <a:pPr marL="342900" lvl="1" indent="-342900">
              <a:buFont typeface="Arial" panose="020B0604020202020204" pitchFamily="34" charset="0"/>
              <a:buChar char="•"/>
            </a:pPr>
            <a:r>
              <a:rPr lang="en-GB" dirty="0">
                <a:solidFill>
                  <a:srgbClr val="292929"/>
                </a:solidFill>
              </a:rPr>
              <a:t>First Public Working Drafts DCAT 1.1 and Profile Negotiation 1</a:t>
            </a:r>
            <a:r>
              <a:rPr lang="en-GB" baseline="30000" dirty="0">
                <a:solidFill>
                  <a:srgbClr val="292929"/>
                </a:solidFill>
              </a:rPr>
              <a:t>st</a:t>
            </a:r>
            <a:r>
              <a:rPr lang="en-GB" dirty="0">
                <a:solidFill>
                  <a:srgbClr val="292929"/>
                </a:solidFill>
              </a:rPr>
              <a:t> Quarter 2018</a:t>
            </a:r>
          </a:p>
          <a:p>
            <a:pPr marL="342900" lvl="1" indent="-342900">
              <a:buFont typeface="Arial" panose="020B0604020202020204" pitchFamily="34" charset="0"/>
              <a:buChar char="•"/>
            </a:pPr>
            <a:r>
              <a:rPr lang="en-GB" dirty="0">
                <a:solidFill>
                  <a:srgbClr val="292929"/>
                </a:solidFill>
              </a:rPr>
              <a:t>Candidate Recommendations 4</a:t>
            </a:r>
            <a:r>
              <a:rPr lang="en-GB" baseline="30000" dirty="0">
                <a:solidFill>
                  <a:srgbClr val="292929"/>
                </a:solidFill>
              </a:rPr>
              <a:t>th</a:t>
            </a:r>
            <a:r>
              <a:rPr lang="en-GB" dirty="0">
                <a:solidFill>
                  <a:srgbClr val="292929"/>
                </a:solidFill>
              </a:rPr>
              <a:t> Quarter 2018</a:t>
            </a:r>
          </a:p>
        </p:txBody>
      </p:sp>
      <p:sp>
        <p:nvSpPr>
          <p:cNvPr id="2" name="Slide Number Placeholder 1">
            <a:extLst>
              <a:ext uri="{FF2B5EF4-FFF2-40B4-BE49-F238E27FC236}">
                <a16:creationId xmlns:a16="http://schemas.microsoft.com/office/drawing/2014/main" xmlns="" id="{8017540D-86ED-4C5A-A541-C29B8CEB830A}"/>
              </a:ext>
            </a:extLst>
          </p:cNvPr>
          <p:cNvSpPr>
            <a:spLocks noGrp="1"/>
          </p:cNvSpPr>
          <p:nvPr>
            <p:ph type="sldNum" sz="quarter" idx="2"/>
          </p:nvPr>
        </p:nvSpPr>
        <p:spPr/>
        <p:txBody>
          <a:bodyPr/>
          <a:lstStyle/>
          <a:p>
            <a:fld id="{86CB4B4D-7CA3-9044-876B-883B54F8677D}" type="slidenum">
              <a:rPr lang="en-GB" smtClean="0"/>
              <a:t>31</a:t>
            </a:fld>
            <a:endParaRPr lang="en-GB" dirty="0"/>
          </a:p>
        </p:txBody>
      </p:sp>
    </p:spTree>
    <p:extLst>
      <p:ext uri="{BB962C8B-B14F-4D97-AF65-F5344CB8AC3E}">
        <p14:creationId xmlns:p14="http://schemas.microsoft.com/office/powerpoint/2010/main" val="182033191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2D537-6B50-4F9D-8048-B81FE5992718}"/>
              </a:ext>
            </a:extLst>
          </p:cNvPr>
          <p:cNvSpPr>
            <a:spLocks noGrp="1"/>
          </p:cNvSpPr>
          <p:nvPr>
            <p:ph type="ctrTitle"/>
          </p:nvPr>
        </p:nvSpPr>
        <p:spPr/>
        <p:txBody>
          <a:bodyPr/>
          <a:lstStyle/>
          <a:p>
            <a:r>
              <a:rPr lang="en-GB" dirty="0"/>
              <a:t>NEXT STEPS</a:t>
            </a:r>
          </a:p>
        </p:txBody>
      </p:sp>
      <p:sp>
        <p:nvSpPr>
          <p:cNvPr id="5" name="Subtitle 4"/>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xmlns="" id="{FE1DBD99-368A-4643-B481-E7803153BF49}"/>
              </a:ext>
            </a:extLst>
          </p:cNvPr>
          <p:cNvSpPr>
            <a:spLocks noGrp="1"/>
          </p:cNvSpPr>
          <p:nvPr>
            <p:ph type="sldNum" sz="quarter" idx="12"/>
          </p:nvPr>
        </p:nvSpPr>
        <p:spPr/>
        <p:txBody>
          <a:bodyPr/>
          <a:lstStyle/>
          <a:p>
            <a:pPr>
              <a:defRPr/>
            </a:pPr>
            <a:fld id="{396CDD1B-50E0-44E8-82B7-F85F69F6D40C}" type="slidenum">
              <a:rPr lang="en-GB" smtClean="0"/>
              <a:pPr>
                <a:defRPr/>
              </a:pPr>
              <a:t>32</a:t>
            </a:fld>
            <a:endParaRPr lang="en-GB" dirty="0"/>
          </a:p>
        </p:txBody>
      </p:sp>
    </p:spTree>
    <p:extLst>
      <p:ext uri="{BB962C8B-B14F-4D97-AF65-F5344CB8AC3E}">
        <p14:creationId xmlns:p14="http://schemas.microsoft.com/office/powerpoint/2010/main" val="2806267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Timeline next 6 months</a:t>
            </a:r>
          </a:p>
        </p:txBody>
      </p:sp>
      <p:sp>
        <p:nvSpPr>
          <p:cNvPr id="7" name="Text Placeholder 6"/>
          <p:cNvSpPr>
            <a:spLocks noGrp="1"/>
          </p:cNvSpPr>
          <p:nvPr>
            <p:ph type="body" idx="1"/>
          </p:nvPr>
        </p:nvSpPr>
        <p:spPr>
          <a:xfrm>
            <a:off x="296585" y="2035970"/>
            <a:ext cx="8518922" cy="4304108"/>
          </a:xfrm>
          <a:ln w="12700">
            <a:miter lim="400000"/>
          </a:ln>
        </p:spPr>
        <p:txBody>
          <a:bodyPr lIns="24383" tIns="24383" rIns="24383" bIns="24383" anchor="t"/>
          <a:lstStyle/>
          <a:p>
            <a:pPr marL="342900" indent="-342900">
              <a:buFont typeface="Arial" panose="020B0604020202020204" pitchFamily="34" charset="0"/>
              <a:buChar char="•"/>
            </a:pPr>
            <a:r>
              <a:rPr lang="en-GB" dirty="0">
                <a:solidFill>
                  <a:srgbClr val="292929"/>
                </a:solidFill>
              </a:rPr>
              <a:t>December 2017 – Publish DCAT-AP usage analysis</a:t>
            </a:r>
          </a:p>
          <a:p>
            <a:pPr marL="342900" indent="-342900">
              <a:buFont typeface="Arial" panose="020B0604020202020204" pitchFamily="34" charset="0"/>
              <a:buChar char="•"/>
            </a:pPr>
            <a:r>
              <a:rPr lang="en-GB" dirty="0">
                <a:solidFill>
                  <a:srgbClr val="292929"/>
                </a:solidFill>
              </a:rPr>
              <a:t>December 2017 to early April 2018 – Gather change requests from Working Group</a:t>
            </a:r>
          </a:p>
          <a:p>
            <a:pPr marL="342900" indent="-342900">
              <a:buFont typeface="Arial" panose="020B0604020202020204" pitchFamily="34" charset="0"/>
              <a:buChar char="•"/>
            </a:pPr>
            <a:r>
              <a:rPr lang="en-GB" dirty="0">
                <a:solidFill>
                  <a:srgbClr val="292929"/>
                </a:solidFill>
              </a:rPr>
              <a:t>Early April 2018 – Close change requests for bug fixes, if such change requests were introduced</a:t>
            </a:r>
          </a:p>
          <a:p>
            <a:pPr marL="342900" indent="-342900">
              <a:buFont typeface="Arial" panose="020B0604020202020204" pitchFamily="34" charset="0"/>
              <a:buChar char="•"/>
            </a:pPr>
            <a:r>
              <a:rPr lang="en-GB" dirty="0">
                <a:solidFill>
                  <a:srgbClr val="292929"/>
                </a:solidFill>
              </a:rPr>
              <a:t>Mid-April 2018 – Inform the WG</a:t>
            </a:r>
          </a:p>
          <a:p>
            <a:pPr marL="342900" indent="-342900">
              <a:buFont typeface="Arial" panose="020B0604020202020204" pitchFamily="34" charset="0"/>
              <a:buChar char="•"/>
            </a:pPr>
            <a:r>
              <a:rPr lang="en-GB" dirty="0">
                <a:solidFill>
                  <a:srgbClr val="292929"/>
                </a:solidFill>
              </a:rPr>
              <a:t>Late April/early May 2018 – Publish the new release, if necessary</a:t>
            </a:r>
          </a:p>
          <a:p>
            <a:r>
              <a:rPr lang="en-GB" b="1" dirty="0">
                <a:solidFill>
                  <a:srgbClr val="292929"/>
                </a:solidFill>
              </a:rPr>
              <a:t>Submitted change requests for semantic changes will be retained for next minor semantic release (November 2018) or major semantic release (November 2019)</a:t>
            </a:r>
          </a:p>
          <a:p>
            <a:endParaRPr lang="en-GB" dirty="0">
              <a:solidFill>
                <a:srgbClr val="292929"/>
              </a:solidFill>
            </a:endParaRPr>
          </a:p>
        </p:txBody>
      </p:sp>
      <p:sp>
        <p:nvSpPr>
          <p:cNvPr id="4" name="Slide Number Placeholder 3"/>
          <p:cNvSpPr>
            <a:spLocks noGrp="1"/>
          </p:cNvSpPr>
          <p:nvPr>
            <p:ph type="sldNum" sz="quarter" idx="2"/>
          </p:nvPr>
        </p:nvSpPr>
        <p:spPr/>
        <p:txBody>
          <a:bodyPr/>
          <a:lstStyle/>
          <a:p>
            <a:fld id="{86CB4B4D-7CA3-9044-876B-883B54F8677D}" type="slidenum">
              <a:rPr lang="en-GB" smtClean="0"/>
              <a:pPr/>
              <a:t>33</a:t>
            </a:fld>
            <a:endParaRPr lang="en-GB" dirty="0"/>
          </a:p>
        </p:txBody>
      </p:sp>
    </p:spTree>
    <p:extLst>
      <p:ext uri="{BB962C8B-B14F-4D97-AF65-F5344CB8AC3E}">
        <p14:creationId xmlns:p14="http://schemas.microsoft.com/office/powerpoint/2010/main" val="199272354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1"/>
          <p:cNvSpPr txBox="1">
            <a:spLocks/>
          </p:cNvSpPr>
          <p:nvPr/>
        </p:nvSpPr>
        <p:spPr>
          <a:xfrm>
            <a:off x="321973" y="3962130"/>
            <a:ext cx="3929100" cy="2282203"/>
          </a:xfrm>
          <a:prstGeom prst="rect">
            <a:avLst/>
          </a:prstGeom>
        </p:spPr>
        <p:txBody>
          <a:bodyPr/>
          <a:lstStyle/>
          <a:p>
            <a:r>
              <a:rPr lang="en-GB" sz="2000" kern="0" cap="all" dirty="0">
                <a:solidFill>
                  <a:srgbClr val="FFFFFF"/>
                </a:solidFill>
                <a:latin typeface="EC Square Sans Pro" panose="020B0506040000020004" pitchFamily="34" charset="0"/>
                <a:ea typeface="Verdana"/>
                <a:cs typeface="Verdana"/>
              </a:rPr>
              <a:t>Project officers</a:t>
            </a:r>
            <a:r>
              <a:rPr lang="en-GB" sz="1500" b="0" dirty="0">
                <a:solidFill>
                  <a:schemeClr val="bg1"/>
                </a:solidFill>
                <a:latin typeface="+mn-lt"/>
              </a:rPr>
              <a:t/>
            </a:r>
            <a:br>
              <a:rPr lang="en-GB" sz="1500" b="0" dirty="0">
                <a:solidFill>
                  <a:schemeClr val="bg1"/>
                </a:solidFill>
                <a:latin typeface="+mn-lt"/>
              </a:rPr>
            </a:br>
            <a:r>
              <a:rPr lang="en-GB" sz="1500" b="0" dirty="0">
                <a:solidFill>
                  <a:schemeClr val="bg1"/>
                </a:solidFill>
                <a:latin typeface="+mn-lt"/>
              </a:rPr>
              <a:t>Susanne.Wigard@ec.europa.eu</a:t>
            </a:r>
          </a:p>
          <a:p>
            <a:r>
              <a:rPr lang="en-GB" sz="1500" b="0" dirty="0">
                <a:solidFill>
                  <a:schemeClr val="bg1"/>
                </a:solidFill>
                <a:latin typeface="+mn-lt"/>
              </a:rPr>
              <a:t>Fidel.Santiago@ec.europa.eu</a:t>
            </a:r>
          </a:p>
          <a:p>
            <a:endParaRPr lang="en-GB" sz="1500" b="0" dirty="0">
              <a:solidFill>
                <a:schemeClr val="bg1"/>
              </a:solidFill>
              <a:latin typeface="+mn-lt"/>
            </a:endParaRPr>
          </a:p>
          <a:p>
            <a:r>
              <a:rPr lang="en-GB" sz="2000" kern="0" cap="all" dirty="0">
                <a:solidFill>
                  <a:srgbClr val="FFFFFF"/>
                </a:solidFill>
                <a:latin typeface="EC Square Sans Pro" panose="020B0506040000020004" pitchFamily="34" charset="0"/>
                <a:ea typeface="Verdana"/>
                <a:cs typeface="Verdana"/>
              </a:rPr>
              <a:t>Get involved</a:t>
            </a:r>
          </a:p>
          <a:p>
            <a:pPr marL="342882" indent="-342882" defTabSz="914353" eaLnBrk="0">
              <a:buClr>
                <a:schemeClr val="bg1"/>
              </a:buClr>
              <a:buFont typeface="Wingdings" panose="05000000000000000000" pitchFamily="2" charset="2"/>
              <a:buChar char="§"/>
              <a:defRPr/>
            </a:pPr>
            <a:r>
              <a:rPr lang="en-GB" sz="1500" b="0" dirty="0">
                <a:solidFill>
                  <a:schemeClr val="bg1"/>
                </a:solidFill>
                <a:latin typeface="+mn-lt"/>
              </a:rPr>
              <a:t>Follow @SEMICeu on Twitter</a:t>
            </a:r>
          </a:p>
          <a:p>
            <a:pPr marL="342882" indent="-342882" defTabSz="914353" eaLnBrk="0">
              <a:buClr>
                <a:schemeClr val="bg1"/>
              </a:buClr>
              <a:buFont typeface="Wingdings" panose="05000000000000000000" pitchFamily="2" charset="2"/>
              <a:buChar char="§"/>
              <a:defRPr/>
            </a:pPr>
            <a:r>
              <a:rPr lang="en-GB" sz="1500" b="0" dirty="0">
                <a:solidFill>
                  <a:schemeClr val="bg1"/>
                </a:solidFill>
                <a:latin typeface="+mn-lt"/>
              </a:rPr>
              <a:t>Join the SEMIC group on Linkedin</a:t>
            </a:r>
          </a:p>
          <a:p>
            <a:pPr marL="342882" indent="-342882" defTabSz="914353" eaLnBrk="0">
              <a:buClr>
                <a:schemeClr val="bg1"/>
              </a:buClr>
              <a:buFont typeface="Wingdings" panose="05000000000000000000" pitchFamily="2" charset="2"/>
              <a:buChar char="§"/>
              <a:defRPr/>
            </a:pPr>
            <a:r>
              <a:rPr lang="en-GB" sz="1500" b="0" dirty="0">
                <a:solidFill>
                  <a:schemeClr val="bg1"/>
                </a:solidFill>
                <a:latin typeface="+mn-lt"/>
              </a:rPr>
              <a:t>Join the SEMIC community on Joinup</a:t>
            </a:r>
          </a:p>
          <a:p>
            <a:pPr marL="342882" indent="-342882" defTabSz="914353" eaLnBrk="0">
              <a:spcAft>
                <a:spcPct val="0"/>
              </a:spcAft>
              <a:buClr>
                <a:schemeClr val="bg1"/>
              </a:buClr>
              <a:defRPr/>
            </a:pPr>
            <a:endParaRPr lang="en-GB" sz="1500" b="0" dirty="0">
              <a:solidFill>
                <a:schemeClr val="bg1"/>
              </a:solidFill>
              <a:latin typeface="+mn-lt"/>
            </a:endParaRPr>
          </a:p>
        </p:txBody>
      </p:sp>
      <p:grpSp>
        <p:nvGrpSpPr>
          <p:cNvPr id="4" name="Group 3"/>
          <p:cNvGrpSpPr/>
          <p:nvPr/>
        </p:nvGrpSpPr>
        <p:grpSpPr>
          <a:xfrm>
            <a:off x="5010825" y="3906768"/>
            <a:ext cx="3829566" cy="1989436"/>
            <a:chOff x="4572000" y="4578621"/>
            <a:chExt cx="3829566" cy="1989436"/>
          </a:xfrm>
        </p:grpSpPr>
        <p:sp>
          <p:nvSpPr>
            <p:cNvPr id="33" name="Rectangle 6"/>
            <p:cNvSpPr>
              <a:spLocks noChangeArrowheads="1"/>
            </p:cNvSpPr>
            <p:nvPr/>
          </p:nvSpPr>
          <p:spPr bwMode="auto">
            <a:xfrm>
              <a:off x="4572000" y="4578621"/>
              <a:ext cx="3739331" cy="415946"/>
            </a:xfrm>
            <a:prstGeom prst="rect">
              <a:avLst/>
            </a:prstGeom>
            <a:noFill/>
            <a:ln w="9525">
              <a:noFill/>
              <a:miter lim="800000"/>
              <a:headEnd/>
              <a:tailEnd/>
            </a:ln>
            <a:effectLst/>
          </p:spPr>
          <p:txBody>
            <a:bodyPr wrap="square" tIns="107123" bIns="0" anchor="ctr">
              <a:spAutoFit/>
            </a:bodyPr>
            <a:lstStyle/>
            <a:p>
              <a:pPr>
                <a:defRPr/>
              </a:pPr>
              <a:r>
                <a:rPr lang="en-GB" sz="2000" kern="0" cap="all" dirty="0">
                  <a:solidFill>
                    <a:srgbClr val="FFFFFF"/>
                  </a:solidFill>
                  <a:latin typeface="EC Square Sans Pro" panose="020B0506040000020004" pitchFamily="34" charset="0"/>
                  <a:ea typeface="Verdana"/>
                  <a:cs typeface="Verdana"/>
                  <a:sym typeface="Verdana"/>
                </a:rPr>
                <a:t>Visit our initiatives</a:t>
              </a:r>
              <a:endParaRPr lang="en-GB" sz="2000" dirty="0">
                <a:solidFill>
                  <a:schemeClr val="bg1"/>
                </a:solidFill>
                <a:latin typeface="+mj-lt"/>
                <a:ea typeface="Segoe UI" pitchFamily="34" charset="0"/>
                <a:cs typeface="Arial" pitchFamily="34" charset="0"/>
              </a:endParaRPr>
            </a:p>
          </p:txBody>
        </p:sp>
        <p:pic>
          <p:nvPicPr>
            <p:cNvPr id="55" name="Picture 54">
              <a:hlinkClick r:id="rId2"/>
            </p:cNvPr>
            <p:cNvPicPr>
              <a:picLocks noChangeAspect="1"/>
            </p:cNvPicPr>
            <p:nvPr/>
          </p:nvPicPr>
          <p:blipFill>
            <a:blip r:embed="rId3"/>
            <a:stretch>
              <a:fillRect/>
            </a:stretch>
          </p:blipFill>
          <p:spPr>
            <a:xfrm>
              <a:off x="4669904" y="5127046"/>
              <a:ext cx="684000" cy="684000"/>
            </a:xfrm>
            <a:prstGeom prst="rect">
              <a:avLst/>
            </a:prstGeom>
          </p:spPr>
        </p:pic>
        <p:pic>
          <p:nvPicPr>
            <p:cNvPr id="56" name="Picture 55">
              <a:hlinkClick r:id="rId4"/>
            </p:cNvPr>
            <p:cNvPicPr>
              <a:picLocks noChangeAspect="1"/>
            </p:cNvPicPr>
            <p:nvPr/>
          </p:nvPicPr>
          <p:blipFill>
            <a:blip r:embed="rId5"/>
            <a:stretch>
              <a:fillRect/>
            </a:stretch>
          </p:blipFill>
          <p:spPr>
            <a:xfrm>
              <a:off x="6181182" y="5884057"/>
              <a:ext cx="684000" cy="684000"/>
            </a:xfrm>
            <a:prstGeom prst="rect">
              <a:avLst/>
            </a:prstGeom>
          </p:spPr>
        </p:pic>
        <p:pic>
          <p:nvPicPr>
            <p:cNvPr id="57" name="Picture 56">
              <a:hlinkClick r:id="rId6"/>
            </p:cNvPr>
            <p:cNvPicPr>
              <a:picLocks noChangeAspect="1"/>
            </p:cNvPicPr>
            <p:nvPr/>
          </p:nvPicPr>
          <p:blipFill>
            <a:blip r:embed="rId7"/>
            <a:stretch>
              <a:fillRect/>
            </a:stretch>
          </p:blipFill>
          <p:spPr>
            <a:xfrm>
              <a:off x="6950120" y="5127046"/>
              <a:ext cx="684000" cy="684000"/>
            </a:xfrm>
            <a:prstGeom prst="rect">
              <a:avLst/>
            </a:prstGeom>
          </p:spPr>
        </p:pic>
        <p:pic>
          <p:nvPicPr>
            <p:cNvPr id="58" name="Picture 57">
              <a:hlinkClick r:id="rId8"/>
            </p:cNvPr>
            <p:cNvPicPr>
              <a:picLocks noChangeAspect="1"/>
            </p:cNvPicPr>
            <p:nvPr/>
          </p:nvPicPr>
          <p:blipFill>
            <a:blip r:embed="rId9"/>
            <a:stretch>
              <a:fillRect/>
            </a:stretch>
          </p:blipFill>
          <p:spPr>
            <a:xfrm>
              <a:off x="6181182" y="5127046"/>
              <a:ext cx="684000" cy="684000"/>
            </a:xfrm>
            <a:prstGeom prst="rect">
              <a:avLst/>
            </a:prstGeom>
          </p:spPr>
        </p:pic>
        <p:pic>
          <p:nvPicPr>
            <p:cNvPr id="59" name="Picture 58">
              <a:hlinkClick r:id="rId10"/>
            </p:cNvPr>
            <p:cNvPicPr>
              <a:picLocks noChangeAspect="1"/>
            </p:cNvPicPr>
            <p:nvPr/>
          </p:nvPicPr>
          <p:blipFill>
            <a:blip r:embed="rId11"/>
            <a:stretch>
              <a:fillRect/>
            </a:stretch>
          </p:blipFill>
          <p:spPr>
            <a:xfrm>
              <a:off x="5425543" y="5127046"/>
              <a:ext cx="684000" cy="684000"/>
            </a:xfrm>
            <a:prstGeom prst="rect">
              <a:avLst/>
            </a:prstGeom>
          </p:spPr>
        </p:pic>
        <p:pic>
          <p:nvPicPr>
            <p:cNvPr id="60" name="Picture 59">
              <a:hlinkClick r:id="rId12"/>
            </p:cNvPr>
            <p:cNvPicPr>
              <a:picLocks noChangeAspect="1"/>
            </p:cNvPicPr>
            <p:nvPr/>
          </p:nvPicPr>
          <p:blipFill>
            <a:blip r:embed="rId13"/>
            <a:stretch>
              <a:fillRect/>
            </a:stretch>
          </p:blipFill>
          <p:spPr>
            <a:xfrm>
              <a:off x="6944890" y="5880078"/>
              <a:ext cx="684000" cy="684000"/>
            </a:xfrm>
            <a:prstGeom prst="rect">
              <a:avLst/>
            </a:prstGeom>
          </p:spPr>
        </p:pic>
        <p:pic>
          <p:nvPicPr>
            <p:cNvPr id="61" name="Picture 60">
              <a:hlinkClick r:id="rId14"/>
            </p:cNvPr>
            <p:cNvPicPr>
              <a:picLocks noChangeAspect="1"/>
            </p:cNvPicPr>
            <p:nvPr/>
          </p:nvPicPr>
          <p:blipFill>
            <a:blip r:embed="rId15"/>
            <a:stretch>
              <a:fillRect/>
            </a:stretch>
          </p:blipFill>
          <p:spPr>
            <a:xfrm>
              <a:off x="4659520" y="5884057"/>
              <a:ext cx="684000" cy="684000"/>
            </a:xfrm>
            <a:prstGeom prst="rect">
              <a:avLst/>
            </a:prstGeom>
          </p:spPr>
        </p:pic>
        <p:pic>
          <p:nvPicPr>
            <p:cNvPr id="65" name="Picture 64">
              <a:hlinkClick r:id="rId16"/>
            </p:cNvPr>
            <p:cNvPicPr>
              <a:picLocks noChangeAspect="1"/>
            </p:cNvPicPr>
            <p:nvPr/>
          </p:nvPicPr>
          <p:blipFill>
            <a:blip r:embed="rId17"/>
            <a:stretch>
              <a:fillRect/>
            </a:stretch>
          </p:blipFill>
          <p:spPr>
            <a:xfrm>
              <a:off x="7717566" y="5127046"/>
              <a:ext cx="684000" cy="684000"/>
            </a:xfrm>
            <a:prstGeom prst="rect">
              <a:avLst/>
            </a:prstGeom>
          </p:spPr>
        </p:pic>
        <p:pic>
          <p:nvPicPr>
            <p:cNvPr id="66" name="Picture 65">
              <a:hlinkClick r:id="rId18"/>
            </p:cNvPr>
            <p:cNvPicPr>
              <a:picLocks noChangeAspect="1"/>
            </p:cNvPicPr>
            <p:nvPr/>
          </p:nvPicPr>
          <p:blipFill>
            <a:blip r:embed="rId19"/>
            <a:stretch>
              <a:fillRect/>
            </a:stretch>
          </p:blipFill>
          <p:spPr>
            <a:xfrm>
              <a:off x="7717566" y="5880078"/>
              <a:ext cx="684000" cy="684000"/>
            </a:xfrm>
            <a:prstGeom prst="rect">
              <a:avLst/>
            </a:prstGeom>
          </p:spPr>
        </p:pic>
        <p:pic>
          <p:nvPicPr>
            <p:cNvPr id="67" name="Picture 66" descr="Registered Organization Vocabulary logo">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25543" y="5877552"/>
              <a:ext cx="684000" cy="684001"/>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ectangle 6"/>
          <p:cNvSpPr>
            <a:spLocks noChangeArrowheads="1"/>
          </p:cNvSpPr>
          <p:nvPr/>
        </p:nvSpPr>
        <p:spPr bwMode="auto">
          <a:xfrm>
            <a:off x="3714258" y="1331738"/>
            <a:ext cx="5338173" cy="385168"/>
          </a:xfrm>
          <a:prstGeom prst="rect">
            <a:avLst/>
          </a:prstGeom>
          <a:noFill/>
          <a:ln w="9525">
            <a:noFill/>
            <a:miter lim="800000"/>
            <a:headEnd/>
            <a:tailEnd/>
          </a:ln>
          <a:effectLst/>
        </p:spPr>
        <p:txBody>
          <a:bodyPr wrap="square" tIns="107123" bIns="0" anchor="ctr">
            <a:spAutoFit/>
          </a:bodyPr>
          <a:lstStyle/>
          <a:p>
            <a:pPr>
              <a:defRPr/>
            </a:pPr>
            <a:r>
              <a:rPr lang="en-GB" sz="1800" dirty="0">
                <a:solidFill>
                  <a:schemeClr val="bg1"/>
                </a:solidFill>
                <a:latin typeface="+mj-lt"/>
                <a:ea typeface="Segoe UI" pitchFamily="34" charset="0"/>
                <a:cs typeface="Arial" pitchFamily="34" charset="0"/>
              </a:rPr>
              <a:t>Promoting semantic interoperability in Europe</a:t>
            </a:r>
          </a:p>
        </p:txBody>
      </p:sp>
      <p:sp>
        <p:nvSpPr>
          <p:cNvPr id="2" name="Title 1"/>
          <p:cNvSpPr>
            <a:spLocks noGrp="1"/>
          </p:cNvSpPr>
          <p:nvPr>
            <p:ph type="title"/>
          </p:nvPr>
        </p:nvSpPr>
        <p:spPr>
          <a:xfrm>
            <a:off x="4196953" y="1785938"/>
            <a:ext cx="4643438" cy="562944"/>
          </a:xfrm>
        </p:spPr>
        <p:txBody>
          <a:bodyPr/>
          <a:lstStyle/>
          <a:p>
            <a:pPr algn="r"/>
            <a:r>
              <a:rPr lang="en-GB" dirty="0"/>
              <a:t>Stay connected!</a:t>
            </a:r>
          </a:p>
        </p:txBody>
      </p:sp>
    </p:spTree>
    <p:extLst>
      <p:ext uri="{BB962C8B-B14F-4D97-AF65-F5344CB8AC3E}">
        <p14:creationId xmlns:p14="http://schemas.microsoft.com/office/powerpoint/2010/main" val="244376435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metadata</a:t>
            </a:r>
          </a:p>
        </p:txBody>
      </p:sp>
      <p:sp>
        <p:nvSpPr>
          <p:cNvPr id="3" name="Text Placeholder 2"/>
          <p:cNvSpPr>
            <a:spLocks noGrp="1"/>
          </p:cNvSpPr>
          <p:nvPr>
            <p:ph type="body" idx="1"/>
          </p:nvPr>
        </p:nvSpPr>
        <p:spPr>
          <a:xfrm>
            <a:off x="2627785" y="4013039"/>
            <a:ext cx="6203676" cy="2354557"/>
          </a:xfrm>
        </p:spPr>
        <p:txBody>
          <a:bodyPr anchor="b"/>
          <a:lstStyle/>
          <a:p>
            <a:pPr>
              <a:lnSpc>
                <a:spcPct val="100000"/>
              </a:lnSpc>
            </a:pPr>
            <a:r>
              <a:rPr lang="en-GB" sz="1800" b="1" dirty="0">
                <a:solidFill>
                  <a:schemeClr val="tx2">
                    <a:lumMod val="50000"/>
                  </a:schemeClr>
                </a:solidFill>
              </a:rPr>
              <a:t>Version: </a:t>
            </a:r>
            <a:r>
              <a:rPr lang="en-GB" sz="1800" dirty="0" smtClean="0">
                <a:solidFill>
                  <a:schemeClr val="tx2">
                    <a:lumMod val="50000"/>
                  </a:schemeClr>
                </a:solidFill>
              </a:rPr>
              <a:t>1.0   </a:t>
            </a:r>
            <a:r>
              <a:rPr lang="en-GB" sz="1800" b="1" dirty="0">
                <a:solidFill>
                  <a:schemeClr val="tx2">
                    <a:lumMod val="50000"/>
                  </a:schemeClr>
                </a:solidFill>
              </a:rPr>
              <a:t>Publication date:  </a:t>
            </a:r>
            <a:r>
              <a:rPr lang="en-GB" sz="1800" dirty="0">
                <a:solidFill>
                  <a:schemeClr val="tx2">
                    <a:lumMod val="50000"/>
                  </a:schemeClr>
                </a:solidFill>
              </a:rPr>
              <a:t>7</a:t>
            </a:r>
            <a:r>
              <a:rPr lang="en-GB" sz="1800" dirty="0" smtClean="0">
                <a:solidFill>
                  <a:schemeClr val="tx2">
                    <a:lumMod val="50000"/>
                  </a:schemeClr>
                </a:solidFill>
              </a:rPr>
              <a:t> </a:t>
            </a:r>
            <a:r>
              <a:rPr lang="en-GB" sz="1800" dirty="0">
                <a:solidFill>
                  <a:schemeClr val="tx2">
                    <a:lumMod val="50000"/>
                  </a:schemeClr>
                </a:solidFill>
              </a:rPr>
              <a:t>December 2017</a:t>
            </a:r>
          </a:p>
          <a:p>
            <a:pPr>
              <a:lnSpc>
                <a:spcPct val="100000"/>
              </a:lnSpc>
            </a:pPr>
            <a:r>
              <a:rPr lang="en-GB" sz="1800" b="1" dirty="0">
                <a:solidFill>
                  <a:schemeClr val="tx2">
                    <a:lumMod val="50000"/>
                  </a:schemeClr>
                </a:solidFill>
              </a:rPr>
              <a:t>Created by: </a:t>
            </a:r>
            <a:br>
              <a:rPr lang="en-GB" sz="1800" b="1" dirty="0">
                <a:solidFill>
                  <a:schemeClr val="tx2">
                    <a:lumMod val="50000"/>
                  </a:schemeClr>
                </a:solidFill>
              </a:rPr>
            </a:br>
            <a:r>
              <a:rPr lang="en-GB" sz="1800" dirty="0">
                <a:solidFill>
                  <a:schemeClr val="tx2">
                    <a:lumMod val="50000"/>
                  </a:schemeClr>
                </a:solidFill>
              </a:rPr>
              <a:t>Brecht Wyns, Florian Barthelemy [PwC EU Services]</a:t>
            </a:r>
          </a:p>
          <a:p>
            <a:pPr>
              <a:lnSpc>
                <a:spcPct val="100000"/>
              </a:lnSpc>
            </a:pPr>
            <a:r>
              <a:rPr lang="en-GB" sz="1800" dirty="0">
                <a:solidFill>
                  <a:schemeClr val="tx2">
                    <a:lumMod val="50000"/>
                  </a:schemeClr>
                </a:solidFill>
              </a:rPr>
              <a:t>Makx Dekkers [AMI Consult]</a:t>
            </a:r>
            <a:br>
              <a:rPr lang="en-GB" sz="1800" dirty="0">
                <a:solidFill>
                  <a:schemeClr val="tx2">
                    <a:lumMod val="50000"/>
                  </a:schemeClr>
                </a:solidFill>
              </a:rPr>
            </a:br>
            <a:r>
              <a:rPr lang="en-GB" sz="1800" b="1" dirty="0">
                <a:solidFill>
                  <a:schemeClr val="tx2">
                    <a:lumMod val="50000"/>
                  </a:schemeClr>
                </a:solidFill>
              </a:rPr>
              <a:t>Reviewed by: </a:t>
            </a:r>
            <a:br>
              <a:rPr lang="en-GB" sz="1800" b="1" dirty="0">
                <a:solidFill>
                  <a:schemeClr val="tx2">
                    <a:lumMod val="50000"/>
                  </a:schemeClr>
                </a:solidFill>
              </a:rPr>
            </a:br>
            <a:r>
              <a:rPr lang="en-GB" sz="1800" dirty="0" smtClean="0">
                <a:solidFill>
                  <a:schemeClr val="tx2">
                    <a:lumMod val="50000"/>
                  </a:schemeClr>
                </a:solidFill>
              </a:rPr>
              <a:t>Fidel Santiago [ISA² Programme, European Commission]</a:t>
            </a:r>
          </a:p>
        </p:txBody>
      </p:sp>
      <p:pic>
        <p:nvPicPr>
          <p:cNvPr id="4" name="Picture 3"/>
          <p:cNvPicPr>
            <a:picLocks noChangeAspect="1"/>
          </p:cNvPicPr>
          <p:nvPr/>
        </p:nvPicPr>
        <p:blipFill rotWithShape="1">
          <a:blip r:embed="rId2"/>
          <a:srcRect t="1" r="15902" b="50203"/>
          <a:stretch/>
        </p:blipFill>
        <p:spPr>
          <a:xfrm>
            <a:off x="323530" y="4282743"/>
            <a:ext cx="2160240" cy="2027955"/>
          </a:xfrm>
          <a:prstGeom prst="rect">
            <a:avLst/>
          </a:prstGeom>
          <a:effectLst/>
        </p:spPr>
      </p:pic>
      <p:sp>
        <p:nvSpPr>
          <p:cNvPr id="5" name="Rectangle 4"/>
          <p:cNvSpPr/>
          <p:nvPr/>
        </p:nvSpPr>
        <p:spPr>
          <a:xfrm>
            <a:off x="179513" y="4186798"/>
            <a:ext cx="2448271" cy="2259942"/>
          </a:xfrm>
          <a:prstGeom prst="rect">
            <a:avLst/>
          </a:prstGeom>
          <a:solidFill>
            <a:schemeClr val="bg1">
              <a:alpha val="50000"/>
            </a:schemeClr>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000000"/>
              </a:solidFill>
              <a:effectLst/>
              <a:uFillTx/>
              <a:latin typeface="Verdana"/>
              <a:ea typeface="Verdana"/>
              <a:cs typeface="Verdana"/>
              <a:sym typeface="Verdana"/>
            </a:endParaRPr>
          </a:p>
        </p:txBody>
      </p:sp>
      <p:sp>
        <p:nvSpPr>
          <p:cNvPr id="9" name="TextBox 8"/>
          <p:cNvSpPr txBox="1"/>
          <p:nvPr/>
        </p:nvSpPr>
        <p:spPr>
          <a:xfrm>
            <a:off x="312539" y="2199729"/>
            <a:ext cx="8208912" cy="15758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fontAlgn="auto" hangingPunct="0">
              <a:spcBef>
                <a:spcPts val="0"/>
              </a:spcBef>
              <a:spcAft>
                <a:spcPts val="0"/>
              </a:spcAft>
            </a:pPr>
            <a:r>
              <a:rPr lang="en-GB" sz="1200" dirty="0">
                <a:solidFill>
                  <a:schemeClr val="bg1">
                    <a:lumMod val="50000"/>
                  </a:schemeClr>
                </a:solidFill>
                <a:latin typeface="EC Square Sans Pro" panose="020B0506040000020004"/>
                <a:ea typeface="Verdana"/>
                <a:cs typeface="Verdana"/>
                <a:sym typeface="Verdana"/>
              </a:rPr>
              <a:t>Disclaimer</a:t>
            </a:r>
          </a:p>
          <a:p>
            <a:pPr fontAlgn="auto" hangingPunct="0">
              <a:spcBef>
                <a:spcPts val="0"/>
              </a:spcBef>
              <a:spcAft>
                <a:spcPts val="0"/>
              </a:spcAft>
            </a:pPr>
            <a:r>
              <a:rPr lang="en-GB" sz="1200" b="0" dirty="0">
                <a:solidFill>
                  <a:schemeClr val="bg1">
                    <a:lumMod val="50000"/>
                  </a:schemeClr>
                </a:solidFill>
                <a:latin typeface="EC Square Sans Pro" panose="020B0506040000020004"/>
                <a:ea typeface="Verdana"/>
                <a:cs typeface="Verdana"/>
                <a:sym typeface="Verdana"/>
              </a:rPr>
              <a:t>The views expressed in this report are purely those of the authors and may not, in any circumstances, be interpreted as stating an official position of the European Commission. The European Commission does not guarantee the accuracy of the information included in this study, nor does it accept any responsibility for any use thereof. Reference herein to any specific products, specifications, process, or service by trade name, trademark, manufacturer, or otherwise, does not necessarily constitute or imply its endorsement, recommendation, or favouring by the European Commission.</a:t>
            </a:r>
          </a:p>
          <a:p>
            <a:pPr fontAlgn="auto" hangingPunct="0">
              <a:spcBef>
                <a:spcPts val="0"/>
              </a:spcBef>
              <a:spcAft>
                <a:spcPts val="0"/>
              </a:spcAft>
            </a:pPr>
            <a:r>
              <a:rPr lang="en-GB" sz="1200" b="0" dirty="0">
                <a:solidFill>
                  <a:schemeClr val="bg1">
                    <a:lumMod val="50000"/>
                  </a:schemeClr>
                </a:solidFill>
                <a:latin typeface="EC Square Sans Pro" panose="020B0506040000020004"/>
                <a:ea typeface="Verdana"/>
                <a:cs typeface="Verdana"/>
                <a:sym typeface="Verdana"/>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p:txBody>
      </p:sp>
      <p:sp>
        <p:nvSpPr>
          <p:cNvPr id="6" name="Slide Number Placeholder 5">
            <a:extLst>
              <a:ext uri="{FF2B5EF4-FFF2-40B4-BE49-F238E27FC236}">
                <a16:creationId xmlns:a16="http://schemas.microsoft.com/office/drawing/2014/main" xmlns="" id="{E24B4F64-8449-42CB-BF9C-88B9BF94E77D}"/>
              </a:ext>
            </a:extLst>
          </p:cNvPr>
          <p:cNvSpPr>
            <a:spLocks noGrp="1"/>
          </p:cNvSpPr>
          <p:nvPr>
            <p:ph type="sldNum" sz="quarter" idx="2"/>
          </p:nvPr>
        </p:nvSpPr>
        <p:spPr/>
        <p:txBody>
          <a:bodyPr/>
          <a:lstStyle/>
          <a:p>
            <a:fld id="{86CB4B4D-7CA3-9044-876B-883B54F8677D}" type="slidenum">
              <a:rPr lang="en-GB" smtClean="0"/>
              <a:t>35</a:t>
            </a:fld>
            <a:endParaRPr lang="en-GB" dirty="0"/>
          </a:p>
        </p:txBody>
      </p:sp>
    </p:spTree>
    <p:extLst>
      <p:ext uri="{BB962C8B-B14F-4D97-AF65-F5344CB8AC3E}">
        <p14:creationId xmlns:p14="http://schemas.microsoft.com/office/powerpoint/2010/main" val="846288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4CB39-9B77-4A63-95E1-922DCED78C24}"/>
              </a:ext>
            </a:extLst>
          </p:cNvPr>
          <p:cNvSpPr>
            <a:spLocks noGrp="1"/>
          </p:cNvSpPr>
          <p:nvPr>
            <p:ph type="ctrTitle"/>
          </p:nvPr>
        </p:nvSpPr>
        <p:spPr/>
        <p:txBody>
          <a:bodyPr/>
          <a:lstStyle/>
          <a:p>
            <a:r>
              <a:rPr lang="en-GB" dirty="0"/>
              <a:t>Change &amp; Release management policy for DCAT-AP</a:t>
            </a:r>
          </a:p>
        </p:txBody>
      </p:sp>
      <p:sp>
        <p:nvSpPr>
          <p:cNvPr id="6" name="Subtitle 5"/>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xmlns="" id="{6103437E-560C-4050-AF92-BD2015AAF1C7}"/>
              </a:ext>
            </a:extLst>
          </p:cNvPr>
          <p:cNvSpPr>
            <a:spLocks noGrp="1"/>
          </p:cNvSpPr>
          <p:nvPr>
            <p:ph type="sldNum" sz="quarter" idx="12"/>
          </p:nvPr>
        </p:nvSpPr>
        <p:spPr/>
        <p:txBody>
          <a:bodyPr/>
          <a:lstStyle/>
          <a:p>
            <a:pPr algn="r">
              <a:defRPr/>
            </a:pPr>
            <a:fld id="{396CDD1B-50E0-44E8-82B7-F85F69F6D40C}" type="slidenum">
              <a:rPr lang="en-GB" sz="1200" smtClean="0"/>
              <a:pPr algn="r">
                <a:defRPr/>
              </a:pPr>
              <a:t>4</a:t>
            </a:fld>
            <a:endParaRPr lang="en-GB" sz="1200" dirty="0"/>
          </a:p>
        </p:txBody>
      </p:sp>
    </p:spTree>
    <p:extLst>
      <p:ext uri="{BB962C8B-B14F-4D97-AF65-F5344CB8AC3E}">
        <p14:creationId xmlns:p14="http://schemas.microsoft.com/office/powerpoint/2010/main" val="281277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Reminder - objectives of the work</a:t>
            </a:r>
          </a:p>
        </p:txBody>
      </p:sp>
      <p:sp>
        <p:nvSpPr>
          <p:cNvPr id="7" name="Text Placeholder 6"/>
          <p:cNvSpPr>
            <a:spLocks noGrp="1"/>
          </p:cNvSpPr>
          <p:nvPr>
            <p:ph type="body" idx="1"/>
          </p:nvPr>
        </p:nvSpPr>
        <p:spPr>
          <a:xfrm>
            <a:off x="312539" y="2243063"/>
            <a:ext cx="8518922" cy="3847182"/>
          </a:xfrm>
          <a:ln w="12700">
            <a:miter lim="400000"/>
          </a:ln>
        </p:spPr>
        <p:txBody>
          <a:bodyPr lIns="24383" tIns="24383" rIns="24383" bIns="24383" anchor="t"/>
          <a:lstStyle/>
          <a:p>
            <a:r>
              <a:rPr lang="en-GB" sz="1800" b="1" dirty="0">
                <a:solidFill>
                  <a:srgbClr val="292929"/>
                </a:solidFill>
              </a:rPr>
              <a:t>Objective</a:t>
            </a:r>
            <a:r>
              <a:rPr lang="en-GB" sz="1800" dirty="0">
                <a:solidFill>
                  <a:srgbClr val="292929"/>
                </a:solidFill>
              </a:rPr>
              <a:t>: </a:t>
            </a:r>
            <a:br>
              <a:rPr lang="en-GB" sz="1800" dirty="0">
                <a:solidFill>
                  <a:srgbClr val="292929"/>
                </a:solidFill>
              </a:rPr>
            </a:br>
            <a:r>
              <a:rPr lang="en-GB" sz="1800" dirty="0">
                <a:solidFill>
                  <a:srgbClr val="292929"/>
                </a:solidFill>
              </a:rPr>
              <a:t>Update the </a:t>
            </a:r>
            <a:r>
              <a:rPr lang="en-GB" sz="1800" b="1" dirty="0">
                <a:solidFill>
                  <a:srgbClr val="292929"/>
                </a:solidFill>
              </a:rPr>
              <a:t>change </a:t>
            </a:r>
            <a:r>
              <a:rPr lang="en-GB" sz="1800" dirty="0">
                <a:solidFill>
                  <a:srgbClr val="292929"/>
                </a:solidFill>
              </a:rPr>
              <a:t>and </a:t>
            </a:r>
            <a:r>
              <a:rPr lang="en-GB" sz="1800" b="1" dirty="0">
                <a:solidFill>
                  <a:srgbClr val="292929"/>
                </a:solidFill>
              </a:rPr>
              <a:t>release management policy </a:t>
            </a:r>
            <a:r>
              <a:rPr lang="en-GB" sz="1800" dirty="0">
                <a:solidFill>
                  <a:srgbClr val="292929"/>
                </a:solidFill>
              </a:rPr>
              <a:t>for </a:t>
            </a:r>
            <a:r>
              <a:rPr lang="en-GB" sz="1800" b="1" dirty="0">
                <a:solidFill>
                  <a:srgbClr val="292929"/>
                </a:solidFill>
              </a:rPr>
              <a:t>DCAT-AP</a:t>
            </a:r>
          </a:p>
          <a:p>
            <a:endParaRPr lang="en-GB" sz="1800" dirty="0">
              <a:solidFill>
                <a:srgbClr val="292929"/>
              </a:solidFill>
            </a:endParaRPr>
          </a:p>
          <a:p>
            <a:r>
              <a:rPr lang="en-GB" sz="1800" b="1" dirty="0">
                <a:solidFill>
                  <a:srgbClr val="292929"/>
                </a:solidFill>
              </a:rPr>
              <a:t>Rationale:</a:t>
            </a:r>
          </a:p>
          <a:p>
            <a:pPr marL="342900" indent="-342900">
              <a:buFont typeface="Arial" panose="020B0604020202020204" pitchFamily="34" charset="0"/>
              <a:buChar char="•"/>
            </a:pPr>
            <a:r>
              <a:rPr lang="en-GB" sz="1800" dirty="0">
                <a:solidFill>
                  <a:srgbClr val="292929"/>
                </a:solidFill>
              </a:rPr>
              <a:t>Need for a </a:t>
            </a:r>
            <a:r>
              <a:rPr lang="en-GB" sz="1800" b="1" dirty="0">
                <a:solidFill>
                  <a:srgbClr val="292929"/>
                </a:solidFill>
              </a:rPr>
              <a:t>transparent, well-managed and predictable</a:t>
            </a:r>
            <a:r>
              <a:rPr lang="en-GB" sz="1800" dirty="0">
                <a:solidFill>
                  <a:srgbClr val="292929"/>
                </a:solidFill>
              </a:rPr>
              <a:t> change process</a:t>
            </a:r>
          </a:p>
          <a:p>
            <a:pPr marL="342900" indent="-342900">
              <a:buFont typeface="Arial" panose="020B0604020202020204" pitchFamily="34" charset="0"/>
              <a:buChar char="•"/>
            </a:pPr>
            <a:r>
              <a:rPr lang="en-GB" sz="1800" b="1" dirty="0">
                <a:solidFill>
                  <a:srgbClr val="292929"/>
                </a:solidFill>
              </a:rPr>
              <a:t>Avoid disruption </a:t>
            </a:r>
            <a:r>
              <a:rPr lang="en-GB" sz="1800" dirty="0">
                <a:solidFill>
                  <a:srgbClr val="292929"/>
                </a:solidFill>
              </a:rPr>
              <a:t>in the interoperability across data portals</a:t>
            </a:r>
          </a:p>
          <a:p>
            <a:pPr marL="342900" indent="-342900">
              <a:buFont typeface="Arial" panose="020B0604020202020204" pitchFamily="34" charset="0"/>
              <a:buChar char="•"/>
            </a:pPr>
            <a:r>
              <a:rPr lang="en-GB" sz="1800" dirty="0">
                <a:solidFill>
                  <a:srgbClr val="292929"/>
                </a:solidFill>
              </a:rPr>
              <a:t>Allow </a:t>
            </a:r>
            <a:r>
              <a:rPr lang="en-GB" sz="1800" b="1" dirty="0">
                <a:solidFill>
                  <a:srgbClr val="292929"/>
                </a:solidFill>
              </a:rPr>
              <a:t>flexibility </a:t>
            </a:r>
            <a:r>
              <a:rPr lang="en-GB" sz="1800" dirty="0">
                <a:solidFill>
                  <a:srgbClr val="292929"/>
                </a:solidFill>
              </a:rPr>
              <a:t>to make changes based on evolving needs and external events:</a:t>
            </a:r>
          </a:p>
          <a:p>
            <a:pPr marL="1076325" lvl="8" indent="-342900">
              <a:lnSpc>
                <a:spcPct val="130000"/>
              </a:lnSpc>
              <a:buFont typeface="Arial" panose="020B0604020202020204" pitchFamily="34" charset="0"/>
              <a:buChar char="•"/>
            </a:pPr>
            <a:r>
              <a:rPr lang="en-GB" sz="1800" dirty="0">
                <a:solidFill>
                  <a:srgbClr val="292929"/>
                </a:solidFill>
                <a:latin typeface="EC Square Sans Pro" panose="020B0506040000020004" pitchFamily="34" charset="0"/>
                <a:ea typeface="EC Square Sans Pro" panose="020B0506040000020004" pitchFamily="34" charset="0"/>
              </a:rPr>
              <a:t>DCAT-AP will be further developed to meet changing needs</a:t>
            </a:r>
          </a:p>
          <a:p>
            <a:pPr marL="1076325" lvl="8" indent="-342900">
              <a:lnSpc>
                <a:spcPct val="130000"/>
              </a:lnSpc>
              <a:buFont typeface="Arial" panose="020B0604020202020204" pitchFamily="34" charset="0"/>
              <a:buChar char="•"/>
            </a:pPr>
            <a:r>
              <a:rPr lang="en-GB" sz="1800" dirty="0">
                <a:solidFill>
                  <a:srgbClr val="292929"/>
                </a:solidFill>
                <a:latin typeface="EC Square Sans Pro" panose="020B0506040000020004" pitchFamily="34" charset="0"/>
                <a:ea typeface="EC Square Sans Pro" panose="020B0506040000020004" pitchFamily="34" charset="0"/>
              </a:rPr>
              <a:t>DCAT is being updated by </a:t>
            </a:r>
            <a:r>
              <a:rPr lang="en-GB" sz="1800" dirty="0">
                <a:solidFill>
                  <a:srgbClr val="292929"/>
                </a:solidFill>
                <a:latin typeface="EC Square Sans Pro" panose="020B0506040000020004" pitchFamily="34" charset="0"/>
                <a:ea typeface="EC Square Sans Pro" panose="020B0506040000020004" pitchFamily="34" charset="0"/>
                <a:hlinkClick r:id="rId2"/>
              </a:rPr>
              <a:t>W3C’s DXWG</a:t>
            </a:r>
            <a:endParaRPr lang="en-GB" sz="1800" dirty="0">
              <a:solidFill>
                <a:srgbClr val="292929"/>
              </a:solidFill>
              <a:latin typeface="EC Square Sans Pro" panose="020B0506040000020004" pitchFamily="34" charset="0"/>
              <a:ea typeface="EC Square Sans Pro" panose="020B0506040000020004" pitchFamily="34" charset="0"/>
            </a:endParaRPr>
          </a:p>
          <a:p>
            <a:pPr marL="342900" lvl="1" indent="-342900">
              <a:buFont typeface="Arial" panose="020B0604020202020204" pitchFamily="34" charset="0"/>
              <a:buChar char="•"/>
            </a:pPr>
            <a:endParaRPr lang="en-GB" sz="1800" dirty="0">
              <a:solidFill>
                <a:srgbClr val="292929"/>
              </a:solidFill>
            </a:endParaRPr>
          </a:p>
        </p:txBody>
      </p:sp>
      <p:sp>
        <p:nvSpPr>
          <p:cNvPr id="4" name="Slide Number Placeholder 3"/>
          <p:cNvSpPr>
            <a:spLocks noGrp="1"/>
          </p:cNvSpPr>
          <p:nvPr>
            <p:ph type="sldNum" sz="quarter" idx="2"/>
          </p:nvPr>
        </p:nvSpPr>
        <p:spPr/>
        <p:txBody>
          <a:bodyPr/>
          <a:lstStyle/>
          <a:p>
            <a:fld id="{86CB4B4D-7CA3-9044-876B-883B54F8677D}" type="slidenum">
              <a:rPr lang="en-GB" smtClean="0"/>
              <a:pPr/>
              <a:t>5</a:t>
            </a:fld>
            <a:endParaRPr lang="en-GB" dirty="0"/>
          </a:p>
        </p:txBody>
      </p:sp>
    </p:spTree>
    <p:extLst>
      <p:ext uri="{BB962C8B-B14F-4D97-AF65-F5344CB8AC3E}">
        <p14:creationId xmlns:p14="http://schemas.microsoft.com/office/powerpoint/2010/main" val="42772907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The change &amp; release management policy</a:t>
            </a:r>
          </a:p>
        </p:txBody>
      </p:sp>
      <p:sp>
        <p:nvSpPr>
          <p:cNvPr id="7" name="Text Placeholder 6"/>
          <p:cNvSpPr>
            <a:spLocks noGrp="1"/>
          </p:cNvSpPr>
          <p:nvPr>
            <p:ph type="body" idx="1"/>
          </p:nvPr>
        </p:nvSpPr>
        <p:spPr>
          <a:xfrm>
            <a:off x="312539" y="1882107"/>
            <a:ext cx="8518922" cy="4304108"/>
          </a:xfrm>
          <a:ln w="12700">
            <a:miter lim="400000"/>
          </a:ln>
        </p:spPr>
        <p:txBody>
          <a:bodyPr lIns="24383" tIns="24383" rIns="24383" bIns="24383" anchor="t"/>
          <a:lstStyle/>
          <a:p>
            <a:r>
              <a:rPr lang="en-GB" b="1" dirty="0">
                <a:solidFill>
                  <a:srgbClr val="292929"/>
                </a:solidFill>
              </a:rPr>
              <a:t>WHAT &amp; WHEN</a:t>
            </a:r>
          </a:p>
          <a:p>
            <a:pPr marL="342900" indent="-342900">
              <a:buFont typeface="Arial" panose="020B0604020202020204" pitchFamily="34" charset="0"/>
              <a:buChar char="•"/>
            </a:pPr>
            <a:r>
              <a:rPr lang="en-GB" sz="1800" b="1" dirty="0">
                <a:solidFill>
                  <a:srgbClr val="292929"/>
                </a:solidFill>
              </a:rPr>
              <a:t>Bug fixes </a:t>
            </a:r>
            <a:r>
              <a:rPr lang="en-GB" sz="1800" dirty="0">
                <a:solidFill>
                  <a:srgbClr val="292929"/>
                </a:solidFill>
              </a:rPr>
              <a:t>– every 6 months*</a:t>
            </a:r>
            <a:r>
              <a:rPr lang="en-GB" sz="1800" b="1" dirty="0">
                <a:solidFill>
                  <a:srgbClr val="292929"/>
                </a:solidFill>
              </a:rPr>
              <a:t/>
            </a:r>
            <a:br>
              <a:rPr lang="en-GB" sz="1800" b="1" dirty="0">
                <a:solidFill>
                  <a:srgbClr val="292929"/>
                </a:solidFill>
              </a:rPr>
            </a:br>
            <a:r>
              <a:rPr lang="en-GB" sz="1800" dirty="0">
                <a:solidFill>
                  <a:srgbClr val="292929"/>
                </a:solidFill>
              </a:rPr>
              <a:t>Correction of errors or unresolved references. No effect on interoperability. </a:t>
            </a:r>
          </a:p>
          <a:p>
            <a:pPr marL="342900" indent="-342900">
              <a:buFont typeface="Arial" panose="020B0604020202020204" pitchFamily="34" charset="0"/>
              <a:buChar char="•"/>
            </a:pPr>
            <a:r>
              <a:rPr lang="en-GB" sz="1800" b="1" dirty="0">
                <a:solidFill>
                  <a:srgbClr val="292929"/>
                </a:solidFill>
              </a:rPr>
              <a:t>Minor semantic changes </a:t>
            </a:r>
            <a:r>
              <a:rPr lang="en-GB" sz="1800" dirty="0">
                <a:solidFill>
                  <a:srgbClr val="292929"/>
                </a:solidFill>
              </a:rPr>
              <a:t>– yearly*</a:t>
            </a:r>
            <a:br>
              <a:rPr lang="en-GB" sz="1800" dirty="0">
                <a:solidFill>
                  <a:srgbClr val="292929"/>
                </a:solidFill>
              </a:rPr>
            </a:br>
            <a:r>
              <a:rPr lang="en-GB" sz="1800" dirty="0">
                <a:solidFill>
                  <a:srgbClr val="292929"/>
                </a:solidFill>
              </a:rPr>
              <a:t>Changes that may affect interoperability in non-disruptive ways. E.g. addition of optional properties or deprecation of unused, optional properties. </a:t>
            </a:r>
          </a:p>
          <a:p>
            <a:pPr marL="342900" indent="-342900">
              <a:buFont typeface="Arial" panose="020B0604020202020204" pitchFamily="34" charset="0"/>
              <a:buChar char="•"/>
            </a:pPr>
            <a:r>
              <a:rPr lang="en-GB" sz="1800" b="1" dirty="0">
                <a:solidFill>
                  <a:srgbClr val="292929"/>
                </a:solidFill>
              </a:rPr>
              <a:t>Major semantic changes </a:t>
            </a:r>
            <a:r>
              <a:rPr lang="en-GB" sz="1800" dirty="0">
                <a:solidFill>
                  <a:srgbClr val="292929"/>
                </a:solidFill>
              </a:rPr>
              <a:t>– every 2 years* or following W3C</a:t>
            </a:r>
            <a:r>
              <a:rPr lang="en-GB" sz="1800" b="1" dirty="0">
                <a:solidFill>
                  <a:srgbClr val="292929"/>
                </a:solidFill>
              </a:rPr>
              <a:t/>
            </a:r>
            <a:br>
              <a:rPr lang="en-GB" sz="1800" b="1" dirty="0">
                <a:solidFill>
                  <a:srgbClr val="292929"/>
                </a:solidFill>
              </a:rPr>
            </a:br>
            <a:r>
              <a:rPr lang="en-GB" sz="1800" dirty="0">
                <a:solidFill>
                  <a:srgbClr val="292929"/>
                </a:solidFill>
              </a:rPr>
              <a:t>Changes that have more serious consequences for interoperability, such as addition of mandatory properties or changes in the mandatory controlled vocabularies. </a:t>
            </a:r>
          </a:p>
          <a:p>
            <a:endParaRPr lang="en-GB" sz="1200" dirty="0">
              <a:solidFill>
                <a:srgbClr val="292929"/>
              </a:solidFill>
            </a:endParaRPr>
          </a:p>
          <a:p>
            <a:r>
              <a:rPr lang="en-GB" sz="1200" dirty="0">
                <a:solidFill>
                  <a:srgbClr val="292929"/>
                </a:solidFill>
              </a:rPr>
              <a:t>*if changes are required &amp; if not combined with other release types (e.g. a major releases will also include minor updates and bug fixes)</a:t>
            </a:r>
            <a:endParaRPr lang="en-GB" sz="1800" dirty="0">
              <a:solidFill>
                <a:srgbClr val="292929"/>
              </a:solidFill>
            </a:endParaRPr>
          </a:p>
        </p:txBody>
      </p:sp>
      <p:sp>
        <p:nvSpPr>
          <p:cNvPr id="4" name="Slide Number Placeholder 3"/>
          <p:cNvSpPr>
            <a:spLocks noGrp="1"/>
          </p:cNvSpPr>
          <p:nvPr>
            <p:ph type="sldNum" sz="quarter" idx="2"/>
          </p:nvPr>
        </p:nvSpPr>
        <p:spPr/>
        <p:txBody>
          <a:bodyPr/>
          <a:lstStyle/>
          <a:p>
            <a:fld id="{86CB4B4D-7CA3-9044-876B-883B54F8677D}" type="slidenum">
              <a:rPr lang="en-GB" smtClean="0"/>
              <a:pPr/>
              <a:t>6</a:t>
            </a:fld>
            <a:endParaRPr lang="en-GB" dirty="0"/>
          </a:p>
        </p:txBody>
      </p:sp>
    </p:spTree>
    <p:extLst>
      <p:ext uri="{BB962C8B-B14F-4D97-AF65-F5344CB8AC3E}">
        <p14:creationId xmlns:p14="http://schemas.microsoft.com/office/powerpoint/2010/main" val="37383869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The change &amp; release management policy</a:t>
            </a:r>
          </a:p>
        </p:txBody>
      </p:sp>
      <p:sp>
        <p:nvSpPr>
          <p:cNvPr id="7" name="Text Placeholder 6"/>
          <p:cNvSpPr>
            <a:spLocks noGrp="1"/>
          </p:cNvSpPr>
          <p:nvPr>
            <p:ph type="body" idx="1"/>
          </p:nvPr>
        </p:nvSpPr>
        <p:spPr>
          <a:xfrm>
            <a:off x="296585" y="2035970"/>
            <a:ext cx="8518922" cy="4304108"/>
          </a:xfrm>
          <a:ln w="12700">
            <a:miter lim="400000"/>
          </a:ln>
        </p:spPr>
        <p:txBody>
          <a:bodyPr lIns="24383" tIns="24383" rIns="24383" bIns="24383" anchor="t"/>
          <a:lstStyle/>
          <a:p>
            <a:r>
              <a:rPr lang="en-GB" b="1" dirty="0">
                <a:solidFill>
                  <a:srgbClr val="292929"/>
                </a:solidFill>
              </a:rPr>
              <a:t>WHAT &amp; WHEN</a:t>
            </a:r>
          </a:p>
          <a:p>
            <a:endParaRPr lang="en-GB" b="1" dirty="0">
              <a:solidFill>
                <a:srgbClr val="292929"/>
              </a:solidFill>
            </a:endParaRPr>
          </a:p>
          <a:p>
            <a:pPr marL="342900" indent="-342900">
              <a:buFont typeface="Arial" panose="020B0604020202020204" pitchFamily="34" charset="0"/>
              <a:buChar char="•"/>
            </a:pPr>
            <a:r>
              <a:rPr lang="en-GB" sz="1800" dirty="0">
                <a:solidFill>
                  <a:srgbClr val="292929"/>
                </a:solidFill>
              </a:rPr>
              <a:t>At least </a:t>
            </a:r>
            <a:r>
              <a:rPr lang="en-GB" sz="1800" b="1" dirty="0">
                <a:solidFill>
                  <a:srgbClr val="292929"/>
                </a:solidFill>
              </a:rPr>
              <a:t>eight months </a:t>
            </a:r>
            <a:r>
              <a:rPr lang="en-GB" sz="1800" dirty="0">
                <a:solidFill>
                  <a:srgbClr val="292929"/>
                </a:solidFill>
              </a:rPr>
              <a:t>before a scheduled date for a major release, a decision is taken by the ISA² Programme Management Team and communicated to the Working Group to open a discussion round in the Working Group in order to discuss and agree major semantic changes. </a:t>
            </a:r>
          </a:p>
          <a:p>
            <a:pPr marL="342900" indent="-342900">
              <a:buFont typeface="Arial" panose="020B0604020202020204" pitchFamily="34" charset="0"/>
              <a:buChar char="•"/>
            </a:pPr>
            <a:r>
              <a:rPr lang="en-GB" sz="1800" dirty="0">
                <a:solidFill>
                  <a:srgbClr val="292929"/>
                </a:solidFill>
              </a:rPr>
              <a:t>Evolution of the W3C Recommendation could lead to the need for major semantic changes. </a:t>
            </a:r>
            <a:r>
              <a:rPr lang="en-GB" sz="1800" b="1" dirty="0">
                <a:solidFill>
                  <a:srgbClr val="292929"/>
                </a:solidFill>
              </a:rPr>
              <a:t>Whenever W3C plans to publish a new version of DCAT</a:t>
            </a:r>
            <a:r>
              <a:rPr lang="en-GB" sz="1800" dirty="0">
                <a:solidFill>
                  <a:srgbClr val="292929"/>
                </a:solidFill>
              </a:rPr>
              <a:t>, it may be foreseen that the process towards a major semantic release will be scheduled to enable the Working Group to review W3C work and determine implications for DCAT-AP. </a:t>
            </a:r>
          </a:p>
        </p:txBody>
      </p:sp>
      <p:sp>
        <p:nvSpPr>
          <p:cNvPr id="4" name="Slide Number Placeholder 3"/>
          <p:cNvSpPr>
            <a:spLocks noGrp="1"/>
          </p:cNvSpPr>
          <p:nvPr>
            <p:ph type="sldNum" sz="quarter" idx="2"/>
          </p:nvPr>
        </p:nvSpPr>
        <p:spPr/>
        <p:txBody>
          <a:bodyPr/>
          <a:lstStyle/>
          <a:p>
            <a:fld id="{86CB4B4D-7CA3-9044-876B-883B54F8677D}" type="slidenum">
              <a:rPr lang="en-GB" smtClean="0"/>
              <a:pPr/>
              <a:t>7</a:t>
            </a:fld>
            <a:endParaRPr lang="en-GB" dirty="0"/>
          </a:p>
        </p:txBody>
      </p:sp>
    </p:spTree>
    <p:extLst>
      <p:ext uri="{BB962C8B-B14F-4D97-AF65-F5344CB8AC3E}">
        <p14:creationId xmlns:p14="http://schemas.microsoft.com/office/powerpoint/2010/main" val="38186137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209"/>
          <p:cNvSpPr txBox="1"/>
          <p:nvPr/>
        </p:nvSpPr>
        <p:spPr>
          <a:xfrm>
            <a:off x="2214914" y="3255148"/>
            <a:ext cx="331718" cy="226282"/>
          </a:xfrm>
          <a:prstGeom prst="rect">
            <a:avLst/>
          </a:prstGeom>
          <a:noFill/>
        </p:spPr>
        <p:txBody>
          <a:bodyPr wrap="none" lIns="0" tIns="0" rIns="0" bIns="0" rtlCol="0" anchor="ctr">
            <a:noAutofit/>
          </a:bodyPr>
          <a:lstStyle/>
          <a:p>
            <a:pPr algn="ctr">
              <a:spcAft>
                <a:spcPts val="900"/>
              </a:spcAft>
            </a:pPr>
            <a:r>
              <a:rPr lang="en-GB" sz="1000" dirty="0">
                <a:solidFill>
                  <a:srgbClr val="292929"/>
                </a:solidFill>
                <a:latin typeface="EC Square Sans Pro" panose="020B0506040000020004"/>
              </a:rPr>
              <a:t>2w</a:t>
            </a:r>
            <a:endParaRPr lang="en-GB" sz="1000" b="1" dirty="0">
              <a:solidFill>
                <a:srgbClr val="292929"/>
              </a:solidFill>
              <a:latin typeface="EC Square Sans Pro" panose="020B0506040000020004"/>
            </a:endParaRPr>
          </a:p>
        </p:txBody>
      </p:sp>
      <p:cxnSp>
        <p:nvCxnSpPr>
          <p:cNvPr id="205" name="Straight Connector 204"/>
          <p:cNvCxnSpPr/>
          <p:nvPr/>
        </p:nvCxnSpPr>
        <p:spPr>
          <a:xfrm flipH="1">
            <a:off x="2223168" y="3255472"/>
            <a:ext cx="184180" cy="5183"/>
          </a:xfrm>
          <a:prstGeom prst="line">
            <a:avLst/>
          </a:prstGeom>
          <a:noFill/>
          <a:ln w="25400" cap="flat">
            <a:solidFill>
              <a:srgbClr val="292929"/>
            </a:solidFill>
            <a:prstDash val="sysDot"/>
            <a:bevel/>
            <a:headEnd type="none"/>
            <a:tailEnd type="none"/>
          </a:ln>
          <a:effectLst/>
          <a:sp3d/>
        </p:spPr>
        <p:style>
          <a:lnRef idx="0">
            <a:scrgbClr r="0" g="0" b="0"/>
          </a:lnRef>
          <a:fillRef idx="0">
            <a:scrgbClr r="0" g="0" b="0"/>
          </a:fillRef>
          <a:effectRef idx="0">
            <a:scrgbClr r="0" g="0" b="0"/>
          </a:effectRef>
          <a:fontRef idx="none"/>
        </p:style>
      </p:cxnSp>
      <p:sp>
        <p:nvSpPr>
          <p:cNvPr id="195" name="TextBox 194"/>
          <p:cNvSpPr txBox="1"/>
          <p:nvPr/>
        </p:nvSpPr>
        <p:spPr>
          <a:xfrm>
            <a:off x="2042935" y="2958062"/>
            <a:ext cx="348093" cy="297817"/>
          </a:xfrm>
          <a:prstGeom prst="rect">
            <a:avLst/>
          </a:prstGeom>
          <a:noFill/>
        </p:spPr>
        <p:txBody>
          <a:bodyPr wrap="none" lIns="0" tIns="0" rIns="0" bIns="0" rtlCol="0" anchor="ctr">
            <a:noAutofit/>
          </a:bodyPr>
          <a:lstStyle/>
          <a:p>
            <a:pPr algn="ctr">
              <a:spcAft>
                <a:spcPts val="900"/>
              </a:spcAft>
            </a:pPr>
            <a:r>
              <a:rPr lang="en-GB" sz="1000" dirty="0">
                <a:solidFill>
                  <a:srgbClr val="FFC000"/>
                </a:solidFill>
                <a:latin typeface="EC Square Sans Pro" panose="020B0506040000020004"/>
              </a:rPr>
              <a:t>1m</a:t>
            </a:r>
            <a:endParaRPr lang="en-GB" sz="1000" b="1" dirty="0">
              <a:solidFill>
                <a:srgbClr val="FFC000"/>
              </a:solidFill>
              <a:latin typeface="EC Square Sans Pro" panose="020B0506040000020004"/>
            </a:endParaRPr>
          </a:p>
        </p:txBody>
      </p:sp>
      <p:cxnSp>
        <p:nvCxnSpPr>
          <p:cNvPr id="8" name="Straight Connector 7"/>
          <p:cNvCxnSpPr/>
          <p:nvPr/>
        </p:nvCxnSpPr>
        <p:spPr>
          <a:xfrm>
            <a:off x="873318" y="6419613"/>
            <a:ext cx="813440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4737" y="6280170"/>
            <a:ext cx="599961" cy="258882"/>
          </a:xfrm>
          <a:prstGeom prst="rect">
            <a:avLst/>
          </a:prstGeom>
          <a:noFill/>
        </p:spPr>
        <p:txBody>
          <a:bodyPr wrap="none" lIns="0" tIns="0" rIns="0" bIns="0" rtlCol="0" anchor="ctr">
            <a:noAutofit/>
          </a:bodyPr>
          <a:lstStyle/>
          <a:p>
            <a:pPr algn="r">
              <a:spcAft>
                <a:spcPts val="900"/>
              </a:spcAft>
            </a:pPr>
            <a:r>
              <a:rPr lang="en-GB" sz="1000" b="1" dirty="0">
                <a:solidFill>
                  <a:schemeClr val="tx2"/>
                </a:solidFill>
                <a:latin typeface="EC Square Sans Pro" panose="020B0506040000020004"/>
              </a:rPr>
              <a:t>Report</a:t>
            </a:r>
          </a:p>
        </p:txBody>
      </p:sp>
      <p:sp>
        <p:nvSpPr>
          <p:cNvPr id="35" name="Oval 34"/>
          <p:cNvSpPr/>
          <p:nvPr/>
        </p:nvSpPr>
        <p:spPr bwMode="ltGray">
          <a:xfrm>
            <a:off x="1530520" y="6308871"/>
            <a:ext cx="238877" cy="238877"/>
          </a:xfrm>
          <a:prstGeom prst="ellipse">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sp>
        <p:nvSpPr>
          <p:cNvPr id="38" name="Oval 37"/>
          <p:cNvSpPr/>
          <p:nvPr/>
        </p:nvSpPr>
        <p:spPr bwMode="ltGray">
          <a:xfrm>
            <a:off x="2538448" y="6308871"/>
            <a:ext cx="238877" cy="238877"/>
          </a:xfrm>
          <a:prstGeom prst="ellipse">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sp>
        <p:nvSpPr>
          <p:cNvPr id="41" name="Oval 40"/>
          <p:cNvSpPr/>
          <p:nvPr/>
        </p:nvSpPr>
        <p:spPr bwMode="ltGray">
          <a:xfrm>
            <a:off x="3546376" y="6308871"/>
            <a:ext cx="238877" cy="238877"/>
          </a:xfrm>
          <a:prstGeom prst="ellipse">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sp>
        <p:nvSpPr>
          <p:cNvPr id="44" name="Oval 43"/>
          <p:cNvSpPr/>
          <p:nvPr/>
        </p:nvSpPr>
        <p:spPr bwMode="ltGray">
          <a:xfrm>
            <a:off x="4554304" y="6308871"/>
            <a:ext cx="238877" cy="238877"/>
          </a:xfrm>
          <a:prstGeom prst="ellipse">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sp>
        <p:nvSpPr>
          <p:cNvPr id="47" name="Oval 46"/>
          <p:cNvSpPr/>
          <p:nvPr/>
        </p:nvSpPr>
        <p:spPr bwMode="ltGray">
          <a:xfrm>
            <a:off x="5562232" y="6308871"/>
            <a:ext cx="238877" cy="238877"/>
          </a:xfrm>
          <a:prstGeom prst="ellipse">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sp>
        <p:nvSpPr>
          <p:cNvPr id="50" name="Oval 49"/>
          <p:cNvSpPr/>
          <p:nvPr/>
        </p:nvSpPr>
        <p:spPr bwMode="ltGray">
          <a:xfrm>
            <a:off x="6570160" y="6308871"/>
            <a:ext cx="238877" cy="238877"/>
          </a:xfrm>
          <a:prstGeom prst="ellipse">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sp>
        <p:nvSpPr>
          <p:cNvPr id="53" name="Oval 52"/>
          <p:cNvSpPr/>
          <p:nvPr/>
        </p:nvSpPr>
        <p:spPr bwMode="ltGray">
          <a:xfrm>
            <a:off x="7651537" y="6308871"/>
            <a:ext cx="238877" cy="238877"/>
          </a:xfrm>
          <a:prstGeom prst="ellipse">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sp>
        <p:nvSpPr>
          <p:cNvPr id="56" name="Oval 55"/>
          <p:cNvSpPr/>
          <p:nvPr/>
        </p:nvSpPr>
        <p:spPr bwMode="ltGray">
          <a:xfrm>
            <a:off x="8659464" y="6300175"/>
            <a:ext cx="238877" cy="238877"/>
          </a:xfrm>
          <a:prstGeom prst="ellipse">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cxnSp>
        <p:nvCxnSpPr>
          <p:cNvPr id="59" name="Straight Connector 58"/>
          <p:cNvCxnSpPr/>
          <p:nvPr/>
        </p:nvCxnSpPr>
        <p:spPr>
          <a:xfrm>
            <a:off x="868989" y="2879779"/>
            <a:ext cx="813440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54282" y="2728327"/>
            <a:ext cx="599961" cy="258882"/>
          </a:xfrm>
          <a:prstGeom prst="rect">
            <a:avLst/>
          </a:prstGeom>
          <a:noFill/>
        </p:spPr>
        <p:txBody>
          <a:bodyPr wrap="none" lIns="0" tIns="0" rIns="0" bIns="0" rtlCol="0" anchor="ctr">
            <a:noAutofit/>
          </a:bodyPr>
          <a:lstStyle/>
          <a:p>
            <a:pPr algn="r">
              <a:spcAft>
                <a:spcPts val="900"/>
              </a:spcAft>
            </a:pPr>
            <a:r>
              <a:rPr lang="en-GB" sz="1000" dirty="0">
                <a:solidFill>
                  <a:schemeClr val="tx2"/>
                </a:solidFill>
                <a:latin typeface="EC Square Sans Pro" panose="020B0506040000020004"/>
              </a:rPr>
              <a:t>Bug fix</a:t>
            </a:r>
            <a:endParaRPr lang="en-GB" sz="1000" b="1" dirty="0">
              <a:solidFill>
                <a:schemeClr val="tx2"/>
              </a:solidFill>
              <a:latin typeface="EC Square Sans Pro" panose="020B0506040000020004"/>
            </a:endParaRPr>
          </a:p>
        </p:txBody>
      </p:sp>
      <p:grpSp>
        <p:nvGrpSpPr>
          <p:cNvPr id="161" name="Group 160"/>
          <p:cNvGrpSpPr/>
          <p:nvPr/>
        </p:nvGrpSpPr>
        <p:grpSpPr>
          <a:xfrm rot="10800000">
            <a:off x="2278867" y="2753473"/>
            <a:ext cx="238877" cy="531030"/>
            <a:chOff x="2281984" y="1748589"/>
            <a:chExt cx="238877" cy="531030"/>
          </a:xfrm>
        </p:grpSpPr>
        <p:cxnSp>
          <p:nvCxnSpPr>
            <p:cNvPr id="192" name="Straight Connector 191"/>
            <p:cNvCxnSpPr/>
            <p:nvPr/>
          </p:nvCxnSpPr>
          <p:spPr>
            <a:xfrm rot="10800000" flipV="1">
              <a:off x="2401422" y="1748589"/>
              <a:ext cx="2" cy="480792"/>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66" name="Oval 65"/>
            <p:cNvSpPr/>
            <p:nvPr/>
          </p:nvSpPr>
          <p:spPr bwMode="ltGray">
            <a:xfrm>
              <a:off x="2281984" y="2040742"/>
              <a:ext cx="238877" cy="238877"/>
            </a:xfrm>
            <a:prstGeom prst="ellipse">
              <a:avLst/>
            </a:prstGeom>
            <a:solidFill>
              <a:srgbClr val="FFC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grpSp>
      <p:cxnSp>
        <p:nvCxnSpPr>
          <p:cNvPr id="85" name="Straight Connector 84"/>
          <p:cNvCxnSpPr/>
          <p:nvPr/>
        </p:nvCxnSpPr>
        <p:spPr>
          <a:xfrm>
            <a:off x="892197" y="4185410"/>
            <a:ext cx="813440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84893" y="4035844"/>
            <a:ext cx="599961" cy="258882"/>
          </a:xfrm>
          <a:prstGeom prst="rect">
            <a:avLst/>
          </a:prstGeom>
          <a:noFill/>
        </p:spPr>
        <p:txBody>
          <a:bodyPr wrap="none" lIns="0" tIns="0" rIns="0" bIns="0" rtlCol="0" anchor="ctr">
            <a:noAutofit/>
          </a:bodyPr>
          <a:lstStyle/>
          <a:p>
            <a:pPr algn="r">
              <a:spcAft>
                <a:spcPts val="900"/>
              </a:spcAft>
            </a:pPr>
            <a:r>
              <a:rPr lang="en-GB" sz="1000" dirty="0">
                <a:solidFill>
                  <a:schemeClr val="tx2"/>
                </a:solidFill>
                <a:latin typeface="EC Square Sans Pro" panose="020B0506040000020004"/>
              </a:rPr>
              <a:t>Minor</a:t>
            </a:r>
            <a:endParaRPr lang="en-GB" sz="1000" b="1" dirty="0">
              <a:solidFill>
                <a:schemeClr val="tx2"/>
              </a:solidFill>
              <a:latin typeface="EC Square Sans Pro" panose="020B0506040000020004"/>
            </a:endParaRPr>
          </a:p>
        </p:txBody>
      </p:sp>
      <p:cxnSp>
        <p:nvCxnSpPr>
          <p:cNvPr id="137" name="Straight Connector 136"/>
          <p:cNvCxnSpPr/>
          <p:nvPr/>
        </p:nvCxnSpPr>
        <p:spPr>
          <a:xfrm>
            <a:off x="964906" y="5404943"/>
            <a:ext cx="813440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24548" y="5251437"/>
            <a:ext cx="599961" cy="258882"/>
          </a:xfrm>
          <a:prstGeom prst="rect">
            <a:avLst/>
          </a:prstGeom>
          <a:noFill/>
        </p:spPr>
        <p:txBody>
          <a:bodyPr wrap="none" lIns="0" tIns="0" rIns="0" bIns="0" rtlCol="0" anchor="ctr">
            <a:noAutofit/>
          </a:bodyPr>
          <a:lstStyle/>
          <a:p>
            <a:pPr algn="r">
              <a:spcAft>
                <a:spcPts val="900"/>
              </a:spcAft>
            </a:pPr>
            <a:r>
              <a:rPr lang="en-GB" sz="1000" dirty="0">
                <a:solidFill>
                  <a:schemeClr val="tx2"/>
                </a:solidFill>
                <a:latin typeface="EC Square Sans Pro" panose="020B0506040000020004"/>
              </a:rPr>
              <a:t>Major</a:t>
            </a:r>
            <a:endParaRPr lang="en-GB" sz="1000" b="1" dirty="0">
              <a:solidFill>
                <a:schemeClr val="tx2"/>
              </a:solidFill>
              <a:latin typeface="EC Square Sans Pro" panose="020B0506040000020004"/>
            </a:endParaRPr>
          </a:p>
        </p:txBody>
      </p:sp>
      <p:cxnSp>
        <p:nvCxnSpPr>
          <p:cNvPr id="163" name="Straight Connector 162"/>
          <p:cNvCxnSpPr/>
          <p:nvPr/>
        </p:nvCxnSpPr>
        <p:spPr>
          <a:xfrm>
            <a:off x="855679" y="2186276"/>
            <a:ext cx="813440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4" name="Oval 163"/>
          <p:cNvSpPr/>
          <p:nvPr/>
        </p:nvSpPr>
        <p:spPr bwMode="ltGray">
          <a:xfrm>
            <a:off x="927688"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1</a:t>
            </a:r>
          </a:p>
        </p:txBody>
      </p:sp>
      <p:sp>
        <p:nvSpPr>
          <p:cNvPr id="165" name="Oval 164"/>
          <p:cNvSpPr/>
          <p:nvPr/>
        </p:nvSpPr>
        <p:spPr bwMode="ltGray">
          <a:xfrm>
            <a:off x="1263664"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2</a:t>
            </a:r>
          </a:p>
        </p:txBody>
      </p:sp>
      <p:sp>
        <p:nvSpPr>
          <p:cNvPr id="167" name="Oval 166"/>
          <p:cNvSpPr/>
          <p:nvPr/>
        </p:nvSpPr>
        <p:spPr bwMode="ltGray">
          <a:xfrm>
            <a:off x="1599640"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3</a:t>
            </a:r>
          </a:p>
        </p:txBody>
      </p:sp>
      <p:sp>
        <p:nvSpPr>
          <p:cNvPr id="168" name="Oval 167"/>
          <p:cNvSpPr/>
          <p:nvPr/>
        </p:nvSpPr>
        <p:spPr bwMode="ltGray">
          <a:xfrm>
            <a:off x="1935616"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4</a:t>
            </a:r>
          </a:p>
        </p:txBody>
      </p:sp>
      <p:sp>
        <p:nvSpPr>
          <p:cNvPr id="169" name="Oval 168"/>
          <p:cNvSpPr/>
          <p:nvPr/>
        </p:nvSpPr>
        <p:spPr bwMode="ltGray">
          <a:xfrm>
            <a:off x="2271592"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5</a:t>
            </a:r>
          </a:p>
        </p:txBody>
      </p:sp>
      <p:sp>
        <p:nvSpPr>
          <p:cNvPr id="170" name="Oval 169"/>
          <p:cNvSpPr/>
          <p:nvPr/>
        </p:nvSpPr>
        <p:spPr bwMode="ltGray">
          <a:xfrm>
            <a:off x="2607568"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6</a:t>
            </a:r>
          </a:p>
        </p:txBody>
      </p:sp>
      <p:sp>
        <p:nvSpPr>
          <p:cNvPr id="171" name="Oval 170"/>
          <p:cNvSpPr/>
          <p:nvPr/>
        </p:nvSpPr>
        <p:spPr bwMode="ltGray">
          <a:xfrm>
            <a:off x="2943544"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7</a:t>
            </a:r>
          </a:p>
        </p:txBody>
      </p:sp>
      <p:sp>
        <p:nvSpPr>
          <p:cNvPr id="172" name="Oval 171"/>
          <p:cNvSpPr/>
          <p:nvPr/>
        </p:nvSpPr>
        <p:spPr bwMode="ltGray">
          <a:xfrm>
            <a:off x="3279520"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8</a:t>
            </a:r>
          </a:p>
        </p:txBody>
      </p:sp>
      <p:sp>
        <p:nvSpPr>
          <p:cNvPr id="173" name="Oval 172"/>
          <p:cNvSpPr/>
          <p:nvPr/>
        </p:nvSpPr>
        <p:spPr bwMode="ltGray">
          <a:xfrm>
            <a:off x="3615496"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9</a:t>
            </a:r>
          </a:p>
        </p:txBody>
      </p:sp>
      <p:sp>
        <p:nvSpPr>
          <p:cNvPr id="174" name="Oval 173"/>
          <p:cNvSpPr/>
          <p:nvPr/>
        </p:nvSpPr>
        <p:spPr bwMode="ltGray">
          <a:xfrm>
            <a:off x="3951472"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10</a:t>
            </a:r>
          </a:p>
        </p:txBody>
      </p:sp>
      <p:sp>
        <p:nvSpPr>
          <p:cNvPr id="175" name="Oval 174"/>
          <p:cNvSpPr/>
          <p:nvPr/>
        </p:nvSpPr>
        <p:spPr bwMode="ltGray">
          <a:xfrm>
            <a:off x="4287448"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11</a:t>
            </a:r>
          </a:p>
        </p:txBody>
      </p:sp>
      <p:sp>
        <p:nvSpPr>
          <p:cNvPr id="176" name="Oval 175"/>
          <p:cNvSpPr/>
          <p:nvPr/>
        </p:nvSpPr>
        <p:spPr bwMode="ltGray">
          <a:xfrm>
            <a:off x="4623424"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12</a:t>
            </a:r>
          </a:p>
        </p:txBody>
      </p:sp>
      <p:sp>
        <p:nvSpPr>
          <p:cNvPr id="177" name="Oval 176"/>
          <p:cNvSpPr/>
          <p:nvPr/>
        </p:nvSpPr>
        <p:spPr bwMode="ltGray">
          <a:xfrm>
            <a:off x="4959400"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1</a:t>
            </a:r>
          </a:p>
        </p:txBody>
      </p:sp>
      <p:sp>
        <p:nvSpPr>
          <p:cNvPr id="178" name="Oval 177"/>
          <p:cNvSpPr/>
          <p:nvPr/>
        </p:nvSpPr>
        <p:spPr bwMode="ltGray">
          <a:xfrm>
            <a:off x="5295376"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2</a:t>
            </a:r>
          </a:p>
        </p:txBody>
      </p:sp>
      <p:sp>
        <p:nvSpPr>
          <p:cNvPr id="179" name="Oval 178"/>
          <p:cNvSpPr/>
          <p:nvPr/>
        </p:nvSpPr>
        <p:spPr bwMode="ltGray">
          <a:xfrm>
            <a:off x="5631352"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3</a:t>
            </a:r>
          </a:p>
        </p:txBody>
      </p:sp>
      <p:sp>
        <p:nvSpPr>
          <p:cNvPr id="180" name="Oval 179"/>
          <p:cNvSpPr/>
          <p:nvPr/>
        </p:nvSpPr>
        <p:spPr bwMode="ltGray">
          <a:xfrm>
            <a:off x="5967328"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4</a:t>
            </a:r>
          </a:p>
        </p:txBody>
      </p:sp>
      <p:sp>
        <p:nvSpPr>
          <p:cNvPr id="181" name="Oval 180"/>
          <p:cNvSpPr/>
          <p:nvPr/>
        </p:nvSpPr>
        <p:spPr bwMode="ltGray">
          <a:xfrm>
            <a:off x="6303304"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5</a:t>
            </a:r>
          </a:p>
        </p:txBody>
      </p:sp>
      <p:sp>
        <p:nvSpPr>
          <p:cNvPr id="182" name="Oval 181"/>
          <p:cNvSpPr/>
          <p:nvPr/>
        </p:nvSpPr>
        <p:spPr bwMode="ltGray">
          <a:xfrm>
            <a:off x="6639280"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6</a:t>
            </a:r>
          </a:p>
        </p:txBody>
      </p:sp>
      <p:sp>
        <p:nvSpPr>
          <p:cNvPr id="183" name="Oval 182"/>
          <p:cNvSpPr/>
          <p:nvPr/>
        </p:nvSpPr>
        <p:spPr bwMode="ltGray">
          <a:xfrm>
            <a:off x="6975256"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7</a:t>
            </a:r>
          </a:p>
        </p:txBody>
      </p:sp>
      <p:sp>
        <p:nvSpPr>
          <p:cNvPr id="184" name="Oval 183"/>
          <p:cNvSpPr/>
          <p:nvPr/>
        </p:nvSpPr>
        <p:spPr bwMode="ltGray">
          <a:xfrm>
            <a:off x="7311232"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8</a:t>
            </a:r>
          </a:p>
        </p:txBody>
      </p:sp>
      <p:sp>
        <p:nvSpPr>
          <p:cNvPr id="185" name="Oval 184"/>
          <p:cNvSpPr/>
          <p:nvPr/>
        </p:nvSpPr>
        <p:spPr bwMode="ltGray">
          <a:xfrm>
            <a:off x="7647208"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9</a:t>
            </a:r>
          </a:p>
        </p:txBody>
      </p:sp>
      <p:sp>
        <p:nvSpPr>
          <p:cNvPr id="186" name="Oval 185"/>
          <p:cNvSpPr/>
          <p:nvPr/>
        </p:nvSpPr>
        <p:spPr bwMode="ltGray">
          <a:xfrm>
            <a:off x="7983184"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10</a:t>
            </a:r>
          </a:p>
        </p:txBody>
      </p:sp>
      <p:sp>
        <p:nvSpPr>
          <p:cNvPr id="187" name="Oval 186"/>
          <p:cNvSpPr/>
          <p:nvPr/>
        </p:nvSpPr>
        <p:spPr bwMode="ltGray">
          <a:xfrm>
            <a:off x="8319160"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11</a:t>
            </a:r>
          </a:p>
        </p:txBody>
      </p:sp>
      <p:sp>
        <p:nvSpPr>
          <p:cNvPr id="188" name="Oval 187"/>
          <p:cNvSpPr/>
          <p:nvPr/>
        </p:nvSpPr>
        <p:spPr bwMode="ltGray">
          <a:xfrm>
            <a:off x="8655136" y="2066838"/>
            <a:ext cx="238877" cy="23887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r>
              <a:rPr lang="en-US" sz="1000" dirty="0">
                <a:solidFill>
                  <a:schemeClr val="tx2"/>
                </a:solidFill>
                <a:latin typeface="EC Square Sans Pro" panose="020B0506040000020004"/>
              </a:rPr>
              <a:t>12</a:t>
            </a:r>
          </a:p>
        </p:txBody>
      </p:sp>
      <p:sp>
        <p:nvSpPr>
          <p:cNvPr id="191" name="TextBox 190"/>
          <p:cNvSpPr txBox="1"/>
          <p:nvPr/>
        </p:nvSpPr>
        <p:spPr>
          <a:xfrm>
            <a:off x="197174" y="2060848"/>
            <a:ext cx="599961" cy="258882"/>
          </a:xfrm>
          <a:prstGeom prst="rect">
            <a:avLst/>
          </a:prstGeom>
          <a:noFill/>
        </p:spPr>
        <p:txBody>
          <a:bodyPr wrap="none" lIns="0" tIns="0" rIns="0" bIns="0" rtlCol="0" anchor="ctr">
            <a:noAutofit/>
          </a:bodyPr>
          <a:lstStyle/>
          <a:p>
            <a:pPr algn="r">
              <a:spcAft>
                <a:spcPts val="900"/>
              </a:spcAft>
            </a:pPr>
            <a:r>
              <a:rPr lang="en-GB" sz="1000" b="1" dirty="0">
                <a:solidFill>
                  <a:schemeClr val="tx2"/>
                </a:solidFill>
                <a:latin typeface="EC Square Sans Pro" panose="020B0506040000020004"/>
              </a:rPr>
              <a:t>Month</a:t>
            </a:r>
          </a:p>
        </p:txBody>
      </p:sp>
      <p:sp>
        <p:nvSpPr>
          <p:cNvPr id="69" name="TextBox 68"/>
          <p:cNvSpPr txBox="1"/>
          <p:nvPr/>
        </p:nvSpPr>
        <p:spPr>
          <a:xfrm>
            <a:off x="1437970" y="3392786"/>
            <a:ext cx="817287" cy="218151"/>
          </a:xfrm>
          <a:prstGeom prst="rect">
            <a:avLst/>
          </a:prstGeom>
          <a:noFill/>
        </p:spPr>
        <p:txBody>
          <a:bodyPr wrap="none" lIns="0" tIns="0" rIns="0" bIns="0" rtlCol="0" anchor="ctr">
            <a:noAutofit/>
          </a:bodyPr>
          <a:lstStyle/>
          <a:p>
            <a:pPr algn="ctr">
              <a:spcAft>
                <a:spcPts val="900"/>
              </a:spcAft>
            </a:pPr>
            <a:r>
              <a:rPr lang="en-GB" sz="1000" dirty="0">
                <a:solidFill>
                  <a:schemeClr val="tx2"/>
                </a:solidFill>
                <a:latin typeface="EC Square Sans Pro" panose="020B0506040000020004"/>
              </a:rPr>
              <a:t>WG Informed</a:t>
            </a:r>
            <a:endParaRPr lang="en-GB" sz="1000" b="1" dirty="0">
              <a:solidFill>
                <a:schemeClr val="tx2"/>
              </a:solidFill>
              <a:latin typeface="EC Square Sans Pro" panose="020B0506040000020004"/>
            </a:endParaRPr>
          </a:p>
        </p:txBody>
      </p:sp>
      <p:cxnSp>
        <p:nvCxnSpPr>
          <p:cNvPr id="118" name="Straight Connector 117"/>
          <p:cNvCxnSpPr/>
          <p:nvPr/>
        </p:nvCxnSpPr>
        <p:spPr>
          <a:xfrm>
            <a:off x="2227301" y="3195255"/>
            <a:ext cx="0" cy="377280"/>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77" name="TextBox 76"/>
          <p:cNvSpPr txBox="1"/>
          <p:nvPr/>
        </p:nvSpPr>
        <p:spPr>
          <a:xfrm>
            <a:off x="1002569" y="2916352"/>
            <a:ext cx="999970" cy="419920"/>
          </a:xfrm>
          <a:prstGeom prst="rect">
            <a:avLst/>
          </a:prstGeom>
          <a:noFill/>
        </p:spPr>
        <p:txBody>
          <a:bodyPr wrap="none" lIns="0" tIns="0" rIns="0" bIns="0" rtlCol="0" anchor="ctr">
            <a:noAutofit/>
          </a:bodyPr>
          <a:lstStyle/>
          <a:p>
            <a:pPr algn="r">
              <a:spcAft>
                <a:spcPts val="900"/>
              </a:spcAft>
            </a:pPr>
            <a:r>
              <a:rPr lang="en-GB" sz="1000" dirty="0">
                <a:solidFill>
                  <a:srgbClr val="FFC000"/>
                </a:solidFill>
                <a:latin typeface="EC Square Sans Pro" panose="020B0506040000020004"/>
              </a:rPr>
              <a:t>Closing</a:t>
            </a:r>
            <a:br>
              <a:rPr lang="en-GB" sz="1000" dirty="0">
                <a:solidFill>
                  <a:srgbClr val="FFC000"/>
                </a:solidFill>
                <a:latin typeface="EC Square Sans Pro" panose="020B0506040000020004"/>
              </a:rPr>
            </a:br>
            <a:r>
              <a:rPr lang="en-GB" sz="1000" dirty="0">
                <a:solidFill>
                  <a:srgbClr val="FFC000"/>
                </a:solidFill>
                <a:latin typeface="EC Square Sans Pro" panose="020B0506040000020004"/>
              </a:rPr>
              <a:t>change requests</a:t>
            </a:r>
            <a:endParaRPr lang="en-GB" sz="1000" b="1" dirty="0">
              <a:solidFill>
                <a:srgbClr val="FFC000"/>
              </a:solidFill>
              <a:latin typeface="EC Square Sans Pro" panose="020B0506040000020004"/>
            </a:endParaRPr>
          </a:p>
        </p:txBody>
      </p:sp>
      <p:cxnSp>
        <p:nvCxnSpPr>
          <p:cNvPr id="83" name="Straight Connector 82"/>
          <p:cNvCxnSpPr/>
          <p:nvPr/>
        </p:nvCxnSpPr>
        <p:spPr>
          <a:xfrm>
            <a:off x="5809046" y="5301096"/>
            <a:ext cx="0" cy="460775"/>
          </a:xfrm>
          <a:prstGeom prst="line">
            <a:avLst/>
          </a:prstGeom>
          <a:noFill/>
          <a:ln w="25400" cap="flat">
            <a:solidFill>
              <a:srgbClr val="FFC000"/>
            </a:solidFill>
            <a:prstDash val="solid"/>
            <a:bevel/>
          </a:ln>
          <a:effectLst/>
          <a:sp3d/>
        </p:spPr>
        <p:style>
          <a:lnRef idx="0">
            <a:scrgbClr r="0" g="0" b="0"/>
          </a:lnRef>
          <a:fillRef idx="0">
            <a:scrgbClr r="0" g="0" b="0"/>
          </a:fillRef>
          <a:effectRef idx="0">
            <a:scrgbClr r="0" g="0" b="0"/>
          </a:effectRef>
          <a:fontRef idx="none"/>
        </p:style>
      </p:cxnSp>
      <p:sp>
        <p:nvSpPr>
          <p:cNvPr id="86" name="TextBox 85"/>
          <p:cNvSpPr txBox="1"/>
          <p:nvPr/>
        </p:nvSpPr>
        <p:spPr>
          <a:xfrm>
            <a:off x="4768679" y="5414910"/>
            <a:ext cx="999970" cy="419920"/>
          </a:xfrm>
          <a:prstGeom prst="rect">
            <a:avLst/>
          </a:prstGeom>
          <a:noFill/>
        </p:spPr>
        <p:txBody>
          <a:bodyPr wrap="none" lIns="0" tIns="0" rIns="0" bIns="0" rtlCol="0" anchor="ctr">
            <a:noAutofit/>
          </a:bodyPr>
          <a:lstStyle/>
          <a:p>
            <a:pPr algn="r">
              <a:spcAft>
                <a:spcPts val="900"/>
              </a:spcAft>
            </a:pPr>
            <a:r>
              <a:rPr lang="en-GB" sz="1000" dirty="0">
                <a:solidFill>
                  <a:srgbClr val="FFC000"/>
                </a:solidFill>
                <a:latin typeface="EC Square Sans Pro" panose="020B0506040000020004"/>
              </a:rPr>
              <a:t>Closing</a:t>
            </a:r>
            <a:br>
              <a:rPr lang="en-GB" sz="1000" dirty="0">
                <a:solidFill>
                  <a:srgbClr val="FFC000"/>
                </a:solidFill>
                <a:latin typeface="EC Square Sans Pro" panose="020B0506040000020004"/>
              </a:rPr>
            </a:br>
            <a:r>
              <a:rPr lang="en-GB" sz="1000" dirty="0">
                <a:solidFill>
                  <a:srgbClr val="FFC000"/>
                </a:solidFill>
                <a:latin typeface="EC Square Sans Pro" panose="020B0506040000020004"/>
              </a:rPr>
              <a:t>change requests</a:t>
            </a:r>
            <a:endParaRPr lang="en-GB" sz="1000" b="1" dirty="0">
              <a:solidFill>
                <a:srgbClr val="FFC000"/>
              </a:solidFill>
              <a:latin typeface="EC Square Sans Pro" panose="020B0506040000020004"/>
            </a:endParaRPr>
          </a:p>
        </p:txBody>
      </p:sp>
      <p:cxnSp>
        <p:nvCxnSpPr>
          <p:cNvPr id="190" name="Straight Connector 189"/>
          <p:cNvCxnSpPr/>
          <p:nvPr/>
        </p:nvCxnSpPr>
        <p:spPr>
          <a:xfrm>
            <a:off x="2042936" y="3011636"/>
            <a:ext cx="348094" cy="0"/>
          </a:xfrm>
          <a:prstGeom prst="line">
            <a:avLst/>
          </a:prstGeom>
          <a:noFill/>
          <a:ln w="25400" cap="flat">
            <a:solidFill>
              <a:srgbClr val="FFC000"/>
            </a:solidFill>
            <a:prstDash val="sysDot"/>
            <a:bevel/>
            <a:headEnd type="none"/>
            <a:tailEnd type="none"/>
          </a:ln>
          <a:effectLst/>
          <a:sp3d/>
        </p:spPr>
        <p:style>
          <a:lnRef idx="0">
            <a:scrgbClr r="0" g="0" b="0"/>
          </a:lnRef>
          <a:fillRef idx="0">
            <a:scrgbClr r="0" g="0" b="0"/>
          </a:fillRef>
          <a:effectRef idx="0">
            <a:scrgbClr r="0" g="0" b="0"/>
          </a:effectRef>
          <a:fontRef idx="none"/>
        </p:style>
      </p:cxnSp>
      <p:cxnSp>
        <p:nvCxnSpPr>
          <p:cNvPr id="71" name="Straight Connector 70"/>
          <p:cNvCxnSpPr/>
          <p:nvPr/>
        </p:nvCxnSpPr>
        <p:spPr>
          <a:xfrm>
            <a:off x="2042936" y="2794918"/>
            <a:ext cx="0" cy="460775"/>
          </a:xfrm>
          <a:prstGeom prst="line">
            <a:avLst/>
          </a:prstGeom>
          <a:noFill/>
          <a:ln w="25400" cap="flat">
            <a:solidFill>
              <a:srgbClr val="FFC000"/>
            </a:solidFill>
            <a:prstDash val="solid"/>
            <a:bevel/>
          </a:ln>
          <a:effectLst/>
          <a:sp3d/>
        </p:spPr>
        <p:style>
          <a:lnRef idx="0">
            <a:scrgbClr r="0" g="0" b="0"/>
          </a:lnRef>
          <a:fillRef idx="0">
            <a:scrgbClr r="0" g="0" b="0"/>
          </a:fillRef>
          <a:effectRef idx="0">
            <a:scrgbClr r="0" g="0" b="0"/>
          </a:effectRef>
          <a:fontRef idx="none"/>
        </p:style>
      </p:cxnSp>
      <p:grpSp>
        <p:nvGrpSpPr>
          <p:cNvPr id="2" name="Group 1"/>
          <p:cNvGrpSpPr/>
          <p:nvPr/>
        </p:nvGrpSpPr>
        <p:grpSpPr>
          <a:xfrm>
            <a:off x="3010061" y="2750218"/>
            <a:ext cx="1544063" cy="857343"/>
            <a:chOff x="3248954" y="2442398"/>
            <a:chExt cx="1544063" cy="857343"/>
          </a:xfrm>
        </p:grpSpPr>
        <p:sp>
          <p:nvSpPr>
            <p:cNvPr id="94" name="TextBox 93"/>
            <p:cNvSpPr txBox="1"/>
            <p:nvPr/>
          </p:nvSpPr>
          <p:spPr>
            <a:xfrm>
              <a:off x="4461299" y="2943952"/>
              <a:ext cx="331718" cy="226282"/>
            </a:xfrm>
            <a:prstGeom prst="rect">
              <a:avLst/>
            </a:prstGeom>
            <a:noFill/>
          </p:spPr>
          <p:txBody>
            <a:bodyPr wrap="none" lIns="0" tIns="0" rIns="0" bIns="0" rtlCol="0" anchor="ctr">
              <a:noAutofit/>
            </a:bodyPr>
            <a:lstStyle/>
            <a:p>
              <a:pPr algn="ctr">
                <a:spcAft>
                  <a:spcPts val="900"/>
                </a:spcAft>
              </a:pPr>
              <a:r>
                <a:rPr lang="en-GB" sz="1000" dirty="0">
                  <a:solidFill>
                    <a:srgbClr val="292929"/>
                  </a:solidFill>
                  <a:latin typeface="EC Square Sans Pro" panose="020B0506040000020004"/>
                </a:rPr>
                <a:t>2w</a:t>
              </a:r>
              <a:endParaRPr lang="en-GB" sz="1000" b="1" dirty="0">
                <a:solidFill>
                  <a:srgbClr val="292929"/>
                </a:solidFill>
                <a:latin typeface="EC Square Sans Pro" panose="020B0506040000020004"/>
              </a:endParaRPr>
            </a:p>
          </p:txBody>
        </p:sp>
        <p:cxnSp>
          <p:nvCxnSpPr>
            <p:cNvPr id="100" name="Straight Connector 99"/>
            <p:cNvCxnSpPr/>
            <p:nvPr/>
          </p:nvCxnSpPr>
          <p:spPr>
            <a:xfrm flipH="1">
              <a:off x="4469553" y="2944276"/>
              <a:ext cx="184180" cy="5183"/>
            </a:xfrm>
            <a:prstGeom prst="line">
              <a:avLst/>
            </a:prstGeom>
            <a:noFill/>
            <a:ln w="25400" cap="flat">
              <a:solidFill>
                <a:srgbClr val="292929"/>
              </a:solidFill>
              <a:prstDash val="sysDot"/>
              <a:bevel/>
              <a:headEnd type="none"/>
              <a:tailEnd type="none"/>
            </a:ln>
            <a:effectLst/>
            <a:sp3d/>
          </p:spPr>
          <p:style>
            <a:lnRef idx="0">
              <a:scrgbClr r="0" g="0" b="0"/>
            </a:lnRef>
            <a:fillRef idx="0">
              <a:scrgbClr r="0" g="0" b="0"/>
            </a:fillRef>
            <a:effectRef idx="0">
              <a:scrgbClr r="0" g="0" b="0"/>
            </a:effectRef>
            <a:fontRef idx="none"/>
          </p:style>
        </p:cxnSp>
        <p:sp>
          <p:nvSpPr>
            <p:cNvPr id="101" name="TextBox 100"/>
            <p:cNvSpPr txBox="1"/>
            <p:nvPr/>
          </p:nvSpPr>
          <p:spPr>
            <a:xfrm>
              <a:off x="4289320" y="2646866"/>
              <a:ext cx="348093" cy="297817"/>
            </a:xfrm>
            <a:prstGeom prst="rect">
              <a:avLst/>
            </a:prstGeom>
            <a:noFill/>
          </p:spPr>
          <p:txBody>
            <a:bodyPr wrap="none" lIns="0" tIns="0" rIns="0" bIns="0" rtlCol="0" anchor="ctr">
              <a:noAutofit/>
            </a:bodyPr>
            <a:lstStyle/>
            <a:p>
              <a:pPr algn="ctr">
                <a:spcAft>
                  <a:spcPts val="900"/>
                </a:spcAft>
              </a:pPr>
              <a:r>
                <a:rPr lang="en-GB" sz="1000" dirty="0">
                  <a:solidFill>
                    <a:srgbClr val="FFC000"/>
                  </a:solidFill>
                  <a:latin typeface="EC Square Sans Pro" panose="020B0506040000020004"/>
                </a:rPr>
                <a:t>1m</a:t>
              </a:r>
              <a:endParaRPr lang="en-GB" sz="1000" b="1" dirty="0">
                <a:solidFill>
                  <a:srgbClr val="FFC000"/>
                </a:solidFill>
                <a:latin typeface="EC Square Sans Pro" panose="020B0506040000020004"/>
              </a:endParaRPr>
            </a:p>
          </p:txBody>
        </p:sp>
        <p:grpSp>
          <p:nvGrpSpPr>
            <p:cNvPr id="103" name="Group 102"/>
            <p:cNvGrpSpPr/>
            <p:nvPr/>
          </p:nvGrpSpPr>
          <p:grpSpPr>
            <a:xfrm rot="10800000">
              <a:off x="4525250" y="2442398"/>
              <a:ext cx="238877" cy="530909"/>
              <a:chOff x="2281986" y="1748589"/>
              <a:chExt cx="238877" cy="530909"/>
            </a:xfrm>
          </p:grpSpPr>
          <p:cxnSp>
            <p:nvCxnSpPr>
              <p:cNvPr id="106" name="Straight Connector 105"/>
              <p:cNvCxnSpPr/>
              <p:nvPr/>
            </p:nvCxnSpPr>
            <p:spPr>
              <a:xfrm rot="10800000" flipV="1">
                <a:off x="2401422" y="1748589"/>
                <a:ext cx="2" cy="480792"/>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114" name="Oval 113"/>
              <p:cNvSpPr/>
              <p:nvPr/>
            </p:nvSpPr>
            <p:spPr bwMode="ltGray">
              <a:xfrm>
                <a:off x="2281986" y="2040621"/>
                <a:ext cx="238877" cy="238877"/>
              </a:xfrm>
              <a:prstGeom prst="ellipse">
                <a:avLst/>
              </a:prstGeom>
              <a:solidFill>
                <a:srgbClr val="FFC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grpSp>
        <p:sp>
          <p:nvSpPr>
            <p:cNvPr id="115" name="TextBox 114"/>
            <p:cNvSpPr txBox="1"/>
            <p:nvPr/>
          </p:nvSpPr>
          <p:spPr>
            <a:xfrm>
              <a:off x="3684355" y="3081590"/>
              <a:ext cx="817287" cy="218151"/>
            </a:xfrm>
            <a:prstGeom prst="rect">
              <a:avLst/>
            </a:prstGeom>
            <a:noFill/>
          </p:spPr>
          <p:txBody>
            <a:bodyPr wrap="none" lIns="0" tIns="0" rIns="0" bIns="0" rtlCol="0" anchor="ctr">
              <a:noAutofit/>
            </a:bodyPr>
            <a:lstStyle/>
            <a:p>
              <a:pPr algn="ctr">
                <a:spcAft>
                  <a:spcPts val="900"/>
                </a:spcAft>
              </a:pPr>
              <a:r>
                <a:rPr lang="en-GB" sz="1000" dirty="0">
                  <a:solidFill>
                    <a:schemeClr val="tx2"/>
                  </a:solidFill>
                  <a:latin typeface="EC Square Sans Pro" panose="020B0506040000020004"/>
                </a:rPr>
                <a:t>WG Informed</a:t>
              </a:r>
              <a:endParaRPr lang="en-GB" sz="1000" b="1" dirty="0">
                <a:solidFill>
                  <a:schemeClr val="tx2"/>
                </a:solidFill>
                <a:latin typeface="EC Square Sans Pro" panose="020B0506040000020004"/>
              </a:endParaRPr>
            </a:p>
          </p:txBody>
        </p:sp>
        <p:cxnSp>
          <p:nvCxnSpPr>
            <p:cNvPr id="116" name="Straight Connector 115"/>
            <p:cNvCxnSpPr/>
            <p:nvPr/>
          </p:nvCxnSpPr>
          <p:spPr>
            <a:xfrm>
              <a:off x="4473686" y="2884059"/>
              <a:ext cx="0" cy="377280"/>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117" name="TextBox 116"/>
            <p:cNvSpPr txBox="1"/>
            <p:nvPr/>
          </p:nvSpPr>
          <p:spPr>
            <a:xfrm>
              <a:off x="3248954" y="2605156"/>
              <a:ext cx="999970" cy="419920"/>
            </a:xfrm>
            <a:prstGeom prst="rect">
              <a:avLst/>
            </a:prstGeom>
            <a:noFill/>
          </p:spPr>
          <p:txBody>
            <a:bodyPr wrap="none" lIns="0" tIns="0" rIns="0" bIns="0" rtlCol="0" anchor="ctr">
              <a:noAutofit/>
            </a:bodyPr>
            <a:lstStyle/>
            <a:p>
              <a:pPr algn="r">
                <a:spcAft>
                  <a:spcPts val="900"/>
                </a:spcAft>
              </a:pPr>
              <a:r>
                <a:rPr lang="en-GB" sz="1000" dirty="0">
                  <a:solidFill>
                    <a:srgbClr val="FFC000"/>
                  </a:solidFill>
                  <a:latin typeface="EC Square Sans Pro" panose="020B0506040000020004"/>
                </a:rPr>
                <a:t>Closing</a:t>
              </a:r>
              <a:br>
                <a:rPr lang="en-GB" sz="1000" dirty="0">
                  <a:solidFill>
                    <a:srgbClr val="FFC000"/>
                  </a:solidFill>
                  <a:latin typeface="EC Square Sans Pro" panose="020B0506040000020004"/>
                </a:rPr>
              </a:br>
              <a:r>
                <a:rPr lang="en-GB" sz="1000" dirty="0">
                  <a:solidFill>
                    <a:srgbClr val="FFC000"/>
                  </a:solidFill>
                  <a:latin typeface="EC Square Sans Pro" panose="020B0506040000020004"/>
                </a:rPr>
                <a:t>change requests</a:t>
              </a:r>
              <a:endParaRPr lang="en-GB" sz="1000" b="1" dirty="0">
                <a:solidFill>
                  <a:srgbClr val="FFC000"/>
                </a:solidFill>
                <a:latin typeface="EC Square Sans Pro" panose="020B0506040000020004"/>
              </a:endParaRPr>
            </a:p>
          </p:txBody>
        </p:sp>
        <p:cxnSp>
          <p:nvCxnSpPr>
            <p:cNvPr id="119" name="Straight Connector 118"/>
            <p:cNvCxnSpPr/>
            <p:nvPr/>
          </p:nvCxnSpPr>
          <p:spPr>
            <a:xfrm>
              <a:off x="4289321" y="2700440"/>
              <a:ext cx="348094" cy="0"/>
            </a:xfrm>
            <a:prstGeom prst="line">
              <a:avLst/>
            </a:prstGeom>
            <a:noFill/>
            <a:ln w="25400" cap="flat">
              <a:solidFill>
                <a:srgbClr val="FFC000"/>
              </a:solidFill>
              <a:prstDash val="sysDot"/>
              <a:bevel/>
              <a:headEnd type="none"/>
              <a:tailEnd type="none"/>
            </a:ln>
            <a:effectLst/>
            <a:sp3d/>
          </p:spPr>
          <p:style>
            <a:lnRef idx="0">
              <a:scrgbClr r="0" g="0" b="0"/>
            </a:lnRef>
            <a:fillRef idx="0">
              <a:scrgbClr r="0" g="0" b="0"/>
            </a:fillRef>
            <a:effectRef idx="0">
              <a:scrgbClr r="0" g="0" b="0"/>
            </a:effectRef>
            <a:fontRef idx="none"/>
          </p:style>
        </p:cxnSp>
        <p:cxnSp>
          <p:nvCxnSpPr>
            <p:cNvPr id="120" name="Straight Connector 119"/>
            <p:cNvCxnSpPr/>
            <p:nvPr/>
          </p:nvCxnSpPr>
          <p:spPr>
            <a:xfrm>
              <a:off x="4289321" y="2483722"/>
              <a:ext cx="0" cy="460775"/>
            </a:xfrm>
            <a:prstGeom prst="line">
              <a:avLst/>
            </a:prstGeom>
            <a:noFill/>
            <a:ln w="25400" cap="flat">
              <a:solidFill>
                <a:srgbClr val="FFC000"/>
              </a:solidFill>
              <a:prstDash val="solid"/>
              <a:bevel/>
            </a:ln>
            <a:effectLst/>
            <a:sp3d/>
          </p:spPr>
          <p:style>
            <a:lnRef idx="0">
              <a:scrgbClr r="0" g="0" b="0"/>
            </a:lnRef>
            <a:fillRef idx="0">
              <a:scrgbClr r="0" g="0" b="0"/>
            </a:fillRef>
            <a:effectRef idx="0">
              <a:scrgbClr r="0" g="0" b="0"/>
            </a:effectRef>
            <a:fontRef idx="none"/>
          </p:style>
        </p:cxnSp>
      </p:grpSp>
      <p:grpSp>
        <p:nvGrpSpPr>
          <p:cNvPr id="121" name="Group 120"/>
          <p:cNvGrpSpPr/>
          <p:nvPr/>
        </p:nvGrpSpPr>
        <p:grpSpPr>
          <a:xfrm>
            <a:off x="5033481" y="2748332"/>
            <a:ext cx="1544063" cy="857343"/>
            <a:chOff x="3248954" y="2442398"/>
            <a:chExt cx="1544063" cy="857343"/>
          </a:xfrm>
        </p:grpSpPr>
        <p:sp>
          <p:nvSpPr>
            <p:cNvPr id="122" name="TextBox 121"/>
            <p:cNvSpPr txBox="1"/>
            <p:nvPr/>
          </p:nvSpPr>
          <p:spPr>
            <a:xfrm>
              <a:off x="4461299" y="2943952"/>
              <a:ext cx="331718" cy="226282"/>
            </a:xfrm>
            <a:prstGeom prst="rect">
              <a:avLst/>
            </a:prstGeom>
            <a:noFill/>
          </p:spPr>
          <p:txBody>
            <a:bodyPr wrap="none" lIns="0" tIns="0" rIns="0" bIns="0" rtlCol="0" anchor="ctr">
              <a:noAutofit/>
            </a:bodyPr>
            <a:lstStyle/>
            <a:p>
              <a:pPr algn="ctr">
                <a:spcAft>
                  <a:spcPts val="900"/>
                </a:spcAft>
              </a:pPr>
              <a:r>
                <a:rPr lang="en-GB" sz="1000" dirty="0">
                  <a:solidFill>
                    <a:srgbClr val="292929"/>
                  </a:solidFill>
                  <a:latin typeface="EC Square Sans Pro" panose="020B0506040000020004"/>
                </a:rPr>
                <a:t>2w</a:t>
              </a:r>
              <a:endParaRPr lang="en-GB" sz="1000" b="1" dirty="0">
                <a:solidFill>
                  <a:srgbClr val="292929"/>
                </a:solidFill>
                <a:latin typeface="EC Square Sans Pro" panose="020B0506040000020004"/>
              </a:endParaRPr>
            </a:p>
          </p:txBody>
        </p:sp>
        <p:cxnSp>
          <p:nvCxnSpPr>
            <p:cNvPr id="123" name="Straight Connector 122"/>
            <p:cNvCxnSpPr/>
            <p:nvPr/>
          </p:nvCxnSpPr>
          <p:spPr>
            <a:xfrm flipH="1">
              <a:off x="4469553" y="2944276"/>
              <a:ext cx="184180" cy="5183"/>
            </a:xfrm>
            <a:prstGeom prst="line">
              <a:avLst/>
            </a:prstGeom>
            <a:noFill/>
            <a:ln w="25400" cap="flat">
              <a:solidFill>
                <a:srgbClr val="292929"/>
              </a:solidFill>
              <a:prstDash val="sysDot"/>
              <a:bevel/>
              <a:headEnd type="none"/>
              <a:tailEnd type="none"/>
            </a:ln>
            <a:effectLst/>
            <a:sp3d/>
          </p:spPr>
          <p:style>
            <a:lnRef idx="0">
              <a:scrgbClr r="0" g="0" b="0"/>
            </a:lnRef>
            <a:fillRef idx="0">
              <a:scrgbClr r="0" g="0" b="0"/>
            </a:fillRef>
            <a:effectRef idx="0">
              <a:scrgbClr r="0" g="0" b="0"/>
            </a:effectRef>
            <a:fontRef idx="none"/>
          </p:style>
        </p:cxnSp>
        <p:sp>
          <p:nvSpPr>
            <p:cNvPr id="124" name="TextBox 123"/>
            <p:cNvSpPr txBox="1"/>
            <p:nvPr/>
          </p:nvSpPr>
          <p:spPr>
            <a:xfrm>
              <a:off x="4289320" y="2646866"/>
              <a:ext cx="348093" cy="297817"/>
            </a:xfrm>
            <a:prstGeom prst="rect">
              <a:avLst/>
            </a:prstGeom>
            <a:noFill/>
          </p:spPr>
          <p:txBody>
            <a:bodyPr wrap="none" lIns="0" tIns="0" rIns="0" bIns="0" rtlCol="0" anchor="ctr">
              <a:noAutofit/>
            </a:bodyPr>
            <a:lstStyle/>
            <a:p>
              <a:pPr algn="ctr">
                <a:spcAft>
                  <a:spcPts val="900"/>
                </a:spcAft>
              </a:pPr>
              <a:r>
                <a:rPr lang="en-GB" sz="1000" dirty="0">
                  <a:solidFill>
                    <a:srgbClr val="FFC000"/>
                  </a:solidFill>
                  <a:latin typeface="EC Square Sans Pro" panose="020B0506040000020004"/>
                </a:rPr>
                <a:t>1m</a:t>
              </a:r>
              <a:endParaRPr lang="en-GB" sz="1000" b="1" dirty="0">
                <a:solidFill>
                  <a:srgbClr val="FFC000"/>
                </a:solidFill>
                <a:latin typeface="EC Square Sans Pro" panose="020B0506040000020004"/>
              </a:endParaRPr>
            </a:p>
          </p:txBody>
        </p:sp>
        <p:grpSp>
          <p:nvGrpSpPr>
            <p:cNvPr id="125" name="Group 124"/>
            <p:cNvGrpSpPr/>
            <p:nvPr/>
          </p:nvGrpSpPr>
          <p:grpSpPr>
            <a:xfrm rot="10800000">
              <a:off x="4525250" y="2442398"/>
              <a:ext cx="238877" cy="530909"/>
              <a:chOff x="2281986" y="1748589"/>
              <a:chExt cx="238877" cy="530909"/>
            </a:xfrm>
          </p:grpSpPr>
          <p:cxnSp>
            <p:nvCxnSpPr>
              <p:cNvPr id="132" name="Straight Connector 131"/>
              <p:cNvCxnSpPr/>
              <p:nvPr/>
            </p:nvCxnSpPr>
            <p:spPr>
              <a:xfrm rot="10800000" flipV="1">
                <a:off x="2401422" y="1748589"/>
                <a:ext cx="2" cy="480792"/>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134" name="Oval 133"/>
              <p:cNvSpPr/>
              <p:nvPr/>
            </p:nvSpPr>
            <p:spPr bwMode="ltGray">
              <a:xfrm>
                <a:off x="2281986" y="2040621"/>
                <a:ext cx="238877" cy="238877"/>
              </a:xfrm>
              <a:prstGeom prst="ellipse">
                <a:avLst/>
              </a:prstGeom>
              <a:solidFill>
                <a:srgbClr val="FFC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grpSp>
        <p:sp>
          <p:nvSpPr>
            <p:cNvPr id="127" name="TextBox 126"/>
            <p:cNvSpPr txBox="1"/>
            <p:nvPr/>
          </p:nvSpPr>
          <p:spPr>
            <a:xfrm>
              <a:off x="3684355" y="3081590"/>
              <a:ext cx="817287" cy="218151"/>
            </a:xfrm>
            <a:prstGeom prst="rect">
              <a:avLst/>
            </a:prstGeom>
            <a:noFill/>
          </p:spPr>
          <p:txBody>
            <a:bodyPr wrap="none" lIns="0" tIns="0" rIns="0" bIns="0" rtlCol="0" anchor="ctr">
              <a:noAutofit/>
            </a:bodyPr>
            <a:lstStyle/>
            <a:p>
              <a:pPr algn="ctr">
                <a:spcAft>
                  <a:spcPts val="900"/>
                </a:spcAft>
              </a:pPr>
              <a:r>
                <a:rPr lang="en-GB" sz="1000" dirty="0">
                  <a:solidFill>
                    <a:schemeClr val="tx2"/>
                  </a:solidFill>
                  <a:latin typeface="EC Square Sans Pro" panose="020B0506040000020004"/>
                </a:rPr>
                <a:t>WG Informed</a:t>
              </a:r>
              <a:endParaRPr lang="en-GB" sz="1000" b="1" dirty="0">
                <a:solidFill>
                  <a:schemeClr val="tx2"/>
                </a:solidFill>
                <a:latin typeface="EC Square Sans Pro" panose="020B0506040000020004"/>
              </a:endParaRPr>
            </a:p>
          </p:txBody>
        </p:sp>
        <p:cxnSp>
          <p:nvCxnSpPr>
            <p:cNvPr id="128" name="Straight Connector 127"/>
            <p:cNvCxnSpPr/>
            <p:nvPr/>
          </p:nvCxnSpPr>
          <p:spPr>
            <a:xfrm>
              <a:off x="4473686" y="2884059"/>
              <a:ext cx="0" cy="377280"/>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129" name="TextBox 128"/>
            <p:cNvSpPr txBox="1"/>
            <p:nvPr/>
          </p:nvSpPr>
          <p:spPr>
            <a:xfrm>
              <a:off x="3248954" y="2605156"/>
              <a:ext cx="999970" cy="419920"/>
            </a:xfrm>
            <a:prstGeom prst="rect">
              <a:avLst/>
            </a:prstGeom>
            <a:noFill/>
          </p:spPr>
          <p:txBody>
            <a:bodyPr wrap="none" lIns="0" tIns="0" rIns="0" bIns="0" rtlCol="0" anchor="ctr">
              <a:noAutofit/>
            </a:bodyPr>
            <a:lstStyle/>
            <a:p>
              <a:pPr algn="r">
                <a:spcAft>
                  <a:spcPts val="900"/>
                </a:spcAft>
              </a:pPr>
              <a:r>
                <a:rPr lang="en-GB" sz="1000" dirty="0">
                  <a:solidFill>
                    <a:srgbClr val="FFC000"/>
                  </a:solidFill>
                  <a:latin typeface="EC Square Sans Pro" panose="020B0506040000020004"/>
                </a:rPr>
                <a:t>Closing</a:t>
              </a:r>
              <a:br>
                <a:rPr lang="en-GB" sz="1000" dirty="0">
                  <a:solidFill>
                    <a:srgbClr val="FFC000"/>
                  </a:solidFill>
                  <a:latin typeface="EC Square Sans Pro" panose="020B0506040000020004"/>
                </a:rPr>
              </a:br>
              <a:r>
                <a:rPr lang="en-GB" sz="1000" dirty="0">
                  <a:solidFill>
                    <a:srgbClr val="FFC000"/>
                  </a:solidFill>
                  <a:latin typeface="EC Square Sans Pro" panose="020B0506040000020004"/>
                </a:rPr>
                <a:t>change requests</a:t>
              </a:r>
              <a:endParaRPr lang="en-GB" sz="1000" b="1" dirty="0">
                <a:solidFill>
                  <a:srgbClr val="FFC000"/>
                </a:solidFill>
                <a:latin typeface="EC Square Sans Pro" panose="020B0506040000020004"/>
              </a:endParaRPr>
            </a:p>
          </p:txBody>
        </p:sp>
        <p:cxnSp>
          <p:nvCxnSpPr>
            <p:cNvPr id="130" name="Straight Connector 129"/>
            <p:cNvCxnSpPr/>
            <p:nvPr/>
          </p:nvCxnSpPr>
          <p:spPr>
            <a:xfrm>
              <a:off x="4289321" y="2700440"/>
              <a:ext cx="348094" cy="0"/>
            </a:xfrm>
            <a:prstGeom prst="line">
              <a:avLst/>
            </a:prstGeom>
            <a:noFill/>
            <a:ln w="25400" cap="flat">
              <a:solidFill>
                <a:srgbClr val="FFC000"/>
              </a:solidFill>
              <a:prstDash val="sysDot"/>
              <a:bevel/>
              <a:headEnd type="none"/>
              <a:tailEnd type="none"/>
            </a:ln>
            <a:effectLst/>
            <a:sp3d/>
          </p:spPr>
          <p:style>
            <a:lnRef idx="0">
              <a:scrgbClr r="0" g="0" b="0"/>
            </a:lnRef>
            <a:fillRef idx="0">
              <a:scrgbClr r="0" g="0" b="0"/>
            </a:fillRef>
            <a:effectRef idx="0">
              <a:scrgbClr r="0" g="0" b="0"/>
            </a:effectRef>
            <a:fontRef idx="none"/>
          </p:style>
        </p:cxnSp>
        <p:cxnSp>
          <p:nvCxnSpPr>
            <p:cNvPr id="131" name="Straight Connector 130"/>
            <p:cNvCxnSpPr/>
            <p:nvPr/>
          </p:nvCxnSpPr>
          <p:spPr>
            <a:xfrm>
              <a:off x="4289321" y="2483722"/>
              <a:ext cx="0" cy="460775"/>
            </a:xfrm>
            <a:prstGeom prst="line">
              <a:avLst/>
            </a:prstGeom>
            <a:noFill/>
            <a:ln w="25400" cap="flat">
              <a:solidFill>
                <a:srgbClr val="FFC000"/>
              </a:solidFill>
              <a:prstDash val="solid"/>
              <a:bevel/>
            </a:ln>
            <a:effectLst/>
            <a:sp3d/>
          </p:spPr>
          <p:style>
            <a:lnRef idx="0">
              <a:scrgbClr r="0" g="0" b="0"/>
            </a:lnRef>
            <a:fillRef idx="0">
              <a:scrgbClr r="0" g="0" b="0"/>
            </a:fillRef>
            <a:effectRef idx="0">
              <a:scrgbClr r="0" g="0" b="0"/>
            </a:effectRef>
            <a:fontRef idx="none"/>
          </p:style>
        </p:cxnSp>
      </p:grpSp>
      <p:grpSp>
        <p:nvGrpSpPr>
          <p:cNvPr id="135" name="Group 134"/>
          <p:cNvGrpSpPr/>
          <p:nvPr/>
        </p:nvGrpSpPr>
        <p:grpSpPr>
          <a:xfrm>
            <a:off x="7047545" y="2744809"/>
            <a:ext cx="1544063" cy="857343"/>
            <a:chOff x="3248954" y="2442398"/>
            <a:chExt cx="1544063" cy="857343"/>
          </a:xfrm>
        </p:grpSpPr>
        <p:sp>
          <p:nvSpPr>
            <p:cNvPr id="136" name="TextBox 135"/>
            <p:cNvSpPr txBox="1"/>
            <p:nvPr/>
          </p:nvSpPr>
          <p:spPr>
            <a:xfrm>
              <a:off x="4461299" y="2943952"/>
              <a:ext cx="331718" cy="226282"/>
            </a:xfrm>
            <a:prstGeom prst="rect">
              <a:avLst/>
            </a:prstGeom>
            <a:noFill/>
          </p:spPr>
          <p:txBody>
            <a:bodyPr wrap="none" lIns="0" tIns="0" rIns="0" bIns="0" rtlCol="0" anchor="ctr">
              <a:noAutofit/>
            </a:bodyPr>
            <a:lstStyle/>
            <a:p>
              <a:pPr algn="ctr">
                <a:spcAft>
                  <a:spcPts val="900"/>
                </a:spcAft>
              </a:pPr>
              <a:r>
                <a:rPr lang="en-GB" sz="1000" dirty="0">
                  <a:solidFill>
                    <a:srgbClr val="292929"/>
                  </a:solidFill>
                  <a:latin typeface="EC Square Sans Pro" panose="020B0506040000020004"/>
                </a:rPr>
                <a:t>2w</a:t>
              </a:r>
              <a:endParaRPr lang="en-GB" sz="1000" b="1" dirty="0">
                <a:solidFill>
                  <a:srgbClr val="292929"/>
                </a:solidFill>
                <a:latin typeface="EC Square Sans Pro" panose="020B0506040000020004"/>
              </a:endParaRPr>
            </a:p>
          </p:txBody>
        </p:sp>
        <p:cxnSp>
          <p:nvCxnSpPr>
            <p:cNvPr id="138" name="Straight Connector 137"/>
            <p:cNvCxnSpPr/>
            <p:nvPr/>
          </p:nvCxnSpPr>
          <p:spPr>
            <a:xfrm flipH="1">
              <a:off x="4469553" y="2944276"/>
              <a:ext cx="184180" cy="5183"/>
            </a:xfrm>
            <a:prstGeom prst="line">
              <a:avLst/>
            </a:prstGeom>
            <a:noFill/>
            <a:ln w="25400" cap="flat">
              <a:solidFill>
                <a:srgbClr val="292929"/>
              </a:solidFill>
              <a:prstDash val="sysDot"/>
              <a:bevel/>
              <a:headEnd type="none"/>
              <a:tailEnd type="none"/>
            </a:ln>
            <a:effectLst/>
            <a:sp3d/>
          </p:spPr>
          <p:style>
            <a:lnRef idx="0">
              <a:scrgbClr r="0" g="0" b="0"/>
            </a:lnRef>
            <a:fillRef idx="0">
              <a:scrgbClr r="0" g="0" b="0"/>
            </a:fillRef>
            <a:effectRef idx="0">
              <a:scrgbClr r="0" g="0" b="0"/>
            </a:effectRef>
            <a:fontRef idx="none"/>
          </p:style>
        </p:cxnSp>
        <p:sp>
          <p:nvSpPr>
            <p:cNvPr id="139" name="TextBox 138"/>
            <p:cNvSpPr txBox="1"/>
            <p:nvPr/>
          </p:nvSpPr>
          <p:spPr>
            <a:xfrm>
              <a:off x="4289320" y="2646866"/>
              <a:ext cx="348093" cy="297817"/>
            </a:xfrm>
            <a:prstGeom prst="rect">
              <a:avLst/>
            </a:prstGeom>
            <a:noFill/>
          </p:spPr>
          <p:txBody>
            <a:bodyPr wrap="none" lIns="0" tIns="0" rIns="0" bIns="0" rtlCol="0" anchor="ctr">
              <a:noAutofit/>
            </a:bodyPr>
            <a:lstStyle/>
            <a:p>
              <a:pPr algn="ctr">
                <a:spcAft>
                  <a:spcPts val="900"/>
                </a:spcAft>
              </a:pPr>
              <a:r>
                <a:rPr lang="en-GB" sz="1000" dirty="0">
                  <a:solidFill>
                    <a:srgbClr val="FFC000"/>
                  </a:solidFill>
                  <a:latin typeface="EC Square Sans Pro" panose="020B0506040000020004"/>
                </a:rPr>
                <a:t>1m</a:t>
              </a:r>
              <a:endParaRPr lang="en-GB" sz="1000" b="1" dirty="0">
                <a:solidFill>
                  <a:srgbClr val="FFC000"/>
                </a:solidFill>
                <a:latin typeface="EC Square Sans Pro" panose="020B0506040000020004"/>
              </a:endParaRPr>
            </a:p>
          </p:txBody>
        </p:sp>
        <p:grpSp>
          <p:nvGrpSpPr>
            <p:cNvPr id="141" name="Group 140"/>
            <p:cNvGrpSpPr/>
            <p:nvPr/>
          </p:nvGrpSpPr>
          <p:grpSpPr>
            <a:xfrm rot="10800000">
              <a:off x="4525250" y="2442398"/>
              <a:ext cx="238877" cy="530909"/>
              <a:chOff x="2281986" y="1748589"/>
              <a:chExt cx="238877" cy="530909"/>
            </a:xfrm>
          </p:grpSpPr>
          <p:cxnSp>
            <p:nvCxnSpPr>
              <p:cNvPr id="147" name="Straight Connector 146"/>
              <p:cNvCxnSpPr/>
              <p:nvPr/>
            </p:nvCxnSpPr>
            <p:spPr>
              <a:xfrm rot="10800000" flipV="1">
                <a:off x="2401422" y="1748589"/>
                <a:ext cx="2" cy="480792"/>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148" name="Oval 147"/>
              <p:cNvSpPr/>
              <p:nvPr/>
            </p:nvSpPr>
            <p:spPr bwMode="ltGray">
              <a:xfrm>
                <a:off x="2281986" y="2040621"/>
                <a:ext cx="238877" cy="238877"/>
              </a:xfrm>
              <a:prstGeom prst="ellipse">
                <a:avLst/>
              </a:prstGeom>
              <a:solidFill>
                <a:srgbClr val="FFC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grpSp>
        <p:sp>
          <p:nvSpPr>
            <p:cNvPr id="142" name="TextBox 141"/>
            <p:cNvSpPr txBox="1"/>
            <p:nvPr/>
          </p:nvSpPr>
          <p:spPr>
            <a:xfrm>
              <a:off x="3684355" y="3081590"/>
              <a:ext cx="817287" cy="218151"/>
            </a:xfrm>
            <a:prstGeom prst="rect">
              <a:avLst/>
            </a:prstGeom>
            <a:noFill/>
          </p:spPr>
          <p:txBody>
            <a:bodyPr wrap="none" lIns="0" tIns="0" rIns="0" bIns="0" rtlCol="0" anchor="ctr">
              <a:noAutofit/>
            </a:bodyPr>
            <a:lstStyle/>
            <a:p>
              <a:pPr algn="ctr">
                <a:spcAft>
                  <a:spcPts val="900"/>
                </a:spcAft>
              </a:pPr>
              <a:r>
                <a:rPr lang="en-GB" sz="1000" dirty="0">
                  <a:solidFill>
                    <a:schemeClr val="tx2"/>
                  </a:solidFill>
                  <a:latin typeface="EC Square Sans Pro" panose="020B0506040000020004"/>
                </a:rPr>
                <a:t>WG Informed</a:t>
              </a:r>
              <a:endParaRPr lang="en-GB" sz="1000" b="1" dirty="0">
                <a:solidFill>
                  <a:schemeClr val="tx2"/>
                </a:solidFill>
                <a:latin typeface="EC Square Sans Pro" panose="020B0506040000020004"/>
              </a:endParaRPr>
            </a:p>
          </p:txBody>
        </p:sp>
        <p:cxnSp>
          <p:nvCxnSpPr>
            <p:cNvPr id="143" name="Straight Connector 142"/>
            <p:cNvCxnSpPr/>
            <p:nvPr/>
          </p:nvCxnSpPr>
          <p:spPr>
            <a:xfrm>
              <a:off x="4473686" y="2884059"/>
              <a:ext cx="0" cy="377280"/>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144" name="TextBox 143"/>
            <p:cNvSpPr txBox="1"/>
            <p:nvPr/>
          </p:nvSpPr>
          <p:spPr>
            <a:xfrm>
              <a:off x="3248954" y="2605156"/>
              <a:ext cx="999970" cy="419920"/>
            </a:xfrm>
            <a:prstGeom prst="rect">
              <a:avLst/>
            </a:prstGeom>
            <a:noFill/>
          </p:spPr>
          <p:txBody>
            <a:bodyPr wrap="none" lIns="0" tIns="0" rIns="0" bIns="0" rtlCol="0" anchor="ctr">
              <a:noAutofit/>
            </a:bodyPr>
            <a:lstStyle/>
            <a:p>
              <a:pPr algn="r">
                <a:spcAft>
                  <a:spcPts val="900"/>
                </a:spcAft>
              </a:pPr>
              <a:r>
                <a:rPr lang="en-GB" sz="1000" dirty="0">
                  <a:solidFill>
                    <a:srgbClr val="FFC000"/>
                  </a:solidFill>
                  <a:latin typeface="EC Square Sans Pro" panose="020B0506040000020004"/>
                </a:rPr>
                <a:t>Closing</a:t>
              </a:r>
              <a:br>
                <a:rPr lang="en-GB" sz="1000" dirty="0">
                  <a:solidFill>
                    <a:srgbClr val="FFC000"/>
                  </a:solidFill>
                  <a:latin typeface="EC Square Sans Pro" panose="020B0506040000020004"/>
                </a:rPr>
              </a:br>
              <a:r>
                <a:rPr lang="en-GB" sz="1000" dirty="0">
                  <a:solidFill>
                    <a:srgbClr val="FFC000"/>
                  </a:solidFill>
                  <a:latin typeface="EC Square Sans Pro" panose="020B0506040000020004"/>
                </a:rPr>
                <a:t>change requests</a:t>
              </a:r>
              <a:endParaRPr lang="en-GB" sz="1000" b="1" dirty="0">
                <a:solidFill>
                  <a:srgbClr val="FFC000"/>
                </a:solidFill>
                <a:latin typeface="EC Square Sans Pro" panose="020B0506040000020004"/>
              </a:endParaRPr>
            </a:p>
          </p:txBody>
        </p:sp>
        <p:cxnSp>
          <p:nvCxnSpPr>
            <p:cNvPr id="145" name="Straight Connector 144"/>
            <p:cNvCxnSpPr/>
            <p:nvPr/>
          </p:nvCxnSpPr>
          <p:spPr>
            <a:xfrm>
              <a:off x="4289321" y="2700440"/>
              <a:ext cx="348094" cy="0"/>
            </a:xfrm>
            <a:prstGeom prst="line">
              <a:avLst/>
            </a:prstGeom>
            <a:noFill/>
            <a:ln w="25400" cap="flat">
              <a:solidFill>
                <a:srgbClr val="FFC000"/>
              </a:solidFill>
              <a:prstDash val="sysDot"/>
              <a:bevel/>
              <a:headEnd type="none"/>
              <a:tailEnd type="none"/>
            </a:ln>
            <a:effectLst/>
            <a:sp3d/>
          </p:spPr>
          <p:style>
            <a:lnRef idx="0">
              <a:scrgbClr r="0" g="0" b="0"/>
            </a:lnRef>
            <a:fillRef idx="0">
              <a:scrgbClr r="0" g="0" b="0"/>
            </a:fillRef>
            <a:effectRef idx="0">
              <a:scrgbClr r="0" g="0" b="0"/>
            </a:effectRef>
            <a:fontRef idx="none"/>
          </p:style>
        </p:cxnSp>
        <p:cxnSp>
          <p:nvCxnSpPr>
            <p:cNvPr id="146" name="Straight Connector 145"/>
            <p:cNvCxnSpPr/>
            <p:nvPr/>
          </p:nvCxnSpPr>
          <p:spPr>
            <a:xfrm>
              <a:off x="4289321" y="2483722"/>
              <a:ext cx="0" cy="460775"/>
            </a:xfrm>
            <a:prstGeom prst="line">
              <a:avLst/>
            </a:prstGeom>
            <a:noFill/>
            <a:ln w="25400" cap="flat">
              <a:solidFill>
                <a:srgbClr val="FFC000"/>
              </a:solidFill>
              <a:prstDash val="solid"/>
              <a:bevel/>
            </a:ln>
            <a:effectLst/>
            <a:sp3d/>
          </p:spPr>
          <p:style>
            <a:lnRef idx="0">
              <a:scrgbClr r="0" g="0" b="0"/>
            </a:lnRef>
            <a:fillRef idx="0">
              <a:scrgbClr r="0" g="0" b="0"/>
            </a:fillRef>
            <a:effectRef idx="0">
              <a:scrgbClr r="0" g="0" b="0"/>
            </a:effectRef>
            <a:fontRef idx="none"/>
          </p:style>
        </p:cxnSp>
      </p:grpSp>
      <p:grpSp>
        <p:nvGrpSpPr>
          <p:cNvPr id="149" name="Group 148"/>
          <p:cNvGrpSpPr/>
          <p:nvPr/>
        </p:nvGrpSpPr>
        <p:grpSpPr>
          <a:xfrm>
            <a:off x="2706802" y="4074478"/>
            <a:ext cx="1835599" cy="780415"/>
            <a:chOff x="3248954" y="2451550"/>
            <a:chExt cx="1835599" cy="780415"/>
          </a:xfrm>
        </p:grpSpPr>
        <p:cxnSp>
          <p:nvCxnSpPr>
            <p:cNvPr id="157" name="Straight Connector 156"/>
            <p:cNvCxnSpPr/>
            <p:nvPr/>
          </p:nvCxnSpPr>
          <p:spPr>
            <a:xfrm flipH="1">
              <a:off x="4289321" y="2708041"/>
              <a:ext cx="684838" cy="5732"/>
            </a:xfrm>
            <a:prstGeom prst="line">
              <a:avLst/>
            </a:prstGeom>
            <a:noFill/>
            <a:ln w="25400" cap="flat">
              <a:solidFill>
                <a:srgbClr val="FFC000"/>
              </a:solidFill>
              <a:prstDash val="sysDot"/>
              <a:bevel/>
              <a:headEnd type="none"/>
              <a:tailEnd type="none"/>
            </a:ln>
            <a:effectLst/>
            <a:sp3d/>
          </p:spPr>
          <p:style>
            <a:lnRef idx="0">
              <a:scrgbClr r="0" g="0" b="0"/>
            </a:lnRef>
            <a:fillRef idx="0">
              <a:scrgbClr r="0" g="0" b="0"/>
            </a:fillRef>
            <a:effectRef idx="0">
              <a:scrgbClr r="0" g="0" b="0"/>
            </a:effectRef>
            <a:fontRef idx="none"/>
          </p:style>
        </p:cxnSp>
        <p:sp>
          <p:nvSpPr>
            <p:cNvPr id="150" name="TextBox 149"/>
            <p:cNvSpPr txBox="1"/>
            <p:nvPr/>
          </p:nvSpPr>
          <p:spPr>
            <a:xfrm>
              <a:off x="4633396" y="2934750"/>
              <a:ext cx="331718" cy="226282"/>
            </a:xfrm>
            <a:prstGeom prst="rect">
              <a:avLst/>
            </a:prstGeom>
            <a:noFill/>
          </p:spPr>
          <p:txBody>
            <a:bodyPr wrap="none" lIns="0" tIns="0" rIns="0" bIns="0" rtlCol="0" anchor="ctr">
              <a:noAutofit/>
            </a:bodyPr>
            <a:lstStyle/>
            <a:p>
              <a:pPr algn="ctr">
                <a:spcAft>
                  <a:spcPts val="900"/>
                </a:spcAft>
              </a:pPr>
              <a:r>
                <a:rPr lang="en-GB" sz="1000" dirty="0">
                  <a:solidFill>
                    <a:srgbClr val="292929"/>
                  </a:solidFill>
                  <a:latin typeface="EC Square Sans Pro" panose="020B0506040000020004"/>
                </a:rPr>
                <a:t>6w</a:t>
              </a:r>
              <a:endParaRPr lang="en-GB" sz="1000" b="1" dirty="0">
                <a:solidFill>
                  <a:srgbClr val="292929"/>
                </a:solidFill>
                <a:latin typeface="EC Square Sans Pro" panose="020B0506040000020004"/>
              </a:endParaRPr>
            </a:p>
          </p:txBody>
        </p:sp>
        <p:cxnSp>
          <p:nvCxnSpPr>
            <p:cNvPr id="151" name="Straight Connector 150"/>
            <p:cNvCxnSpPr/>
            <p:nvPr/>
          </p:nvCxnSpPr>
          <p:spPr>
            <a:xfrm flipH="1">
              <a:off x="4607325" y="2939981"/>
              <a:ext cx="366834" cy="2144"/>
            </a:xfrm>
            <a:prstGeom prst="line">
              <a:avLst/>
            </a:prstGeom>
            <a:noFill/>
            <a:ln w="25400" cap="flat">
              <a:solidFill>
                <a:srgbClr val="292929"/>
              </a:solidFill>
              <a:prstDash val="sysDot"/>
              <a:bevel/>
              <a:headEnd type="none"/>
              <a:tailEnd type="none"/>
            </a:ln>
            <a:effectLst/>
            <a:sp3d/>
          </p:spPr>
          <p:style>
            <a:lnRef idx="0">
              <a:scrgbClr r="0" g="0" b="0"/>
            </a:lnRef>
            <a:fillRef idx="0">
              <a:scrgbClr r="0" g="0" b="0"/>
            </a:fillRef>
            <a:effectRef idx="0">
              <a:scrgbClr r="0" g="0" b="0"/>
            </a:effectRef>
            <a:fontRef idx="none"/>
          </p:style>
        </p:cxnSp>
        <p:sp>
          <p:nvSpPr>
            <p:cNvPr id="152" name="TextBox 151"/>
            <p:cNvSpPr txBox="1"/>
            <p:nvPr/>
          </p:nvSpPr>
          <p:spPr>
            <a:xfrm>
              <a:off x="4435699" y="2483183"/>
              <a:ext cx="348093" cy="297817"/>
            </a:xfrm>
            <a:prstGeom prst="rect">
              <a:avLst/>
            </a:prstGeom>
            <a:noFill/>
          </p:spPr>
          <p:txBody>
            <a:bodyPr wrap="none" lIns="0" tIns="0" rIns="0" bIns="0" rtlCol="0" anchor="ctr">
              <a:noAutofit/>
            </a:bodyPr>
            <a:lstStyle/>
            <a:p>
              <a:pPr algn="ctr">
                <a:spcAft>
                  <a:spcPts val="900"/>
                </a:spcAft>
              </a:pPr>
              <a:r>
                <a:rPr lang="en-GB" sz="1000" dirty="0">
                  <a:solidFill>
                    <a:srgbClr val="FFC000"/>
                  </a:solidFill>
                  <a:latin typeface="EC Square Sans Pro" panose="020B0506040000020004"/>
                </a:rPr>
                <a:t>3m</a:t>
              </a:r>
              <a:endParaRPr lang="en-GB" sz="1000" b="1" dirty="0">
                <a:solidFill>
                  <a:srgbClr val="FFC000"/>
                </a:solidFill>
                <a:latin typeface="EC Square Sans Pro" panose="020B0506040000020004"/>
              </a:endParaRPr>
            </a:p>
          </p:txBody>
        </p:sp>
        <p:grpSp>
          <p:nvGrpSpPr>
            <p:cNvPr id="153" name="Group 152"/>
            <p:cNvGrpSpPr/>
            <p:nvPr/>
          </p:nvGrpSpPr>
          <p:grpSpPr>
            <a:xfrm rot="10800000">
              <a:off x="4845676" y="2451550"/>
              <a:ext cx="238877" cy="530909"/>
              <a:chOff x="1961560" y="1739437"/>
              <a:chExt cx="238877" cy="530909"/>
            </a:xfrm>
          </p:grpSpPr>
          <p:cxnSp>
            <p:nvCxnSpPr>
              <p:cNvPr id="159" name="Straight Connector 158"/>
              <p:cNvCxnSpPr/>
              <p:nvPr/>
            </p:nvCxnSpPr>
            <p:spPr>
              <a:xfrm rot="10800000" flipV="1">
                <a:off x="2080996" y="1739437"/>
                <a:ext cx="2" cy="480792"/>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160" name="Oval 159"/>
              <p:cNvSpPr/>
              <p:nvPr/>
            </p:nvSpPr>
            <p:spPr bwMode="ltGray">
              <a:xfrm>
                <a:off x="1961560" y="2031469"/>
                <a:ext cx="238877" cy="238877"/>
              </a:xfrm>
              <a:prstGeom prst="ellipse">
                <a:avLst/>
              </a:prstGeom>
              <a:solidFill>
                <a:srgbClr val="FFC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grpSp>
        <p:sp>
          <p:nvSpPr>
            <p:cNvPr id="154" name="TextBox 153"/>
            <p:cNvSpPr txBox="1"/>
            <p:nvPr/>
          </p:nvSpPr>
          <p:spPr>
            <a:xfrm>
              <a:off x="3880677" y="3013814"/>
              <a:ext cx="817287" cy="218151"/>
            </a:xfrm>
            <a:prstGeom prst="rect">
              <a:avLst/>
            </a:prstGeom>
            <a:noFill/>
          </p:spPr>
          <p:txBody>
            <a:bodyPr wrap="none" lIns="0" tIns="0" rIns="0" bIns="0" rtlCol="0" anchor="ctr">
              <a:noAutofit/>
            </a:bodyPr>
            <a:lstStyle/>
            <a:p>
              <a:pPr algn="ctr">
                <a:spcAft>
                  <a:spcPts val="900"/>
                </a:spcAft>
              </a:pPr>
              <a:r>
                <a:rPr lang="en-GB" sz="1000" dirty="0">
                  <a:solidFill>
                    <a:schemeClr val="tx2"/>
                  </a:solidFill>
                  <a:latin typeface="EC Square Sans Pro" panose="020B0506040000020004"/>
                </a:rPr>
                <a:t>WG Review</a:t>
              </a:r>
              <a:endParaRPr lang="en-GB" sz="1000" b="1" dirty="0">
                <a:solidFill>
                  <a:schemeClr val="tx2"/>
                </a:solidFill>
                <a:latin typeface="EC Square Sans Pro" panose="020B0506040000020004"/>
              </a:endParaRPr>
            </a:p>
          </p:txBody>
        </p:sp>
        <p:cxnSp>
          <p:nvCxnSpPr>
            <p:cNvPr id="155" name="Straight Connector 154"/>
            <p:cNvCxnSpPr/>
            <p:nvPr/>
          </p:nvCxnSpPr>
          <p:spPr>
            <a:xfrm>
              <a:off x="4611458" y="2826720"/>
              <a:ext cx="0" cy="377280"/>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156" name="TextBox 155"/>
            <p:cNvSpPr txBox="1"/>
            <p:nvPr/>
          </p:nvSpPr>
          <p:spPr>
            <a:xfrm>
              <a:off x="3248954" y="2605156"/>
              <a:ext cx="999970" cy="419920"/>
            </a:xfrm>
            <a:prstGeom prst="rect">
              <a:avLst/>
            </a:prstGeom>
            <a:noFill/>
          </p:spPr>
          <p:txBody>
            <a:bodyPr wrap="none" lIns="0" tIns="0" rIns="0" bIns="0" rtlCol="0" anchor="ctr">
              <a:noAutofit/>
            </a:bodyPr>
            <a:lstStyle/>
            <a:p>
              <a:pPr algn="r">
                <a:spcAft>
                  <a:spcPts val="900"/>
                </a:spcAft>
              </a:pPr>
              <a:r>
                <a:rPr lang="en-GB" sz="1000" dirty="0">
                  <a:solidFill>
                    <a:srgbClr val="FFC000"/>
                  </a:solidFill>
                  <a:latin typeface="EC Square Sans Pro" panose="020B0506040000020004"/>
                </a:rPr>
                <a:t>Closing</a:t>
              </a:r>
              <a:br>
                <a:rPr lang="en-GB" sz="1000" dirty="0">
                  <a:solidFill>
                    <a:srgbClr val="FFC000"/>
                  </a:solidFill>
                  <a:latin typeface="EC Square Sans Pro" panose="020B0506040000020004"/>
                </a:rPr>
              </a:br>
              <a:r>
                <a:rPr lang="en-GB" sz="1000" dirty="0">
                  <a:solidFill>
                    <a:srgbClr val="FFC000"/>
                  </a:solidFill>
                  <a:latin typeface="EC Square Sans Pro" panose="020B0506040000020004"/>
                </a:rPr>
                <a:t>change requests</a:t>
              </a:r>
              <a:endParaRPr lang="en-GB" sz="1000" b="1" dirty="0">
                <a:solidFill>
                  <a:srgbClr val="FFC000"/>
                </a:solidFill>
                <a:latin typeface="EC Square Sans Pro" panose="020B0506040000020004"/>
              </a:endParaRPr>
            </a:p>
          </p:txBody>
        </p:sp>
        <p:cxnSp>
          <p:nvCxnSpPr>
            <p:cNvPr id="158" name="Straight Connector 157"/>
            <p:cNvCxnSpPr/>
            <p:nvPr/>
          </p:nvCxnSpPr>
          <p:spPr>
            <a:xfrm>
              <a:off x="4289321" y="2483722"/>
              <a:ext cx="0" cy="460775"/>
            </a:xfrm>
            <a:prstGeom prst="line">
              <a:avLst/>
            </a:prstGeom>
            <a:noFill/>
            <a:ln w="25400" cap="flat">
              <a:solidFill>
                <a:srgbClr val="FFC000"/>
              </a:solidFill>
              <a:prstDash val="solid"/>
              <a:bevel/>
            </a:ln>
            <a:effectLst/>
            <a:sp3d/>
          </p:spPr>
          <p:style>
            <a:lnRef idx="0">
              <a:scrgbClr r="0" g="0" b="0"/>
            </a:lnRef>
            <a:fillRef idx="0">
              <a:scrgbClr r="0" g="0" b="0"/>
            </a:fillRef>
            <a:effectRef idx="0">
              <a:scrgbClr r="0" g="0" b="0"/>
            </a:effectRef>
            <a:fontRef idx="none"/>
          </p:style>
        </p:cxnSp>
      </p:grpSp>
      <p:grpSp>
        <p:nvGrpSpPr>
          <p:cNvPr id="166" name="Group 165"/>
          <p:cNvGrpSpPr/>
          <p:nvPr/>
        </p:nvGrpSpPr>
        <p:grpSpPr>
          <a:xfrm>
            <a:off x="6745661" y="4072408"/>
            <a:ext cx="1835599" cy="782485"/>
            <a:chOff x="3248954" y="2451550"/>
            <a:chExt cx="1835599" cy="782485"/>
          </a:xfrm>
        </p:grpSpPr>
        <p:cxnSp>
          <p:nvCxnSpPr>
            <p:cNvPr id="189" name="Straight Connector 188"/>
            <p:cNvCxnSpPr/>
            <p:nvPr/>
          </p:nvCxnSpPr>
          <p:spPr>
            <a:xfrm flipH="1">
              <a:off x="4289321" y="2708041"/>
              <a:ext cx="684838" cy="5732"/>
            </a:xfrm>
            <a:prstGeom prst="line">
              <a:avLst/>
            </a:prstGeom>
            <a:noFill/>
            <a:ln w="25400" cap="flat">
              <a:solidFill>
                <a:srgbClr val="FFC000"/>
              </a:solidFill>
              <a:prstDash val="sysDot"/>
              <a:bevel/>
              <a:headEnd type="none"/>
              <a:tailEnd type="none"/>
            </a:ln>
            <a:effectLst/>
            <a:sp3d/>
          </p:spPr>
          <p:style>
            <a:lnRef idx="0">
              <a:scrgbClr r="0" g="0" b="0"/>
            </a:lnRef>
            <a:fillRef idx="0">
              <a:scrgbClr r="0" g="0" b="0"/>
            </a:fillRef>
            <a:effectRef idx="0">
              <a:scrgbClr r="0" g="0" b="0"/>
            </a:effectRef>
            <a:fontRef idx="none"/>
          </p:style>
        </p:cxnSp>
        <p:sp>
          <p:nvSpPr>
            <p:cNvPr id="193" name="TextBox 192"/>
            <p:cNvSpPr txBox="1"/>
            <p:nvPr/>
          </p:nvSpPr>
          <p:spPr>
            <a:xfrm>
              <a:off x="4633396" y="2934750"/>
              <a:ext cx="331718" cy="226282"/>
            </a:xfrm>
            <a:prstGeom prst="rect">
              <a:avLst/>
            </a:prstGeom>
            <a:noFill/>
          </p:spPr>
          <p:txBody>
            <a:bodyPr wrap="none" lIns="0" tIns="0" rIns="0" bIns="0" rtlCol="0" anchor="ctr">
              <a:noAutofit/>
            </a:bodyPr>
            <a:lstStyle/>
            <a:p>
              <a:pPr algn="ctr">
                <a:spcAft>
                  <a:spcPts val="900"/>
                </a:spcAft>
              </a:pPr>
              <a:r>
                <a:rPr lang="en-GB" sz="1000" dirty="0">
                  <a:solidFill>
                    <a:srgbClr val="292929"/>
                  </a:solidFill>
                  <a:latin typeface="EC Square Sans Pro" panose="020B0506040000020004"/>
                </a:rPr>
                <a:t>6w</a:t>
              </a:r>
              <a:endParaRPr lang="en-GB" sz="1000" b="1" dirty="0">
                <a:solidFill>
                  <a:srgbClr val="292929"/>
                </a:solidFill>
                <a:latin typeface="EC Square Sans Pro" panose="020B0506040000020004"/>
              </a:endParaRPr>
            </a:p>
          </p:txBody>
        </p:sp>
        <p:cxnSp>
          <p:nvCxnSpPr>
            <p:cNvPr id="194" name="Straight Connector 193"/>
            <p:cNvCxnSpPr/>
            <p:nvPr/>
          </p:nvCxnSpPr>
          <p:spPr>
            <a:xfrm flipH="1">
              <a:off x="4607325" y="2939981"/>
              <a:ext cx="366834" cy="2144"/>
            </a:xfrm>
            <a:prstGeom prst="line">
              <a:avLst/>
            </a:prstGeom>
            <a:noFill/>
            <a:ln w="25400" cap="flat">
              <a:solidFill>
                <a:srgbClr val="292929"/>
              </a:solidFill>
              <a:prstDash val="sysDot"/>
              <a:bevel/>
              <a:headEnd type="none"/>
              <a:tailEnd type="none"/>
            </a:ln>
            <a:effectLst/>
            <a:sp3d/>
          </p:spPr>
          <p:style>
            <a:lnRef idx="0">
              <a:scrgbClr r="0" g="0" b="0"/>
            </a:lnRef>
            <a:fillRef idx="0">
              <a:scrgbClr r="0" g="0" b="0"/>
            </a:fillRef>
            <a:effectRef idx="0">
              <a:scrgbClr r="0" g="0" b="0"/>
            </a:effectRef>
            <a:fontRef idx="none"/>
          </p:style>
        </p:cxnSp>
        <p:sp>
          <p:nvSpPr>
            <p:cNvPr id="196" name="TextBox 195"/>
            <p:cNvSpPr txBox="1"/>
            <p:nvPr/>
          </p:nvSpPr>
          <p:spPr>
            <a:xfrm>
              <a:off x="4435699" y="2483183"/>
              <a:ext cx="348093" cy="297817"/>
            </a:xfrm>
            <a:prstGeom prst="rect">
              <a:avLst/>
            </a:prstGeom>
            <a:noFill/>
          </p:spPr>
          <p:txBody>
            <a:bodyPr wrap="none" lIns="0" tIns="0" rIns="0" bIns="0" rtlCol="0" anchor="ctr">
              <a:noAutofit/>
            </a:bodyPr>
            <a:lstStyle/>
            <a:p>
              <a:pPr algn="ctr">
                <a:spcAft>
                  <a:spcPts val="900"/>
                </a:spcAft>
              </a:pPr>
              <a:r>
                <a:rPr lang="en-GB" sz="1000" dirty="0">
                  <a:solidFill>
                    <a:srgbClr val="FFC000"/>
                  </a:solidFill>
                  <a:latin typeface="EC Square Sans Pro" panose="020B0506040000020004"/>
                </a:rPr>
                <a:t>3m</a:t>
              </a:r>
              <a:endParaRPr lang="en-GB" sz="1000" b="1" dirty="0">
                <a:solidFill>
                  <a:srgbClr val="FFC000"/>
                </a:solidFill>
                <a:latin typeface="EC Square Sans Pro" panose="020B0506040000020004"/>
              </a:endParaRPr>
            </a:p>
          </p:txBody>
        </p:sp>
        <p:grpSp>
          <p:nvGrpSpPr>
            <p:cNvPr id="197" name="Group 196"/>
            <p:cNvGrpSpPr/>
            <p:nvPr/>
          </p:nvGrpSpPr>
          <p:grpSpPr>
            <a:xfrm rot="10800000">
              <a:off x="4845676" y="2451550"/>
              <a:ext cx="238877" cy="530909"/>
              <a:chOff x="1961560" y="1739437"/>
              <a:chExt cx="238877" cy="530909"/>
            </a:xfrm>
          </p:grpSpPr>
          <p:cxnSp>
            <p:nvCxnSpPr>
              <p:cNvPr id="203" name="Straight Connector 202"/>
              <p:cNvCxnSpPr/>
              <p:nvPr/>
            </p:nvCxnSpPr>
            <p:spPr>
              <a:xfrm rot="10800000" flipV="1">
                <a:off x="2080996" y="1739437"/>
                <a:ext cx="2" cy="480792"/>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204" name="Oval 203"/>
              <p:cNvSpPr/>
              <p:nvPr/>
            </p:nvSpPr>
            <p:spPr bwMode="ltGray">
              <a:xfrm>
                <a:off x="1961560" y="2031469"/>
                <a:ext cx="238877" cy="238877"/>
              </a:xfrm>
              <a:prstGeom prst="ellipse">
                <a:avLst/>
              </a:prstGeom>
              <a:solidFill>
                <a:srgbClr val="FFC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grpSp>
        <p:sp>
          <p:nvSpPr>
            <p:cNvPr id="198" name="TextBox 197"/>
            <p:cNvSpPr txBox="1"/>
            <p:nvPr/>
          </p:nvSpPr>
          <p:spPr>
            <a:xfrm>
              <a:off x="3880677" y="3015884"/>
              <a:ext cx="817287" cy="218151"/>
            </a:xfrm>
            <a:prstGeom prst="rect">
              <a:avLst/>
            </a:prstGeom>
            <a:noFill/>
          </p:spPr>
          <p:txBody>
            <a:bodyPr wrap="none" lIns="0" tIns="0" rIns="0" bIns="0" rtlCol="0" anchor="ctr">
              <a:noAutofit/>
            </a:bodyPr>
            <a:lstStyle/>
            <a:p>
              <a:pPr algn="ctr">
                <a:spcAft>
                  <a:spcPts val="900"/>
                </a:spcAft>
              </a:pPr>
              <a:r>
                <a:rPr lang="en-GB" sz="1000" dirty="0">
                  <a:solidFill>
                    <a:schemeClr val="tx2"/>
                  </a:solidFill>
                  <a:latin typeface="EC Square Sans Pro" panose="020B0506040000020004"/>
                </a:rPr>
                <a:t>WG Review</a:t>
              </a:r>
              <a:endParaRPr lang="en-GB" sz="1000" b="1" dirty="0">
                <a:solidFill>
                  <a:schemeClr val="tx2"/>
                </a:solidFill>
                <a:latin typeface="EC Square Sans Pro" panose="020B0506040000020004"/>
              </a:endParaRPr>
            </a:p>
          </p:txBody>
        </p:sp>
        <p:cxnSp>
          <p:nvCxnSpPr>
            <p:cNvPr id="200" name="Straight Connector 199"/>
            <p:cNvCxnSpPr/>
            <p:nvPr/>
          </p:nvCxnSpPr>
          <p:spPr>
            <a:xfrm>
              <a:off x="4611458" y="2828790"/>
              <a:ext cx="0" cy="377280"/>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201" name="TextBox 200"/>
            <p:cNvSpPr txBox="1"/>
            <p:nvPr/>
          </p:nvSpPr>
          <p:spPr>
            <a:xfrm>
              <a:off x="3248954" y="2605156"/>
              <a:ext cx="999970" cy="419920"/>
            </a:xfrm>
            <a:prstGeom prst="rect">
              <a:avLst/>
            </a:prstGeom>
            <a:noFill/>
          </p:spPr>
          <p:txBody>
            <a:bodyPr wrap="none" lIns="0" tIns="0" rIns="0" bIns="0" rtlCol="0" anchor="ctr">
              <a:noAutofit/>
            </a:bodyPr>
            <a:lstStyle/>
            <a:p>
              <a:pPr algn="r">
                <a:spcAft>
                  <a:spcPts val="900"/>
                </a:spcAft>
              </a:pPr>
              <a:r>
                <a:rPr lang="en-GB" sz="1000" dirty="0">
                  <a:solidFill>
                    <a:srgbClr val="FFC000"/>
                  </a:solidFill>
                  <a:latin typeface="EC Square Sans Pro" panose="020B0506040000020004"/>
                </a:rPr>
                <a:t>Closing</a:t>
              </a:r>
              <a:br>
                <a:rPr lang="en-GB" sz="1000" dirty="0">
                  <a:solidFill>
                    <a:srgbClr val="FFC000"/>
                  </a:solidFill>
                  <a:latin typeface="EC Square Sans Pro" panose="020B0506040000020004"/>
                </a:rPr>
              </a:br>
              <a:r>
                <a:rPr lang="en-GB" sz="1000" dirty="0">
                  <a:solidFill>
                    <a:srgbClr val="FFC000"/>
                  </a:solidFill>
                  <a:latin typeface="EC Square Sans Pro" panose="020B0506040000020004"/>
                </a:rPr>
                <a:t>change requests</a:t>
              </a:r>
              <a:endParaRPr lang="en-GB" sz="1000" b="1" dirty="0">
                <a:solidFill>
                  <a:srgbClr val="FFC000"/>
                </a:solidFill>
                <a:latin typeface="EC Square Sans Pro" panose="020B0506040000020004"/>
              </a:endParaRPr>
            </a:p>
          </p:txBody>
        </p:sp>
        <p:cxnSp>
          <p:nvCxnSpPr>
            <p:cNvPr id="202" name="Straight Connector 201"/>
            <p:cNvCxnSpPr/>
            <p:nvPr/>
          </p:nvCxnSpPr>
          <p:spPr>
            <a:xfrm>
              <a:off x="4289321" y="2483722"/>
              <a:ext cx="0" cy="460775"/>
            </a:xfrm>
            <a:prstGeom prst="line">
              <a:avLst/>
            </a:prstGeom>
            <a:noFill/>
            <a:ln w="25400" cap="flat">
              <a:solidFill>
                <a:srgbClr val="FFC000"/>
              </a:solidFill>
              <a:prstDash val="solid"/>
              <a:bevel/>
            </a:ln>
            <a:effectLst/>
            <a:sp3d/>
          </p:spPr>
          <p:style>
            <a:lnRef idx="0">
              <a:scrgbClr r="0" g="0" b="0"/>
            </a:lnRef>
            <a:fillRef idx="0">
              <a:scrgbClr r="0" g="0" b="0"/>
            </a:fillRef>
            <a:effectRef idx="0">
              <a:scrgbClr r="0" g="0" b="0"/>
            </a:effectRef>
            <a:fontRef idx="none"/>
          </p:style>
        </p:cxnSp>
      </p:grpSp>
      <p:sp>
        <p:nvSpPr>
          <p:cNvPr id="216" name="TextBox 215"/>
          <p:cNvSpPr txBox="1"/>
          <p:nvPr/>
        </p:nvSpPr>
        <p:spPr>
          <a:xfrm>
            <a:off x="8126752" y="2425200"/>
            <a:ext cx="612706" cy="419920"/>
          </a:xfrm>
          <a:prstGeom prst="rect">
            <a:avLst/>
          </a:prstGeom>
          <a:noFill/>
        </p:spPr>
        <p:txBody>
          <a:bodyPr wrap="none" lIns="0" tIns="0" rIns="0" bIns="0" rtlCol="0" anchor="ctr">
            <a:noAutofit/>
          </a:bodyPr>
          <a:lstStyle/>
          <a:p>
            <a:pPr algn="ctr">
              <a:spcAft>
                <a:spcPts val="900"/>
              </a:spcAft>
            </a:pPr>
            <a:r>
              <a:rPr lang="en-GB" sz="1000" dirty="0">
                <a:solidFill>
                  <a:sysClr val="windowText" lastClr="000000"/>
                </a:solidFill>
                <a:latin typeface="EC Square Sans Pro" panose="020B0506040000020004"/>
              </a:rPr>
              <a:t>Publication</a:t>
            </a:r>
            <a:endParaRPr lang="en-GB" sz="1000" b="1" dirty="0">
              <a:solidFill>
                <a:sysClr val="windowText" lastClr="000000"/>
              </a:solidFill>
              <a:latin typeface="EC Square Sans Pro" panose="020B0506040000020004"/>
            </a:endParaRPr>
          </a:p>
        </p:txBody>
      </p:sp>
      <p:grpSp>
        <p:nvGrpSpPr>
          <p:cNvPr id="221" name="Group 220"/>
          <p:cNvGrpSpPr/>
          <p:nvPr/>
        </p:nvGrpSpPr>
        <p:grpSpPr>
          <a:xfrm>
            <a:off x="5849444" y="5316139"/>
            <a:ext cx="2653283" cy="895295"/>
            <a:chOff x="4324790" y="2491176"/>
            <a:chExt cx="2653283" cy="895295"/>
          </a:xfrm>
        </p:grpSpPr>
        <p:cxnSp>
          <p:nvCxnSpPr>
            <p:cNvPr id="222" name="Straight Connector 221"/>
            <p:cNvCxnSpPr/>
            <p:nvPr/>
          </p:nvCxnSpPr>
          <p:spPr>
            <a:xfrm flipH="1" flipV="1">
              <a:off x="4324790" y="2715012"/>
              <a:ext cx="2653283" cy="8651"/>
            </a:xfrm>
            <a:prstGeom prst="line">
              <a:avLst/>
            </a:prstGeom>
            <a:noFill/>
            <a:ln w="25400" cap="flat">
              <a:solidFill>
                <a:srgbClr val="FFC000"/>
              </a:solidFill>
              <a:prstDash val="sysDot"/>
              <a:bevel/>
              <a:headEnd type="none"/>
              <a:tailEnd type="none"/>
            </a:ln>
            <a:effectLst/>
            <a:sp3d/>
          </p:spPr>
          <p:style>
            <a:lnRef idx="0">
              <a:scrgbClr r="0" g="0" b="0"/>
            </a:lnRef>
            <a:fillRef idx="0">
              <a:scrgbClr r="0" g="0" b="0"/>
            </a:fillRef>
            <a:effectRef idx="0">
              <a:scrgbClr r="0" g="0" b="0"/>
            </a:effectRef>
            <a:fontRef idx="none"/>
          </p:style>
        </p:cxnSp>
        <p:sp>
          <p:nvSpPr>
            <p:cNvPr id="223" name="TextBox 222"/>
            <p:cNvSpPr txBox="1"/>
            <p:nvPr/>
          </p:nvSpPr>
          <p:spPr>
            <a:xfrm>
              <a:off x="5530931" y="2703734"/>
              <a:ext cx="331718" cy="226282"/>
            </a:xfrm>
            <a:prstGeom prst="rect">
              <a:avLst/>
            </a:prstGeom>
            <a:noFill/>
          </p:spPr>
          <p:txBody>
            <a:bodyPr wrap="none" lIns="0" tIns="0" rIns="0" bIns="0" rtlCol="0" anchor="ctr">
              <a:noAutofit/>
            </a:bodyPr>
            <a:lstStyle/>
            <a:p>
              <a:pPr algn="ctr">
                <a:spcAft>
                  <a:spcPts val="900"/>
                </a:spcAft>
              </a:pPr>
              <a:r>
                <a:rPr lang="en-GB" sz="1000" dirty="0">
                  <a:solidFill>
                    <a:srgbClr val="292929"/>
                  </a:solidFill>
                  <a:latin typeface="EC Square Sans Pro" panose="020B0506040000020004"/>
                </a:rPr>
                <a:t>≥ 3m</a:t>
              </a:r>
              <a:endParaRPr lang="en-GB" sz="1000" b="1" dirty="0">
                <a:solidFill>
                  <a:srgbClr val="292929"/>
                </a:solidFill>
                <a:latin typeface="EC Square Sans Pro" panose="020B0506040000020004"/>
              </a:endParaRPr>
            </a:p>
          </p:txBody>
        </p:sp>
        <p:cxnSp>
          <p:nvCxnSpPr>
            <p:cNvPr id="224" name="Straight Connector 223"/>
            <p:cNvCxnSpPr/>
            <p:nvPr/>
          </p:nvCxnSpPr>
          <p:spPr>
            <a:xfrm flipH="1" flipV="1">
              <a:off x="5084057" y="2903755"/>
              <a:ext cx="1225807" cy="9794"/>
            </a:xfrm>
            <a:prstGeom prst="line">
              <a:avLst/>
            </a:prstGeom>
            <a:noFill/>
            <a:ln w="25400" cap="flat">
              <a:solidFill>
                <a:srgbClr val="292929"/>
              </a:solidFill>
              <a:prstDash val="sysDot"/>
              <a:bevel/>
              <a:headEnd type="none"/>
              <a:tailEnd type="none"/>
            </a:ln>
            <a:effectLst/>
            <a:sp3d/>
          </p:spPr>
          <p:style>
            <a:lnRef idx="0">
              <a:scrgbClr r="0" g="0" b="0"/>
            </a:lnRef>
            <a:fillRef idx="0">
              <a:scrgbClr r="0" g="0" b="0"/>
            </a:fillRef>
            <a:effectRef idx="0">
              <a:scrgbClr r="0" g="0" b="0"/>
            </a:effectRef>
            <a:fontRef idx="none"/>
          </p:style>
        </p:cxnSp>
        <p:sp>
          <p:nvSpPr>
            <p:cNvPr id="225" name="TextBox 224"/>
            <p:cNvSpPr txBox="1"/>
            <p:nvPr/>
          </p:nvSpPr>
          <p:spPr>
            <a:xfrm>
              <a:off x="5501854" y="2491176"/>
              <a:ext cx="348093" cy="297817"/>
            </a:xfrm>
            <a:prstGeom prst="rect">
              <a:avLst/>
            </a:prstGeom>
            <a:noFill/>
          </p:spPr>
          <p:txBody>
            <a:bodyPr wrap="none" lIns="0" tIns="0" rIns="0" bIns="0" rtlCol="0" anchor="ctr">
              <a:noAutofit/>
            </a:bodyPr>
            <a:lstStyle/>
            <a:p>
              <a:pPr algn="ctr">
                <a:spcAft>
                  <a:spcPts val="900"/>
                </a:spcAft>
              </a:pPr>
              <a:r>
                <a:rPr lang="en-GB" sz="1000" dirty="0">
                  <a:solidFill>
                    <a:srgbClr val="FFC000"/>
                  </a:solidFill>
                  <a:latin typeface="EC Square Sans Pro" panose="020B0506040000020004"/>
                </a:rPr>
                <a:t>8m</a:t>
              </a:r>
              <a:endParaRPr lang="en-GB" sz="1000" b="1" dirty="0">
                <a:solidFill>
                  <a:srgbClr val="FFC000"/>
                </a:solidFill>
                <a:latin typeface="EC Square Sans Pro" panose="020B0506040000020004"/>
              </a:endParaRPr>
            </a:p>
          </p:txBody>
        </p:sp>
        <p:cxnSp>
          <p:nvCxnSpPr>
            <p:cNvPr id="231" name="Straight Connector 230"/>
            <p:cNvCxnSpPr/>
            <p:nvPr/>
          </p:nvCxnSpPr>
          <p:spPr>
            <a:xfrm flipV="1">
              <a:off x="6976854" y="2509935"/>
              <a:ext cx="2" cy="480792"/>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227" name="TextBox 226"/>
            <p:cNvSpPr txBox="1"/>
            <p:nvPr/>
          </p:nvSpPr>
          <p:spPr>
            <a:xfrm>
              <a:off x="4345575" y="3168320"/>
              <a:ext cx="817287" cy="218151"/>
            </a:xfrm>
            <a:prstGeom prst="rect">
              <a:avLst/>
            </a:prstGeom>
            <a:noFill/>
          </p:spPr>
          <p:txBody>
            <a:bodyPr wrap="none" lIns="0" tIns="0" rIns="0" bIns="0" rtlCol="0" anchor="ctr">
              <a:noAutofit/>
            </a:bodyPr>
            <a:lstStyle/>
            <a:p>
              <a:pPr algn="ctr">
                <a:spcAft>
                  <a:spcPts val="900"/>
                </a:spcAft>
              </a:pPr>
              <a:r>
                <a:rPr lang="en-GB" sz="1000" dirty="0">
                  <a:solidFill>
                    <a:schemeClr val="tx2"/>
                  </a:solidFill>
                  <a:latin typeface="EC Square Sans Pro" panose="020B0506040000020004"/>
                </a:rPr>
                <a:t>WG Discuss &amp; Agree</a:t>
              </a:r>
              <a:endParaRPr lang="en-GB" sz="1000" b="1" dirty="0">
                <a:solidFill>
                  <a:schemeClr val="tx2"/>
                </a:solidFill>
                <a:latin typeface="EC Square Sans Pro" panose="020B0506040000020004"/>
              </a:endParaRPr>
            </a:p>
          </p:txBody>
        </p:sp>
        <p:cxnSp>
          <p:nvCxnSpPr>
            <p:cNvPr id="228" name="Straight Connector 227"/>
            <p:cNvCxnSpPr/>
            <p:nvPr/>
          </p:nvCxnSpPr>
          <p:spPr>
            <a:xfrm>
              <a:off x="5074700" y="2809240"/>
              <a:ext cx="0" cy="377280"/>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grpSp>
      <p:sp>
        <p:nvSpPr>
          <p:cNvPr id="233" name="TextBox 232"/>
          <p:cNvSpPr txBox="1"/>
          <p:nvPr/>
        </p:nvSpPr>
        <p:spPr>
          <a:xfrm>
            <a:off x="7902452" y="5600051"/>
            <a:ext cx="331718" cy="226282"/>
          </a:xfrm>
          <a:prstGeom prst="rect">
            <a:avLst/>
          </a:prstGeom>
          <a:noFill/>
        </p:spPr>
        <p:txBody>
          <a:bodyPr wrap="none" lIns="0" tIns="0" rIns="0" bIns="0" rtlCol="0" anchor="ctr">
            <a:noAutofit/>
          </a:bodyPr>
          <a:lstStyle/>
          <a:p>
            <a:pPr algn="ctr">
              <a:spcAft>
                <a:spcPts val="900"/>
              </a:spcAft>
            </a:pPr>
            <a:r>
              <a:rPr lang="en-GB" sz="1000" dirty="0">
                <a:solidFill>
                  <a:srgbClr val="292929"/>
                </a:solidFill>
                <a:latin typeface="EC Square Sans Pro" panose="020B0506040000020004"/>
              </a:rPr>
              <a:t>≥ 1m</a:t>
            </a:r>
            <a:endParaRPr lang="en-GB" sz="1000" b="1" dirty="0">
              <a:solidFill>
                <a:srgbClr val="292929"/>
              </a:solidFill>
              <a:latin typeface="EC Square Sans Pro" panose="020B0506040000020004"/>
            </a:endParaRPr>
          </a:p>
        </p:txBody>
      </p:sp>
      <p:cxnSp>
        <p:nvCxnSpPr>
          <p:cNvPr id="234" name="Straight Connector 233"/>
          <p:cNvCxnSpPr/>
          <p:nvPr/>
        </p:nvCxnSpPr>
        <p:spPr>
          <a:xfrm flipH="1">
            <a:off x="7844673" y="5815690"/>
            <a:ext cx="431935" cy="0"/>
          </a:xfrm>
          <a:prstGeom prst="line">
            <a:avLst/>
          </a:prstGeom>
          <a:noFill/>
          <a:ln w="25400" cap="flat">
            <a:solidFill>
              <a:srgbClr val="292929"/>
            </a:solidFill>
            <a:prstDash val="sysDot"/>
            <a:bevel/>
            <a:headEnd type="none"/>
            <a:tailEnd type="none"/>
          </a:ln>
          <a:effectLst/>
          <a:sp3d/>
        </p:spPr>
        <p:style>
          <a:lnRef idx="0">
            <a:scrgbClr r="0" g="0" b="0"/>
          </a:lnRef>
          <a:fillRef idx="0">
            <a:scrgbClr r="0" g="0" b="0"/>
          </a:fillRef>
          <a:effectRef idx="0">
            <a:scrgbClr r="0" g="0" b="0"/>
          </a:effectRef>
          <a:fontRef idx="none"/>
        </p:style>
      </p:cxnSp>
      <p:cxnSp>
        <p:nvCxnSpPr>
          <p:cNvPr id="235" name="Straight Connector 234"/>
          <p:cNvCxnSpPr/>
          <p:nvPr/>
        </p:nvCxnSpPr>
        <p:spPr>
          <a:xfrm>
            <a:off x="7838116" y="5640079"/>
            <a:ext cx="0" cy="377280"/>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sp>
        <p:nvSpPr>
          <p:cNvPr id="236" name="TextBox 235"/>
          <p:cNvSpPr txBox="1"/>
          <p:nvPr/>
        </p:nvSpPr>
        <p:spPr>
          <a:xfrm>
            <a:off x="8214184" y="5543178"/>
            <a:ext cx="331718" cy="226282"/>
          </a:xfrm>
          <a:prstGeom prst="rect">
            <a:avLst/>
          </a:prstGeom>
          <a:noFill/>
        </p:spPr>
        <p:txBody>
          <a:bodyPr wrap="none" lIns="0" tIns="0" rIns="0" bIns="0" rtlCol="0" anchor="ctr">
            <a:noAutofit/>
          </a:bodyPr>
          <a:lstStyle/>
          <a:p>
            <a:pPr algn="ctr">
              <a:spcAft>
                <a:spcPts val="900"/>
              </a:spcAft>
            </a:pPr>
            <a:r>
              <a:rPr lang="en-GB" sz="1000" b="1" dirty="0">
                <a:solidFill>
                  <a:srgbClr val="292929"/>
                </a:solidFill>
                <a:latin typeface="EC Square Sans Pro" panose="020B0506040000020004"/>
              </a:rPr>
              <a:t>1m</a:t>
            </a:r>
          </a:p>
        </p:txBody>
      </p:sp>
      <p:cxnSp>
        <p:nvCxnSpPr>
          <p:cNvPr id="238" name="Straight Connector 237"/>
          <p:cNvCxnSpPr/>
          <p:nvPr/>
        </p:nvCxnSpPr>
        <p:spPr>
          <a:xfrm>
            <a:off x="8282118" y="5640079"/>
            <a:ext cx="0" cy="377280"/>
          </a:xfrm>
          <a:prstGeom prst="line">
            <a:avLst/>
          </a:prstGeom>
          <a:noFill/>
          <a:ln w="25400" cap="flat">
            <a:solidFill>
              <a:schemeClr val="tx2"/>
            </a:solidFill>
            <a:prstDash val="solid"/>
            <a:bevel/>
          </a:ln>
          <a:effectLst/>
          <a:sp3d/>
        </p:spPr>
        <p:style>
          <a:lnRef idx="0">
            <a:scrgbClr r="0" g="0" b="0"/>
          </a:lnRef>
          <a:fillRef idx="0">
            <a:scrgbClr r="0" g="0" b="0"/>
          </a:fillRef>
          <a:effectRef idx="0">
            <a:scrgbClr r="0" g="0" b="0"/>
          </a:effectRef>
          <a:fontRef idx="none"/>
        </p:style>
      </p:cxnSp>
      <p:cxnSp>
        <p:nvCxnSpPr>
          <p:cNvPr id="239" name="Straight Connector 238"/>
          <p:cNvCxnSpPr/>
          <p:nvPr/>
        </p:nvCxnSpPr>
        <p:spPr>
          <a:xfrm flipH="1">
            <a:off x="8296931" y="5736474"/>
            <a:ext cx="184180" cy="5183"/>
          </a:xfrm>
          <a:prstGeom prst="line">
            <a:avLst/>
          </a:prstGeom>
          <a:noFill/>
          <a:ln w="25400" cap="flat">
            <a:solidFill>
              <a:srgbClr val="292929"/>
            </a:solidFill>
            <a:prstDash val="sysDot"/>
            <a:bevel/>
            <a:headEnd type="none"/>
            <a:tailEnd type="none"/>
          </a:ln>
          <a:effectLst/>
          <a:sp3d/>
        </p:spPr>
        <p:style>
          <a:lnRef idx="0">
            <a:scrgbClr r="0" g="0" b="0"/>
          </a:lnRef>
          <a:fillRef idx="0">
            <a:scrgbClr r="0" g="0" b="0"/>
          </a:fillRef>
          <a:effectRef idx="0">
            <a:scrgbClr r="0" g="0" b="0"/>
          </a:effectRef>
          <a:fontRef idx="none"/>
        </p:style>
      </p:cxnSp>
      <p:sp>
        <p:nvSpPr>
          <p:cNvPr id="240" name="TextBox 239"/>
          <p:cNvSpPr txBox="1"/>
          <p:nvPr/>
        </p:nvSpPr>
        <p:spPr>
          <a:xfrm>
            <a:off x="7122447" y="6009676"/>
            <a:ext cx="817287" cy="218151"/>
          </a:xfrm>
          <a:prstGeom prst="rect">
            <a:avLst/>
          </a:prstGeom>
          <a:noFill/>
        </p:spPr>
        <p:txBody>
          <a:bodyPr wrap="none" lIns="0" tIns="0" rIns="0" bIns="0" rtlCol="0" anchor="ctr">
            <a:noAutofit/>
          </a:bodyPr>
          <a:lstStyle/>
          <a:p>
            <a:pPr algn="ctr">
              <a:spcAft>
                <a:spcPts val="900"/>
              </a:spcAft>
            </a:pPr>
            <a:r>
              <a:rPr lang="en-GB" sz="1000" dirty="0">
                <a:solidFill>
                  <a:schemeClr val="tx2"/>
                </a:solidFill>
                <a:latin typeface="EC Square Sans Pro" panose="020B0506040000020004"/>
              </a:rPr>
              <a:t>Public Review</a:t>
            </a:r>
            <a:endParaRPr lang="en-GB" sz="1000" b="1" dirty="0">
              <a:solidFill>
                <a:schemeClr val="tx2"/>
              </a:solidFill>
              <a:latin typeface="EC Square Sans Pro" panose="020B0506040000020004"/>
            </a:endParaRPr>
          </a:p>
        </p:txBody>
      </p:sp>
      <p:sp>
        <p:nvSpPr>
          <p:cNvPr id="241" name="TextBox 240"/>
          <p:cNvSpPr txBox="1"/>
          <p:nvPr/>
        </p:nvSpPr>
        <p:spPr>
          <a:xfrm>
            <a:off x="7991944" y="5969316"/>
            <a:ext cx="1378050" cy="299256"/>
          </a:xfrm>
          <a:prstGeom prst="rect">
            <a:avLst/>
          </a:prstGeom>
          <a:noFill/>
        </p:spPr>
        <p:txBody>
          <a:bodyPr wrap="none" lIns="0" tIns="0" rIns="0" bIns="0" rtlCol="0" anchor="ctr">
            <a:noAutofit/>
          </a:bodyPr>
          <a:lstStyle/>
          <a:p>
            <a:pPr>
              <a:spcAft>
                <a:spcPts val="900"/>
              </a:spcAft>
            </a:pPr>
            <a:r>
              <a:rPr lang="en-GB" sz="1000" dirty="0">
                <a:solidFill>
                  <a:schemeClr val="tx2"/>
                </a:solidFill>
                <a:latin typeface="EC Square Sans Pro" panose="020B0506040000020004"/>
              </a:rPr>
              <a:t>WG Review &amp; Resolve</a:t>
            </a:r>
            <a:endParaRPr lang="en-GB" sz="1000" b="1" dirty="0">
              <a:solidFill>
                <a:schemeClr val="tx2"/>
              </a:solidFill>
              <a:latin typeface="EC Square Sans Pro" panose="020B0506040000020004"/>
            </a:endParaRPr>
          </a:p>
        </p:txBody>
      </p:sp>
      <p:sp>
        <p:nvSpPr>
          <p:cNvPr id="242" name="Oval 241"/>
          <p:cNvSpPr/>
          <p:nvPr/>
        </p:nvSpPr>
        <p:spPr bwMode="ltGray">
          <a:xfrm rot="10800000">
            <a:off x="8382069" y="5284781"/>
            <a:ext cx="238877" cy="238877"/>
          </a:xfrm>
          <a:prstGeom prst="ellipse">
            <a:avLst/>
          </a:prstGeom>
          <a:solidFill>
            <a:srgbClr val="FFC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1"/>
          <a:lstStyle/>
          <a:p>
            <a:pPr algn="ctr">
              <a:spcAft>
                <a:spcPts val="200"/>
              </a:spcAft>
            </a:pPr>
            <a:endParaRPr lang="en-US" sz="1000" dirty="0">
              <a:solidFill>
                <a:schemeClr val="bg1"/>
              </a:solidFill>
              <a:latin typeface="EC Square Sans Pro" panose="020B0506040000020004"/>
            </a:endParaRPr>
          </a:p>
        </p:txBody>
      </p:sp>
      <p:sp>
        <p:nvSpPr>
          <p:cNvPr id="243" name="TextBox 242"/>
          <p:cNvSpPr txBox="1"/>
          <p:nvPr/>
        </p:nvSpPr>
        <p:spPr>
          <a:xfrm>
            <a:off x="6122862" y="2411378"/>
            <a:ext cx="612706" cy="419920"/>
          </a:xfrm>
          <a:prstGeom prst="rect">
            <a:avLst/>
          </a:prstGeom>
          <a:noFill/>
        </p:spPr>
        <p:txBody>
          <a:bodyPr wrap="none" lIns="0" tIns="0" rIns="0" bIns="0" rtlCol="0" anchor="ctr">
            <a:noAutofit/>
          </a:bodyPr>
          <a:lstStyle/>
          <a:p>
            <a:pPr algn="ctr">
              <a:spcAft>
                <a:spcPts val="900"/>
              </a:spcAft>
            </a:pPr>
            <a:r>
              <a:rPr lang="en-GB" sz="1000" dirty="0">
                <a:solidFill>
                  <a:sysClr val="windowText" lastClr="000000"/>
                </a:solidFill>
                <a:latin typeface="EC Square Sans Pro" panose="020B0506040000020004"/>
              </a:rPr>
              <a:t>Publication</a:t>
            </a:r>
            <a:endParaRPr lang="en-GB" sz="1000" b="1" dirty="0">
              <a:solidFill>
                <a:sysClr val="windowText" lastClr="000000"/>
              </a:solidFill>
              <a:latin typeface="EC Square Sans Pro" panose="020B0506040000020004"/>
            </a:endParaRPr>
          </a:p>
        </p:txBody>
      </p:sp>
      <p:sp>
        <p:nvSpPr>
          <p:cNvPr id="244" name="TextBox 243"/>
          <p:cNvSpPr txBox="1"/>
          <p:nvPr/>
        </p:nvSpPr>
        <p:spPr>
          <a:xfrm>
            <a:off x="4082013" y="2405621"/>
            <a:ext cx="612706" cy="419920"/>
          </a:xfrm>
          <a:prstGeom prst="rect">
            <a:avLst/>
          </a:prstGeom>
          <a:noFill/>
        </p:spPr>
        <p:txBody>
          <a:bodyPr wrap="none" lIns="0" tIns="0" rIns="0" bIns="0" rtlCol="0" anchor="ctr">
            <a:noAutofit/>
          </a:bodyPr>
          <a:lstStyle/>
          <a:p>
            <a:pPr algn="ctr">
              <a:spcAft>
                <a:spcPts val="900"/>
              </a:spcAft>
            </a:pPr>
            <a:r>
              <a:rPr lang="en-GB" sz="1000" dirty="0">
                <a:solidFill>
                  <a:sysClr val="windowText" lastClr="000000"/>
                </a:solidFill>
                <a:latin typeface="EC Square Sans Pro" panose="020B0506040000020004"/>
              </a:rPr>
              <a:t>Publication</a:t>
            </a:r>
            <a:endParaRPr lang="en-GB" sz="1000" b="1" dirty="0">
              <a:solidFill>
                <a:sysClr val="windowText" lastClr="000000"/>
              </a:solidFill>
              <a:latin typeface="EC Square Sans Pro" panose="020B0506040000020004"/>
            </a:endParaRPr>
          </a:p>
        </p:txBody>
      </p:sp>
      <p:sp>
        <p:nvSpPr>
          <p:cNvPr id="245" name="TextBox 244"/>
          <p:cNvSpPr txBox="1"/>
          <p:nvPr/>
        </p:nvSpPr>
        <p:spPr>
          <a:xfrm>
            <a:off x="2088478" y="2421457"/>
            <a:ext cx="612706" cy="419920"/>
          </a:xfrm>
          <a:prstGeom prst="rect">
            <a:avLst/>
          </a:prstGeom>
          <a:noFill/>
        </p:spPr>
        <p:txBody>
          <a:bodyPr wrap="none" lIns="0" tIns="0" rIns="0" bIns="0" rtlCol="0" anchor="ctr">
            <a:noAutofit/>
          </a:bodyPr>
          <a:lstStyle/>
          <a:p>
            <a:pPr algn="ctr">
              <a:spcAft>
                <a:spcPts val="900"/>
              </a:spcAft>
            </a:pPr>
            <a:r>
              <a:rPr lang="en-GB" sz="1000" dirty="0">
                <a:solidFill>
                  <a:sysClr val="windowText" lastClr="000000"/>
                </a:solidFill>
                <a:latin typeface="EC Square Sans Pro" panose="020B0506040000020004"/>
              </a:rPr>
              <a:t>Publication</a:t>
            </a:r>
            <a:endParaRPr lang="en-GB" sz="1000" b="1" dirty="0">
              <a:solidFill>
                <a:sysClr val="windowText" lastClr="000000"/>
              </a:solidFill>
              <a:latin typeface="EC Square Sans Pro" panose="020B0506040000020004"/>
            </a:endParaRPr>
          </a:p>
        </p:txBody>
      </p:sp>
      <p:sp>
        <p:nvSpPr>
          <p:cNvPr id="246" name="TextBox 245"/>
          <p:cNvSpPr txBox="1"/>
          <p:nvPr/>
        </p:nvSpPr>
        <p:spPr>
          <a:xfrm>
            <a:off x="4111046" y="3751610"/>
            <a:ext cx="612706" cy="419920"/>
          </a:xfrm>
          <a:prstGeom prst="rect">
            <a:avLst/>
          </a:prstGeom>
          <a:noFill/>
        </p:spPr>
        <p:txBody>
          <a:bodyPr wrap="none" lIns="0" tIns="0" rIns="0" bIns="0" rtlCol="0" anchor="ctr">
            <a:noAutofit/>
          </a:bodyPr>
          <a:lstStyle/>
          <a:p>
            <a:pPr algn="ctr">
              <a:spcAft>
                <a:spcPts val="900"/>
              </a:spcAft>
            </a:pPr>
            <a:r>
              <a:rPr lang="en-GB" sz="1000" dirty="0">
                <a:solidFill>
                  <a:sysClr val="windowText" lastClr="000000"/>
                </a:solidFill>
                <a:latin typeface="EC Square Sans Pro" panose="020B0506040000020004"/>
              </a:rPr>
              <a:t>Publication</a:t>
            </a:r>
            <a:endParaRPr lang="en-GB" sz="1000" b="1" dirty="0">
              <a:solidFill>
                <a:sysClr val="windowText" lastClr="000000"/>
              </a:solidFill>
              <a:latin typeface="EC Square Sans Pro" panose="020B0506040000020004"/>
            </a:endParaRPr>
          </a:p>
        </p:txBody>
      </p:sp>
      <p:sp>
        <p:nvSpPr>
          <p:cNvPr id="247" name="TextBox 246"/>
          <p:cNvSpPr txBox="1"/>
          <p:nvPr/>
        </p:nvSpPr>
        <p:spPr>
          <a:xfrm>
            <a:off x="8145631" y="3742646"/>
            <a:ext cx="612706" cy="419920"/>
          </a:xfrm>
          <a:prstGeom prst="rect">
            <a:avLst/>
          </a:prstGeom>
          <a:noFill/>
        </p:spPr>
        <p:txBody>
          <a:bodyPr wrap="none" lIns="0" tIns="0" rIns="0" bIns="0" rtlCol="0" anchor="ctr">
            <a:noAutofit/>
          </a:bodyPr>
          <a:lstStyle/>
          <a:p>
            <a:pPr algn="ctr">
              <a:spcAft>
                <a:spcPts val="900"/>
              </a:spcAft>
            </a:pPr>
            <a:r>
              <a:rPr lang="en-GB" sz="1000" dirty="0">
                <a:solidFill>
                  <a:sysClr val="windowText" lastClr="000000"/>
                </a:solidFill>
                <a:latin typeface="EC Square Sans Pro" panose="020B0506040000020004"/>
              </a:rPr>
              <a:t>Publication</a:t>
            </a:r>
            <a:endParaRPr lang="en-GB" sz="1000" b="1" dirty="0">
              <a:solidFill>
                <a:sysClr val="windowText" lastClr="000000"/>
              </a:solidFill>
              <a:latin typeface="EC Square Sans Pro" panose="020B0506040000020004"/>
            </a:endParaRPr>
          </a:p>
        </p:txBody>
      </p:sp>
      <p:sp>
        <p:nvSpPr>
          <p:cNvPr id="248" name="TextBox 247"/>
          <p:cNvSpPr txBox="1"/>
          <p:nvPr/>
        </p:nvSpPr>
        <p:spPr>
          <a:xfrm>
            <a:off x="8184603" y="4936568"/>
            <a:ext cx="612706" cy="419920"/>
          </a:xfrm>
          <a:prstGeom prst="rect">
            <a:avLst/>
          </a:prstGeom>
          <a:noFill/>
        </p:spPr>
        <p:txBody>
          <a:bodyPr wrap="none" lIns="0" tIns="0" rIns="0" bIns="0" rtlCol="0" anchor="ctr">
            <a:noAutofit/>
          </a:bodyPr>
          <a:lstStyle/>
          <a:p>
            <a:pPr algn="ctr">
              <a:spcAft>
                <a:spcPts val="900"/>
              </a:spcAft>
            </a:pPr>
            <a:r>
              <a:rPr lang="en-GB" sz="1000" dirty="0">
                <a:solidFill>
                  <a:sysClr val="windowText" lastClr="000000"/>
                </a:solidFill>
                <a:latin typeface="EC Square Sans Pro" panose="020B0506040000020004"/>
              </a:rPr>
              <a:t>Publication</a:t>
            </a:r>
            <a:endParaRPr lang="en-GB" sz="1000" b="1" dirty="0">
              <a:solidFill>
                <a:sysClr val="windowText" lastClr="000000"/>
              </a:solidFill>
              <a:latin typeface="EC Square Sans Pro" panose="020B0506040000020004"/>
            </a:endParaRPr>
          </a:p>
        </p:txBody>
      </p:sp>
      <p:sp>
        <p:nvSpPr>
          <p:cNvPr id="162" name="Title 5"/>
          <p:cNvSpPr>
            <a:spLocks noGrp="1"/>
          </p:cNvSpPr>
          <p:nvPr>
            <p:ph type="title"/>
          </p:nvPr>
        </p:nvSpPr>
        <p:spPr>
          <a:xfrm>
            <a:off x="324548" y="957296"/>
            <a:ext cx="8518922" cy="892969"/>
          </a:xfrm>
        </p:spPr>
        <p:txBody>
          <a:bodyPr/>
          <a:lstStyle/>
          <a:p>
            <a:r>
              <a:rPr lang="en-GB" dirty="0"/>
              <a:t>The change &amp; release management policy</a:t>
            </a:r>
          </a:p>
        </p:txBody>
      </p:sp>
      <p:sp>
        <p:nvSpPr>
          <p:cNvPr id="199" name="Text Placeholder 6"/>
          <p:cNvSpPr>
            <a:spLocks noGrp="1"/>
          </p:cNvSpPr>
          <p:nvPr>
            <p:ph type="body" idx="1"/>
          </p:nvPr>
        </p:nvSpPr>
        <p:spPr>
          <a:xfrm>
            <a:off x="435258" y="1648754"/>
            <a:ext cx="8518922" cy="4304108"/>
          </a:xfrm>
          <a:ln w="12700">
            <a:miter lim="400000"/>
          </a:ln>
        </p:spPr>
        <p:txBody>
          <a:bodyPr lIns="24383" tIns="24383" rIns="24383" bIns="24383" anchor="t"/>
          <a:lstStyle/>
          <a:p>
            <a:r>
              <a:rPr lang="en-GB" b="1" dirty="0">
                <a:solidFill>
                  <a:srgbClr val="292929"/>
                </a:solidFill>
              </a:rPr>
              <a:t>PROCESS FOR CHANGE REQUESTS – 24 MONTHS</a:t>
            </a:r>
          </a:p>
        </p:txBody>
      </p:sp>
      <p:sp>
        <p:nvSpPr>
          <p:cNvPr id="3" name="Slide Number Placeholder 2">
            <a:extLst>
              <a:ext uri="{FF2B5EF4-FFF2-40B4-BE49-F238E27FC236}">
                <a16:creationId xmlns:a16="http://schemas.microsoft.com/office/drawing/2014/main" xmlns="" id="{BD253425-4F13-46F6-960C-29B42420DE6D}"/>
              </a:ext>
            </a:extLst>
          </p:cNvPr>
          <p:cNvSpPr>
            <a:spLocks noGrp="1"/>
          </p:cNvSpPr>
          <p:nvPr>
            <p:ph type="sldNum" sz="quarter" idx="2"/>
          </p:nvPr>
        </p:nvSpPr>
        <p:spPr/>
        <p:txBody>
          <a:bodyPr/>
          <a:lstStyle/>
          <a:p>
            <a:fld id="{86CB4B4D-7CA3-9044-876B-883B54F8677D}" type="slidenum">
              <a:rPr lang="en-GB" smtClean="0"/>
              <a:t>8</a:t>
            </a:fld>
            <a:endParaRPr lang="en-GB" dirty="0"/>
          </a:p>
        </p:txBody>
      </p:sp>
    </p:spTree>
    <p:extLst>
      <p:ext uri="{BB962C8B-B14F-4D97-AF65-F5344CB8AC3E}">
        <p14:creationId xmlns:p14="http://schemas.microsoft.com/office/powerpoint/2010/main" val="10182058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The change &amp; release management policy</a:t>
            </a:r>
          </a:p>
        </p:txBody>
      </p:sp>
      <p:sp>
        <p:nvSpPr>
          <p:cNvPr id="7" name="Text Placeholder 6"/>
          <p:cNvSpPr>
            <a:spLocks noGrp="1"/>
          </p:cNvSpPr>
          <p:nvPr>
            <p:ph type="body" idx="1"/>
          </p:nvPr>
        </p:nvSpPr>
        <p:spPr>
          <a:xfrm>
            <a:off x="296585" y="2035970"/>
            <a:ext cx="8518922" cy="4304108"/>
          </a:xfrm>
          <a:ln w="12700">
            <a:miter lim="400000"/>
          </a:ln>
        </p:spPr>
        <p:txBody>
          <a:bodyPr lIns="24383" tIns="24383" rIns="24383" bIns="24383" anchor="t"/>
          <a:lstStyle/>
          <a:p>
            <a:r>
              <a:rPr lang="en-GB" b="1" dirty="0">
                <a:solidFill>
                  <a:srgbClr val="292929"/>
                </a:solidFill>
              </a:rPr>
              <a:t>STAKEHOLDER INVOLVEMENT</a:t>
            </a:r>
          </a:p>
          <a:p>
            <a:endParaRPr lang="en-GB" dirty="0">
              <a:solidFill>
                <a:srgbClr val="292929"/>
              </a:solidFill>
            </a:endParaRPr>
          </a:p>
          <a:p>
            <a:r>
              <a:rPr lang="en-GB" dirty="0">
                <a:solidFill>
                  <a:srgbClr val="292929"/>
                </a:solidFill>
              </a:rPr>
              <a:t>All stakeholders are invited to become member of the </a:t>
            </a:r>
            <a:r>
              <a:rPr lang="en-GB" b="1" dirty="0">
                <a:solidFill>
                  <a:srgbClr val="292929"/>
                </a:solidFill>
              </a:rPr>
              <a:t>DCAT-AP Working Group</a:t>
            </a:r>
            <a:r>
              <a:rPr lang="en-GB" dirty="0">
                <a:solidFill>
                  <a:srgbClr val="292929"/>
                </a:solidFill>
              </a:rPr>
              <a:t>:</a:t>
            </a:r>
          </a:p>
          <a:p>
            <a:pPr marL="342900" indent="-342900">
              <a:buFont typeface="Arial" panose="020B0604020202020204" pitchFamily="34" charset="0"/>
              <a:buChar char="•"/>
            </a:pPr>
            <a:r>
              <a:rPr lang="en-GB" dirty="0">
                <a:solidFill>
                  <a:srgbClr val="292929"/>
                </a:solidFill>
              </a:rPr>
              <a:t>maintainers of national and regional application profiles;</a:t>
            </a:r>
          </a:p>
          <a:p>
            <a:pPr marL="342900" indent="-342900">
              <a:buFont typeface="Arial" panose="020B0604020202020204" pitchFamily="34" charset="0"/>
              <a:buChar char="•"/>
            </a:pPr>
            <a:r>
              <a:rPr lang="en-GB" dirty="0">
                <a:solidFill>
                  <a:srgbClr val="292929"/>
                </a:solidFill>
              </a:rPr>
              <a:t>developers of solutions that implement DCAT-AP; and</a:t>
            </a:r>
          </a:p>
          <a:p>
            <a:pPr marL="342900" indent="-342900">
              <a:buFont typeface="Arial" panose="020B0604020202020204" pitchFamily="34" charset="0"/>
              <a:buChar char="•"/>
            </a:pPr>
            <a:r>
              <a:rPr lang="en-GB" dirty="0">
                <a:solidFill>
                  <a:srgbClr val="292929"/>
                </a:solidFill>
              </a:rPr>
              <a:t>managers of systems that are built on the functionality of DCAT-AP implementations.</a:t>
            </a:r>
          </a:p>
          <a:p>
            <a:endParaRPr lang="en-GB" dirty="0">
              <a:solidFill>
                <a:srgbClr val="292929"/>
              </a:solidFill>
              <a:sym typeface="Wingdings" panose="05000000000000000000" pitchFamily="2" charset="2"/>
            </a:endParaRPr>
          </a:p>
          <a:p>
            <a:r>
              <a:rPr lang="en-GB" dirty="0">
                <a:solidFill>
                  <a:srgbClr val="292929"/>
                </a:solidFill>
                <a:sym typeface="Wingdings" panose="05000000000000000000" pitchFamily="2" charset="2"/>
              </a:rPr>
              <a:t> Become a member via </a:t>
            </a:r>
            <a:r>
              <a:rPr lang="en-GB" dirty="0">
                <a:solidFill>
                  <a:srgbClr val="292929"/>
                </a:solidFill>
                <a:sym typeface="Wingdings" panose="05000000000000000000" pitchFamily="2" charset="2"/>
                <a:hlinkClick r:id="rId3"/>
              </a:rPr>
              <a:t>Joinup</a:t>
            </a:r>
            <a:r>
              <a:rPr lang="en-GB" dirty="0">
                <a:solidFill>
                  <a:srgbClr val="292929"/>
                </a:solidFill>
              </a:rPr>
              <a:t/>
            </a:r>
            <a:br>
              <a:rPr lang="en-GB" dirty="0">
                <a:solidFill>
                  <a:srgbClr val="292929"/>
                </a:solidFill>
              </a:rPr>
            </a:br>
            <a:endParaRPr lang="en-GB" dirty="0">
              <a:solidFill>
                <a:srgbClr val="292929"/>
              </a:solidFill>
            </a:endParaRPr>
          </a:p>
        </p:txBody>
      </p:sp>
      <p:sp>
        <p:nvSpPr>
          <p:cNvPr id="4" name="Slide Number Placeholder 3"/>
          <p:cNvSpPr>
            <a:spLocks noGrp="1"/>
          </p:cNvSpPr>
          <p:nvPr>
            <p:ph type="sldNum" sz="quarter" idx="2"/>
          </p:nvPr>
        </p:nvSpPr>
        <p:spPr/>
        <p:txBody>
          <a:bodyPr/>
          <a:lstStyle/>
          <a:p>
            <a:fld id="{86CB4B4D-7CA3-9044-876B-883B54F8677D}" type="slidenum">
              <a:rPr lang="en-GB" smtClean="0"/>
              <a:pPr/>
              <a:t>9</a:t>
            </a:fld>
            <a:endParaRPr lang="en-GB" dirty="0"/>
          </a:p>
        </p:txBody>
      </p:sp>
    </p:spTree>
    <p:extLst>
      <p:ext uri="{BB962C8B-B14F-4D97-AF65-F5344CB8AC3E}">
        <p14:creationId xmlns:p14="http://schemas.microsoft.com/office/powerpoint/2010/main" val="2536151848"/>
      </p:ext>
    </p:extLst>
  </p:cSld>
  <p:clrMapOvr>
    <a:masterClrMapping/>
  </p:clrMapOvr>
  <p:transition spd="med"/>
</p:sld>
</file>

<file path=ppt/theme/theme1.xml><?xml version="1.0" encoding="utf-8"?>
<a:theme xmlns:a="http://schemas.openxmlformats.org/drawingml/2006/main" name="16B. BURIAN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C-template">
  <a:themeElements>
    <a:clrScheme name="Custom 1">
      <a:dk1>
        <a:srgbClr val="FFFFFF"/>
      </a:dk1>
      <a:lt1>
        <a:srgbClr val="004494"/>
      </a:lt1>
      <a:dk2>
        <a:srgbClr val="A7A7A7"/>
      </a:dk2>
      <a:lt2>
        <a:srgbClr val="535353"/>
      </a:lt2>
      <a:accent1>
        <a:srgbClr val="3F85C1"/>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8767" tIns="48767" rIns="48767" bIns="4876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4494"/>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SA²_powerpoint.potx [Read-Only]" id="{7205C11F-0D12-4F59-BFAC-C4B0F5FE284B}" vid="{9A7CC786-56E4-4E93-8396-3DA3AA2DADC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wC Job Document" ma:contentTypeID="0x0101008E49C3D400044AB3A2F1DD14073E74F6001D06D12572244BE3A11AAEE3ED60F576000AAB1FD6C2134AF1A3EA6F52344189D800B9F9836BBCCB0343BBF84163E9387610" ma:contentTypeVersion="2" ma:contentTypeDescription="" ma:contentTypeScope="" ma:versionID="9f83309bb70fad15d4767d2cdd87f70e">
  <xsd:schema xmlns:xsd="http://www.w3.org/2001/XMLSchema" xmlns:xs="http://www.w3.org/2001/XMLSchema" xmlns:p="http://schemas.microsoft.com/office/2006/metadata/properties" xmlns:ns1="http://schemas.microsoft.com/sharepoint/v3" xmlns:ns2="73fde05d-ef26-44d0-b13b-b564e323f6a1" xmlns:ns3="bc05fc45-79b5-461f-9e3d-50156177faaa" targetNamespace="http://schemas.microsoft.com/office/2006/metadata/properties" ma:root="true" ma:fieldsID="e4a034d634e2b53c2257e9bb990a2e46" ns1:_="" ns2:_="" ns3:_="">
    <xsd:import namespace="http://schemas.microsoft.com/sharepoint/v3"/>
    <xsd:import namespace="73fde05d-ef26-44d0-b13b-b564e323f6a1"/>
    <xsd:import namespace="bc05fc45-79b5-461f-9e3d-50156177faaa"/>
    <xsd:element name="properties">
      <xsd:complexType>
        <xsd:sequence>
          <xsd:element name="documentManagement">
            <xsd:complexType>
              <xsd:all>
                <xsd:element ref="ns2:_dlc_DocId" minOccurs="0"/>
                <xsd:element ref="ns2:_dlc_DocIdUrl" minOccurs="0"/>
                <xsd:element ref="ns2:_dlc_DocIdPersistId" minOccurs="0"/>
                <xsd:element ref="ns3:PwC_Language"/>
                <xsd:element ref="ns3:PwC_ExpirationDate"/>
                <xsd:element ref="ns1:RelatedItems" minOccurs="0"/>
                <xsd:element ref="ns3:PwC_FiscalYear"/>
                <xsd:element ref="ns3:PwC_ClientSearch"/>
                <xsd:element ref="ns3:PwC_ClientCode" minOccurs="0"/>
                <xsd:element ref="ns3:PwC_JobSearch"/>
                <xsd:element ref="ns3:PwC_Job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latedItems" ma:index="13" nillable="true" ma:displayName="Related Items" ma:internalName="RelatedItem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fde05d-ef26-44d0-b13b-b564e323f6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c05fc45-79b5-461f-9e3d-50156177faaa" elementFormDefault="qualified">
    <xsd:import namespace="http://schemas.microsoft.com/office/2006/documentManagement/types"/>
    <xsd:import namespace="http://schemas.microsoft.com/office/infopath/2007/PartnerControls"/>
    <xsd:element name="PwC_Language" ma:index="11" ma:displayName="Language" ma:default="EN" ma:internalName="PwC_Language">
      <xsd:simpleType>
        <xsd:restriction base="dms:Choice">
          <xsd:enumeration value="DE"/>
          <xsd:enumeration value="EN"/>
          <xsd:enumeration value="FR"/>
          <xsd:enumeration value="NL"/>
          <xsd:enumeration value="Other"/>
        </xsd:restriction>
      </xsd:simpleType>
    </xsd:element>
    <xsd:element name="PwC_ExpirationDate" ma:index="12" ma:displayName="Expiration Date" ma:format="DateOnly" ma:internalName="PwC_ExpirationDate">
      <xsd:simpleType>
        <xsd:restriction base="dms:DateTime"/>
      </xsd:simpleType>
    </xsd:element>
    <xsd:element name="PwC_FiscalYear" ma:index="14" ma:displayName="Fiscal Year" ma:internalName="PwC_FiscalYear">
      <xsd:simpleType>
        <xsd:restriction base="dms:Text">
          <xsd:maxLength value="4"/>
        </xsd:restriction>
      </xsd:simpleType>
    </xsd:element>
    <xsd:element name="PwC_ClientSearch" ma:index="15" ma:displayName="Client" ma:internalName="PwC_ClientSearch">
      <xsd:simpleType>
        <xsd:restriction base="dms:Unknown"/>
      </xsd:simpleType>
    </xsd:element>
    <xsd:element name="PwC_ClientCode" ma:index="16" nillable="true" ma:displayName="Client Code" ma:internalName="PwC_ClientCode">
      <xsd:simpleType>
        <xsd:restriction base="dms:Text"/>
      </xsd:simpleType>
    </xsd:element>
    <xsd:element name="PwC_JobSearch" ma:index="17" ma:displayName="Job" ma:internalName="PwC_JobSearch">
      <xsd:simpleType>
        <xsd:restriction base="dms:Unknown"/>
      </xsd:simpleType>
    </xsd:element>
    <xsd:element name="PwC_JobCode" ma:index="18" nillable="true" ma:displayName="Job Code" ma:internalName="PwC_JobCod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latedItems xmlns="http://schemas.microsoft.com/sharepoint/v3" xsi:nil="true"/>
    <_dlc_DocId xmlns="73fde05d-ef26-44d0-b13b-b564e323f6a1">SK445ZKHUCMR-853630445-141</_dlc_DocId>
    <_dlc_DocIdUrl xmlns="73fde05d-ef26-44d0-b13b-b564e323f6a1">
      <Url>https://be-docbox.be.ema.pwcinternal.com/sites/10014628/86155139F091/_layouts/15/DocIdRedir.aspx?ID=SK445ZKHUCMR-853630445-141</Url>
      <Description>SK445ZKHUCMR-853630445-141</Description>
    </_dlc_DocIdUrl>
    <PwC_Language xmlns="bc05fc45-79b5-461f-9e3d-50156177faaa">EN</PwC_Language>
    <PwC_FiscalYear xmlns="bc05fc45-79b5-461f-9e3d-50156177faaa">FY16</PwC_FiscalYear>
    <PwC_ClientSearch xmlns="bc05fc45-79b5-461f-9e3d-50156177faaa">86155139 - DG INFORMATICS (DIGIT)</PwC_ClientSearch>
    <PwC_JobCode xmlns="bc05fc45-79b5-461f-9e3d-50156177faaa">F091</PwC_JobCode>
    <PwC_JobSearch xmlns="bc05fc45-79b5-461f-9e3d-50156177faaa">F091 - ABC III_SC 508_SEMIC PHASE 9</PwC_JobSearch>
    <PwC_ExpirationDate xmlns="bc05fc45-79b5-461f-9e3d-50156177faaa">2023-06-28T22:00:00+00:00</PwC_ExpirationDate>
    <PwC_ClientCode xmlns="bc05fc45-79b5-461f-9e3d-50156177faaa">86155139</PwC_ClientCode>
  </documentManagement>
</p:properties>
</file>

<file path=customXml/itemProps1.xml><?xml version="1.0" encoding="utf-8"?>
<ds:datastoreItem xmlns:ds="http://schemas.openxmlformats.org/officeDocument/2006/customXml" ds:itemID="{67753A60-6C67-4D4B-9507-5DD90155E0A4}">
  <ds:schemaRefs>
    <ds:schemaRef ds:uri="http://schemas.microsoft.com/sharepoint/events"/>
  </ds:schemaRefs>
</ds:datastoreItem>
</file>

<file path=customXml/itemProps2.xml><?xml version="1.0" encoding="utf-8"?>
<ds:datastoreItem xmlns:ds="http://schemas.openxmlformats.org/officeDocument/2006/customXml" ds:itemID="{EC9522D3-9D1F-49BD-AC64-EA0269CD316B}">
  <ds:schemaRefs>
    <ds:schemaRef ds:uri="http://schemas.microsoft.com/sharepoint/v3/contenttype/forms"/>
  </ds:schemaRefs>
</ds:datastoreItem>
</file>

<file path=customXml/itemProps3.xml><?xml version="1.0" encoding="utf-8"?>
<ds:datastoreItem xmlns:ds="http://schemas.openxmlformats.org/officeDocument/2006/customXml" ds:itemID="{22B16419-8BDD-436F-B7C7-F8A2474E3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3fde05d-ef26-44d0-b13b-b564e323f6a1"/>
    <ds:schemaRef ds:uri="bc05fc45-79b5-461f-9e3d-50156177fa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0726989-4F51-48EA-9EC5-38FF688C9158}">
  <ds:schemaRefs>
    <ds:schemaRef ds:uri="http://schemas.microsoft.com/office/2006/metadata/properties"/>
    <ds:schemaRef ds:uri="73fde05d-ef26-44d0-b13b-b564e323f6a1"/>
    <ds:schemaRef ds:uri="http://purl.org/dc/terms/"/>
    <ds:schemaRef ds:uri="http://schemas.microsoft.com/sharepoint/v3"/>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bc05fc45-79b5-461f-9e3d-50156177faa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16B. BURIAN new template</Template>
  <TotalTime>22547</TotalTime>
  <Words>1854</Words>
  <Application>Microsoft Office PowerPoint</Application>
  <PresentationFormat>On-screen Show (4:3)</PresentationFormat>
  <Paragraphs>355</Paragraphs>
  <Slides>35</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vt:lpstr>
      <vt:lpstr>Calibri</vt:lpstr>
      <vt:lpstr>Courier New</vt:lpstr>
      <vt:lpstr>EC Square Sans Pro</vt:lpstr>
      <vt:lpstr>Helvetica</vt:lpstr>
      <vt:lpstr>Helvetica Neue</vt:lpstr>
      <vt:lpstr>Segoe UI</vt:lpstr>
      <vt:lpstr>Verdana</vt:lpstr>
      <vt:lpstr>Wingdings</vt:lpstr>
      <vt:lpstr>16B. BURIAN new template</vt:lpstr>
      <vt:lpstr>EC-template</vt:lpstr>
      <vt:lpstr>DCAT-AP change and release management Policy &amp; usage analysis  8 December 2017   ISA² action 2016.07: promoting semantic interoperability among EU Member States  </vt:lpstr>
      <vt:lpstr>Topics of today</vt:lpstr>
      <vt:lpstr>Opening | ToUR DE TABLE</vt:lpstr>
      <vt:lpstr>Change &amp; Release management policy for DCAT-AP</vt:lpstr>
      <vt:lpstr>Reminder - objectives of the work</vt:lpstr>
      <vt:lpstr>The change &amp; release management policy</vt:lpstr>
      <vt:lpstr>The change &amp; release management policy</vt:lpstr>
      <vt:lpstr>The change &amp; release management policy</vt:lpstr>
      <vt:lpstr>The change &amp; release management policy</vt:lpstr>
      <vt:lpstr>The change &amp; release management policy</vt:lpstr>
      <vt:lpstr>The change &amp; release management policy</vt:lpstr>
      <vt:lpstr>The change &amp; release management policy</vt:lpstr>
      <vt:lpstr>The change &amp; release management policy</vt:lpstr>
      <vt:lpstr>Where are we in the release cycle?</vt:lpstr>
      <vt:lpstr>DCAT-AP usage analysis</vt:lpstr>
      <vt:lpstr>Objectives of the analysis</vt:lpstr>
      <vt:lpstr>PowerPoint Presentation</vt:lpstr>
      <vt:lpstr>Dcat:Catalog</vt:lpstr>
      <vt:lpstr>Dcat:Dataset</vt:lpstr>
      <vt:lpstr>Dcat:Dataset</vt:lpstr>
      <vt:lpstr>Dcat:Dataset</vt:lpstr>
      <vt:lpstr>Dcat:Distribution</vt:lpstr>
      <vt:lpstr>Dcat:Distribution</vt:lpstr>
      <vt:lpstr>Dcat:catalogrecord</vt:lpstr>
      <vt:lpstr>Other Change requests</vt:lpstr>
      <vt:lpstr>Discussion on change requests</vt:lpstr>
      <vt:lpstr>W3C Data Exchange Working Group (DXWG)</vt:lpstr>
      <vt:lpstr>W3C Data Exchange Working Group (DXWG)</vt:lpstr>
      <vt:lpstr>W3C Data Exchange Working Group (DXWG)</vt:lpstr>
      <vt:lpstr>W3C Data Exchange Working Group (DXWG)</vt:lpstr>
      <vt:lpstr>W3C Data Exchange Working Group (DXWG)</vt:lpstr>
      <vt:lpstr>NEXT STEPS</vt:lpstr>
      <vt:lpstr>Timeline next 6 months</vt:lpstr>
      <vt:lpstr>Stay connected!</vt:lpstr>
      <vt:lpstr>Document metadata</vt:lpstr>
    </vt:vector>
  </TitlesOfParts>
  <Company>European Commission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DCAT-AP change &amp; release management policy</dc:title>
  <dc:subject>ISA</dc:subject>
  <dc:creator>PwC</dc:creator>
  <cp:keywords>"SEMIC.EU</cp:keywords>
  <cp:lastModifiedBy>Florian Barthelemy</cp:lastModifiedBy>
  <cp:revision>1143</cp:revision>
  <dcterms:created xsi:type="dcterms:W3CDTF">2011-10-28T10:25:18Z</dcterms:created>
  <dcterms:modified xsi:type="dcterms:W3CDTF">2017-12-07T13:43:56Z</dcterms:modified>
  <cp:category>Training material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0x0101008E49C3D400044AB3A2F1DD14073E74F6001D06D12572244BE3A11AAEE3ED60F576000AAB1FD6C2134AF1A3EA6F52344189D800B9F9836BBCCB0343BBF84163E9387610</vt:lpwstr>
  </property>
  <property fmtid="{D5CDD505-2E9C-101B-9397-08002B2CF9AE}" pid="3" name="_dlc_DocIdItemGuid">
    <vt:lpwstr>12065464-b9b3-4e80-a95c-34e20799f8fa</vt:lpwstr>
  </property>
</Properties>
</file>