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media/image2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43"/>
  </p:notesMasterIdLst>
  <p:handoutMasterIdLst>
    <p:handoutMasterId r:id="rId44"/>
  </p:handoutMasterIdLst>
  <p:sldIdLst>
    <p:sldId id="281" r:id="rId5"/>
    <p:sldId id="345" r:id="rId6"/>
    <p:sldId id="521" r:id="rId7"/>
    <p:sldId id="543" r:id="rId8"/>
    <p:sldId id="545" r:id="rId9"/>
    <p:sldId id="549" r:id="rId10"/>
    <p:sldId id="548" r:id="rId11"/>
    <p:sldId id="547" r:id="rId12"/>
    <p:sldId id="573" r:id="rId13"/>
    <p:sldId id="574" r:id="rId14"/>
    <p:sldId id="575" r:id="rId15"/>
    <p:sldId id="550" r:id="rId16"/>
    <p:sldId id="598" r:id="rId17"/>
    <p:sldId id="599" r:id="rId18"/>
    <p:sldId id="600" r:id="rId19"/>
    <p:sldId id="579" r:id="rId20"/>
    <p:sldId id="541" r:id="rId21"/>
    <p:sldId id="580" r:id="rId22"/>
    <p:sldId id="594" r:id="rId23"/>
    <p:sldId id="581" r:id="rId24"/>
    <p:sldId id="582" r:id="rId25"/>
    <p:sldId id="583" r:id="rId26"/>
    <p:sldId id="584" r:id="rId27"/>
    <p:sldId id="585" r:id="rId28"/>
    <p:sldId id="586" r:id="rId29"/>
    <p:sldId id="587" r:id="rId30"/>
    <p:sldId id="588" r:id="rId31"/>
    <p:sldId id="597" r:id="rId32"/>
    <p:sldId id="589" r:id="rId33"/>
    <p:sldId id="590" r:id="rId34"/>
    <p:sldId id="591" r:id="rId35"/>
    <p:sldId id="595" r:id="rId36"/>
    <p:sldId id="596" r:id="rId37"/>
    <p:sldId id="592" r:id="rId38"/>
    <p:sldId id="593" r:id="rId39"/>
    <p:sldId id="572" r:id="rId40"/>
    <p:sldId id="527" r:id="rId41"/>
    <p:sldId id="546" r:id="rId42"/>
  </p:sldIdLst>
  <p:sldSz cx="12192000" cy="6858000"/>
  <p:notesSz cx="7023100" cy="9309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OJLOVIC Katarina" initials="MK" lastIdx="16" clrIdx="0">
    <p:extLst/>
  </p:cmAuthor>
  <p:cmAuthor id="2" name="Mayot Ludovic" initials="ML" lastIdx="20" clrIdx="1">
    <p:extLst/>
  </p:cmAuthor>
  <p:cmAuthor id="3" name="bocharova ksenia" initials="bk" lastIdx="13" clrIdx="2">
    <p:extLst/>
  </p:cmAuthor>
  <p:cmAuthor id="4" name="Bocharova Ksenia" initials="BK"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A"/>
    <a:srgbClr val="0F5494"/>
    <a:srgbClr val="14A2E0"/>
    <a:srgbClr val="F09010"/>
    <a:srgbClr val="FF6600"/>
    <a:srgbClr val="FF7C80"/>
    <a:srgbClr val="FF6699"/>
    <a:srgbClr val="4F82B1"/>
    <a:srgbClr val="1259AE"/>
    <a:srgbClr val="08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25" autoAdjust="0"/>
    <p:restoredTop sz="86357" autoAdjust="0"/>
  </p:normalViewPr>
  <p:slideViewPr>
    <p:cSldViewPr>
      <p:cViewPr varScale="1">
        <p:scale>
          <a:sx n="72" d="100"/>
          <a:sy n="72" d="100"/>
        </p:scale>
        <p:origin x="461" y="67"/>
      </p:cViewPr>
      <p:guideLst>
        <p:guide orient="horz" pos="2160"/>
        <p:guide pos="3840"/>
      </p:guideLst>
    </p:cSldViewPr>
  </p:slideViewPr>
  <p:outlineViewPr>
    <p:cViewPr>
      <p:scale>
        <a:sx n="33" d="100"/>
        <a:sy n="33" d="100"/>
      </p:scale>
      <p:origin x="0" y="1803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5F1DF-C63B-4FA6-9145-5068BF388BB7}" type="doc">
      <dgm:prSet loTypeId="urn:microsoft.com/office/officeart/2005/8/layout/cycle2" loCatId="cycle" qsTypeId="urn:microsoft.com/office/officeart/2005/8/quickstyle/simple1" qsCatId="simple" csTypeId="urn:microsoft.com/office/officeart/2005/8/colors/accent3_2" csCatId="accent3" phldr="1"/>
      <dgm:spPr/>
      <dgm:t>
        <a:bodyPr/>
        <a:lstStyle/>
        <a:p>
          <a:endParaRPr lang="en-US"/>
        </a:p>
      </dgm:t>
    </dgm:pt>
    <dgm:pt modelId="{07BAE437-7DCA-4886-881E-485A3B45AA83}">
      <dgm:prSet phldrT="[Text]"/>
      <dgm:spPr/>
      <dgm:t>
        <a:bodyPr/>
        <a:lstStyle/>
        <a:p>
          <a:r>
            <a:rPr lang="en-US" dirty="0" smtClean="0"/>
            <a:t>Plan</a:t>
          </a:r>
          <a:endParaRPr lang="en-US" dirty="0"/>
        </a:p>
      </dgm:t>
    </dgm:pt>
    <dgm:pt modelId="{E8626C85-6738-498A-9274-E25C6D18FEE0}" type="parTrans" cxnId="{BAE5DC9F-816C-40D4-80C2-DAA990074255}">
      <dgm:prSet/>
      <dgm:spPr/>
      <dgm:t>
        <a:bodyPr/>
        <a:lstStyle/>
        <a:p>
          <a:endParaRPr lang="en-US"/>
        </a:p>
      </dgm:t>
    </dgm:pt>
    <dgm:pt modelId="{65F811B6-7940-4069-8010-3B68E4E7D517}" type="sibTrans" cxnId="{BAE5DC9F-816C-40D4-80C2-DAA990074255}">
      <dgm:prSet/>
      <dgm:spPr/>
      <dgm:t>
        <a:bodyPr/>
        <a:lstStyle/>
        <a:p>
          <a:endParaRPr lang="en-US"/>
        </a:p>
      </dgm:t>
    </dgm:pt>
    <dgm:pt modelId="{512C5C08-49A3-43CF-8C88-3119D31314FA}">
      <dgm:prSet phldrT="[Text]"/>
      <dgm:spPr/>
      <dgm:t>
        <a:bodyPr/>
        <a:lstStyle/>
        <a:p>
          <a:r>
            <a:rPr lang="en-US" dirty="0" smtClean="0"/>
            <a:t>Acquire</a:t>
          </a:r>
          <a:endParaRPr lang="en-US" dirty="0"/>
        </a:p>
      </dgm:t>
    </dgm:pt>
    <dgm:pt modelId="{1366D0AC-BEBD-4FFF-ACD1-5DC6B1EB3818}" type="parTrans" cxnId="{E5923153-E77B-4AA4-B710-3515955D8444}">
      <dgm:prSet/>
      <dgm:spPr/>
      <dgm:t>
        <a:bodyPr/>
        <a:lstStyle/>
        <a:p>
          <a:endParaRPr lang="en-US"/>
        </a:p>
      </dgm:t>
    </dgm:pt>
    <dgm:pt modelId="{4E061AEC-068B-4676-9CE2-E7A6CAF625E0}" type="sibTrans" cxnId="{E5923153-E77B-4AA4-B710-3515955D8444}">
      <dgm:prSet/>
      <dgm:spPr/>
      <dgm:t>
        <a:bodyPr/>
        <a:lstStyle/>
        <a:p>
          <a:endParaRPr lang="en-US"/>
        </a:p>
      </dgm:t>
    </dgm:pt>
    <dgm:pt modelId="{273230D7-3B1B-4C87-B0D1-B346C3238C2C}">
      <dgm:prSet phldrT="[Text]"/>
      <dgm:spPr/>
      <dgm:t>
        <a:bodyPr/>
        <a:lstStyle/>
        <a:p>
          <a:r>
            <a:rPr lang="en-US" dirty="0" smtClean="0"/>
            <a:t>Maintain</a:t>
          </a:r>
          <a:endParaRPr lang="en-US" dirty="0"/>
        </a:p>
      </dgm:t>
    </dgm:pt>
    <dgm:pt modelId="{CE49D38E-52CB-4C51-94F0-A878823E4416}" type="parTrans" cxnId="{5D4724B3-B18A-464B-97A4-7B8D488C9BA6}">
      <dgm:prSet/>
      <dgm:spPr/>
      <dgm:t>
        <a:bodyPr/>
        <a:lstStyle/>
        <a:p>
          <a:endParaRPr lang="en-US"/>
        </a:p>
      </dgm:t>
    </dgm:pt>
    <dgm:pt modelId="{BB946A23-7055-49CB-B08B-C8006B35E18F}" type="sibTrans" cxnId="{5D4724B3-B18A-464B-97A4-7B8D488C9BA6}">
      <dgm:prSet/>
      <dgm:spPr/>
      <dgm:t>
        <a:bodyPr/>
        <a:lstStyle/>
        <a:p>
          <a:endParaRPr lang="en-US"/>
        </a:p>
      </dgm:t>
    </dgm:pt>
    <dgm:pt modelId="{F4D088A8-123A-4EAB-A92D-99E36040AEC0}">
      <dgm:prSet phldrT="[Text]"/>
      <dgm:spPr/>
      <dgm:t>
        <a:bodyPr/>
        <a:lstStyle/>
        <a:p>
          <a:r>
            <a:rPr lang="en-US" dirty="0" smtClean="0"/>
            <a:t>Archive</a:t>
          </a:r>
          <a:endParaRPr lang="en-US" dirty="0"/>
        </a:p>
      </dgm:t>
    </dgm:pt>
    <dgm:pt modelId="{5D670417-3559-4AD2-8E41-856F81502227}" type="parTrans" cxnId="{A25C27A2-8BE3-45A6-81B2-9EB2ED34A032}">
      <dgm:prSet/>
      <dgm:spPr/>
      <dgm:t>
        <a:bodyPr/>
        <a:lstStyle/>
        <a:p>
          <a:endParaRPr lang="en-US"/>
        </a:p>
      </dgm:t>
    </dgm:pt>
    <dgm:pt modelId="{C3F27CD1-2920-475F-B880-5EAA96E18B80}" type="sibTrans" cxnId="{A25C27A2-8BE3-45A6-81B2-9EB2ED34A032}">
      <dgm:prSet/>
      <dgm:spPr/>
      <dgm:t>
        <a:bodyPr/>
        <a:lstStyle/>
        <a:p>
          <a:endParaRPr lang="en-US"/>
        </a:p>
      </dgm:t>
    </dgm:pt>
    <dgm:pt modelId="{FC86F75C-F9DB-40C5-93A2-1D02EBDE8C9F}">
      <dgm:prSet phldrT="[Text]"/>
      <dgm:spPr/>
      <dgm:t>
        <a:bodyPr/>
        <a:lstStyle/>
        <a:p>
          <a:r>
            <a:rPr lang="en-US" dirty="0" smtClean="0"/>
            <a:t>Purge</a:t>
          </a:r>
          <a:endParaRPr lang="en-US" dirty="0"/>
        </a:p>
      </dgm:t>
    </dgm:pt>
    <dgm:pt modelId="{FE6444C6-5257-4BE2-99CC-EEC4922B1CE6}" type="parTrans" cxnId="{7BA5FE00-9986-422C-8E18-278BF73B1F34}">
      <dgm:prSet/>
      <dgm:spPr/>
      <dgm:t>
        <a:bodyPr/>
        <a:lstStyle/>
        <a:p>
          <a:endParaRPr lang="en-US"/>
        </a:p>
      </dgm:t>
    </dgm:pt>
    <dgm:pt modelId="{D3420E4C-E384-4EC0-AC12-784200C4DAFE}" type="sibTrans" cxnId="{7BA5FE00-9986-422C-8E18-278BF73B1F34}">
      <dgm:prSet/>
      <dgm:spPr/>
      <dgm:t>
        <a:bodyPr/>
        <a:lstStyle/>
        <a:p>
          <a:endParaRPr lang="en-US"/>
        </a:p>
      </dgm:t>
    </dgm:pt>
    <dgm:pt modelId="{E6C0A12A-36B4-4079-BE7A-05E02DA959CC}">
      <dgm:prSet phldrT="[Text]"/>
      <dgm:spPr/>
      <dgm:t>
        <a:bodyPr/>
        <a:lstStyle/>
        <a:p>
          <a:r>
            <a:rPr lang="en-US" dirty="0" smtClean="0"/>
            <a:t>Specify</a:t>
          </a:r>
          <a:endParaRPr lang="en-US" dirty="0"/>
        </a:p>
      </dgm:t>
    </dgm:pt>
    <dgm:pt modelId="{2F437BA6-48B7-4F84-8597-A3ECB862C782}" type="parTrans" cxnId="{9B09AFC8-C24A-4D38-9279-B146A1FB7A42}">
      <dgm:prSet/>
      <dgm:spPr/>
      <dgm:t>
        <a:bodyPr/>
        <a:lstStyle/>
        <a:p>
          <a:endParaRPr lang="en-US"/>
        </a:p>
      </dgm:t>
    </dgm:pt>
    <dgm:pt modelId="{564B2F69-1926-4496-8106-095510CDC07B}" type="sibTrans" cxnId="{9B09AFC8-C24A-4D38-9279-B146A1FB7A42}">
      <dgm:prSet/>
      <dgm:spPr/>
      <dgm:t>
        <a:bodyPr/>
        <a:lstStyle/>
        <a:p>
          <a:endParaRPr lang="en-US"/>
        </a:p>
      </dgm:t>
    </dgm:pt>
    <dgm:pt modelId="{05848832-D833-40AD-A9F1-35D1C0D71716}">
      <dgm:prSet phldrT="[Text]"/>
      <dgm:spPr/>
      <dgm:t>
        <a:bodyPr/>
        <a:lstStyle/>
        <a:p>
          <a:r>
            <a:rPr lang="en-US" dirty="0" smtClean="0"/>
            <a:t>Enable</a:t>
          </a:r>
          <a:endParaRPr lang="en-US" dirty="0"/>
        </a:p>
      </dgm:t>
    </dgm:pt>
    <dgm:pt modelId="{1EF59F48-7353-4EDF-8C25-4E52D016493D}" type="parTrans" cxnId="{9B16CF80-56C8-4D62-8525-8FCC8E0C8FB0}">
      <dgm:prSet/>
      <dgm:spPr/>
      <dgm:t>
        <a:bodyPr/>
        <a:lstStyle/>
        <a:p>
          <a:endParaRPr lang="en-US"/>
        </a:p>
      </dgm:t>
    </dgm:pt>
    <dgm:pt modelId="{A0498AC3-8953-40C4-B774-C01B5C2B5A3B}" type="sibTrans" cxnId="{9B16CF80-56C8-4D62-8525-8FCC8E0C8FB0}">
      <dgm:prSet/>
      <dgm:spPr/>
      <dgm:t>
        <a:bodyPr/>
        <a:lstStyle/>
        <a:p>
          <a:endParaRPr lang="en-US"/>
        </a:p>
      </dgm:t>
    </dgm:pt>
    <dgm:pt modelId="{F8486E08-704F-4754-894D-4B4E4255AF9B}">
      <dgm:prSet phldrT="[Text]"/>
      <dgm:spPr/>
      <dgm:t>
        <a:bodyPr/>
        <a:lstStyle/>
        <a:p>
          <a:r>
            <a:rPr lang="en-US" dirty="0" smtClean="0"/>
            <a:t>Create</a:t>
          </a:r>
          <a:endParaRPr lang="en-US" dirty="0"/>
        </a:p>
      </dgm:t>
    </dgm:pt>
    <dgm:pt modelId="{C82CE024-9CBA-4322-87CC-F1D3CE9EDBD1}" type="parTrans" cxnId="{2051A5C9-37E1-4003-AB47-5CF6024AEF7C}">
      <dgm:prSet/>
      <dgm:spPr/>
      <dgm:t>
        <a:bodyPr/>
        <a:lstStyle/>
        <a:p>
          <a:endParaRPr lang="en-US"/>
        </a:p>
      </dgm:t>
    </dgm:pt>
    <dgm:pt modelId="{FB6B55D1-FF32-4272-8ABC-DD4F0DA6EB4D}" type="sibTrans" cxnId="{2051A5C9-37E1-4003-AB47-5CF6024AEF7C}">
      <dgm:prSet/>
      <dgm:spPr/>
      <dgm:t>
        <a:bodyPr/>
        <a:lstStyle/>
        <a:p>
          <a:endParaRPr lang="en-US"/>
        </a:p>
      </dgm:t>
    </dgm:pt>
    <dgm:pt modelId="{695E6D4D-ECCD-44A6-BD5E-A19E2DE9C2E9}" type="pres">
      <dgm:prSet presAssocID="{CFC5F1DF-C63B-4FA6-9145-5068BF388BB7}" presName="cycle" presStyleCnt="0">
        <dgm:presLayoutVars>
          <dgm:dir/>
          <dgm:resizeHandles val="exact"/>
        </dgm:presLayoutVars>
      </dgm:prSet>
      <dgm:spPr/>
      <dgm:t>
        <a:bodyPr/>
        <a:lstStyle/>
        <a:p>
          <a:endParaRPr lang="en-US"/>
        </a:p>
      </dgm:t>
    </dgm:pt>
    <dgm:pt modelId="{FA60DC70-3AAC-45B9-850A-9DC44C00FBB7}" type="pres">
      <dgm:prSet presAssocID="{07BAE437-7DCA-4886-881E-485A3B45AA83}" presName="node" presStyleLbl="node1" presStyleIdx="0" presStyleCnt="8" custRadScaleRad="262847" custRadScaleInc="300616">
        <dgm:presLayoutVars>
          <dgm:bulletEnabled val="1"/>
        </dgm:presLayoutVars>
      </dgm:prSet>
      <dgm:spPr/>
      <dgm:t>
        <a:bodyPr/>
        <a:lstStyle/>
        <a:p>
          <a:endParaRPr lang="en-US"/>
        </a:p>
      </dgm:t>
    </dgm:pt>
    <dgm:pt modelId="{00DD24BA-6F1C-4E1C-8C47-BCD9D063C931}" type="pres">
      <dgm:prSet presAssocID="{65F811B6-7940-4069-8010-3B68E4E7D517}" presName="sibTrans" presStyleLbl="sibTrans2D1" presStyleIdx="0" presStyleCnt="8"/>
      <dgm:spPr/>
      <dgm:t>
        <a:bodyPr/>
        <a:lstStyle/>
        <a:p>
          <a:endParaRPr lang="en-US"/>
        </a:p>
      </dgm:t>
    </dgm:pt>
    <dgm:pt modelId="{9FC4219E-E5F2-4EFF-948F-F99F7BBD8DF7}" type="pres">
      <dgm:prSet presAssocID="{65F811B6-7940-4069-8010-3B68E4E7D517}" presName="connectorText" presStyleLbl="sibTrans2D1" presStyleIdx="0" presStyleCnt="8"/>
      <dgm:spPr/>
      <dgm:t>
        <a:bodyPr/>
        <a:lstStyle/>
        <a:p>
          <a:endParaRPr lang="en-US"/>
        </a:p>
      </dgm:t>
    </dgm:pt>
    <dgm:pt modelId="{2FEE3DB5-5F05-4D02-844D-CCDB8C53D43E}" type="pres">
      <dgm:prSet presAssocID="{E6C0A12A-36B4-4079-BE7A-05E02DA959CC}" presName="node" presStyleLbl="node1" presStyleIdx="1" presStyleCnt="8" custRadScaleRad="321664" custRadScaleInc="143560">
        <dgm:presLayoutVars>
          <dgm:bulletEnabled val="1"/>
        </dgm:presLayoutVars>
      </dgm:prSet>
      <dgm:spPr/>
      <dgm:t>
        <a:bodyPr/>
        <a:lstStyle/>
        <a:p>
          <a:endParaRPr lang="en-US"/>
        </a:p>
      </dgm:t>
    </dgm:pt>
    <dgm:pt modelId="{6B00FB3E-9DE3-4753-A113-CEA1AAE432BA}" type="pres">
      <dgm:prSet presAssocID="{564B2F69-1926-4496-8106-095510CDC07B}" presName="sibTrans" presStyleLbl="sibTrans2D1" presStyleIdx="1" presStyleCnt="8"/>
      <dgm:spPr/>
      <dgm:t>
        <a:bodyPr/>
        <a:lstStyle/>
        <a:p>
          <a:endParaRPr lang="en-US"/>
        </a:p>
      </dgm:t>
    </dgm:pt>
    <dgm:pt modelId="{60EF020E-307A-4B53-9A6B-32EB4FF43293}" type="pres">
      <dgm:prSet presAssocID="{564B2F69-1926-4496-8106-095510CDC07B}" presName="connectorText" presStyleLbl="sibTrans2D1" presStyleIdx="1" presStyleCnt="8"/>
      <dgm:spPr/>
      <dgm:t>
        <a:bodyPr/>
        <a:lstStyle/>
        <a:p>
          <a:endParaRPr lang="en-US"/>
        </a:p>
      </dgm:t>
    </dgm:pt>
    <dgm:pt modelId="{63F627FA-5B4E-480C-8F6A-C33904CE1A40}" type="pres">
      <dgm:prSet presAssocID="{05848832-D833-40AD-A9F1-35D1C0D71716}" presName="node" presStyleLbl="node1" presStyleIdx="2" presStyleCnt="8" custRadScaleRad="343091">
        <dgm:presLayoutVars>
          <dgm:bulletEnabled val="1"/>
        </dgm:presLayoutVars>
      </dgm:prSet>
      <dgm:spPr/>
      <dgm:t>
        <a:bodyPr/>
        <a:lstStyle/>
        <a:p>
          <a:endParaRPr lang="en-US"/>
        </a:p>
      </dgm:t>
    </dgm:pt>
    <dgm:pt modelId="{6A5953B3-EDBD-4313-907E-2E599B3DC631}" type="pres">
      <dgm:prSet presAssocID="{A0498AC3-8953-40C4-B774-C01B5C2B5A3B}" presName="sibTrans" presStyleLbl="sibTrans2D1" presStyleIdx="2" presStyleCnt="8"/>
      <dgm:spPr/>
      <dgm:t>
        <a:bodyPr/>
        <a:lstStyle/>
        <a:p>
          <a:endParaRPr lang="en-US"/>
        </a:p>
      </dgm:t>
    </dgm:pt>
    <dgm:pt modelId="{8FEF55B1-0944-4DDE-B693-5F555A83726D}" type="pres">
      <dgm:prSet presAssocID="{A0498AC3-8953-40C4-B774-C01B5C2B5A3B}" presName="connectorText" presStyleLbl="sibTrans2D1" presStyleIdx="2" presStyleCnt="8"/>
      <dgm:spPr/>
      <dgm:t>
        <a:bodyPr/>
        <a:lstStyle/>
        <a:p>
          <a:endParaRPr lang="en-US"/>
        </a:p>
      </dgm:t>
    </dgm:pt>
    <dgm:pt modelId="{609FF8BB-3E57-464C-A9DA-B9974DB13339}" type="pres">
      <dgm:prSet presAssocID="{F8486E08-704F-4754-894D-4B4E4255AF9B}" presName="node" presStyleLbl="node1" presStyleIdx="3" presStyleCnt="8" custRadScaleRad="321664" custRadScaleInc="-143560">
        <dgm:presLayoutVars>
          <dgm:bulletEnabled val="1"/>
        </dgm:presLayoutVars>
      </dgm:prSet>
      <dgm:spPr/>
      <dgm:t>
        <a:bodyPr/>
        <a:lstStyle/>
        <a:p>
          <a:endParaRPr lang="en-US"/>
        </a:p>
      </dgm:t>
    </dgm:pt>
    <dgm:pt modelId="{5AC01E9A-2A27-4E5B-9FDD-FFC3AF9A7FDD}" type="pres">
      <dgm:prSet presAssocID="{FB6B55D1-FF32-4272-8ABC-DD4F0DA6EB4D}" presName="sibTrans" presStyleLbl="sibTrans2D1" presStyleIdx="3" presStyleCnt="8"/>
      <dgm:spPr/>
      <dgm:t>
        <a:bodyPr/>
        <a:lstStyle/>
        <a:p>
          <a:endParaRPr lang="en-US"/>
        </a:p>
      </dgm:t>
    </dgm:pt>
    <dgm:pt modelId="{89043B9F-B51F-45A8-8C3B-0F2269AF737A}" type="pres">
      <dgm:prSet presAssocID="{FB6B55D1-FF32-4272-8ABC-DD4F0DA6EB4D}" presName="connectorText" presStyleLbl="sibTrans2D1" presStyleIdx="3" presStyleCnt="8"/>
      <dgm:spPr/>
      <dgm:t>
        <a:bodyPr/>
        <a:lstStyle/>
        <a:p>
          <a:endParaRPr lang="en-US"/>
        </a:p>
      </dgm:t>
    </dgm:pt>
    <dgm:pt modelId="{59213F39-E389-49D2-972E-FC230B30D4F2}" type="pres">
      <dgm:prSet presAssocID="{512C5C08-49A3-43CF-8C88-3119D31314FA}" presName="node" presStyleLbl="node1" presStyleIdx="4" presStyleCnt="8" custRadScaleRad="262847" custRadScaleInc="-300616">
        <dgm:presLayoutVars>
          <dgm:bulletEnabled val="1"/>
        </dgm:presLayoutVars>
      </dgm:prSet>
      <dgm:spPr/>
      <dgm:t>
        <a:bodyPr/>
        <a:lstStyle/>
        <a:p>
          <a:endParaRPr lang="en-US"/>
        </a:p>
      </dgm:t>
    </dgm:pt>
    <dgm:pt modelId="{9D551325-A798-4AFB-8C28-8FEF35D186E2}" type="pres">
      <dgm:prSet presAssocID="{4E061AEC-068B-4676-9CE2-E7A6CAF625E0}" presName="sibTrans" presStyleLbl="sibTrans2D1" presStyleIdx="4" presStyleCnt="8"/>
      <dgm:spPr/>
      <dgm:t>
        <a:bodyPr/>
        <a:lstStyle/>
        <a:p>
          <a:endParaRPr lang="en-US"/>
        </a:p>
      </dgm:t>
    </dgm:pt>
    <dgm:pt modelId="{CB8AD340-0DCB-422F-8E4D-3CA6590457FC}" type="pres">
      <dgm:prSet presAssocID="{4E061AEC-068B-4676-9CE2-E7A6CAF625E0}" presName="connectorText" presStyleLbl="sibTrans2D1" presStyleIdx="4" presStyleCnt="8"/>
      <dgm:spPr/>
      <dgm:t>
        <a:bodyPr/>
        <a:lstStyle/>
        <a:p>
          <a:endParaRPr lang="en-US"/>
        </a:p>
      </dgm:t>
    </dgm:pt>
    <dgm:pt modelId="{1BA75B1A-5072-44B8-85BE-7EEB8377D6BB}" type="pres">
      <dgm:prSet presAssocID="{273230D7-3B1B-4C87-B0D1-B346C3238C2C}" presName="node" presStyleLbl="node1" presStyleIdx="5" presStyleCnt="8" custRadScaleRad="186310" custRadScaleInc="-500870">
        <dgm:presLayoutVars>
          <dgm:bulletEnabled val="1"/>
        </dgm:presLayoutVars>
      </dgm:prSet>
      <dgm:spPr/>
      <dgm:t>
        <a:bodyPr/>
        <a:lstStyle/>
        <a:p>
          <a:endParaRPr lang="en-US"/>
        </a:p>
      </dgm:t>
    </dgm:pt>
    <dgm:pt modelId="{91A3895C-E8BC-4A11-9AB5-3601A51F7702}" type="pres">
      <dgm:prSet presAssocID="{BB946A23-7055-49CB-B08B-C8006B35E18F}" presName="sibTrans" presStyleLbl="sibTrans2D1" presStyleIdx="5" presStyleCnt="8"/>
      <dgm:spPr/>
      <dgm:t>
        <a:bodyPr/>
        <a:lstStyle/>
        <a:p>
          <a:endParaRPr lang="en-US"/>
        </a:p>
      </dgm:t>
    </dgm:pt>
    <dgm:pt modelId="{F029CF1B-6FBB-4FFF-BFA8-2D7517717412}" type="pres">
      <dgm:prSet presAssocID="{BB946A23-7055-49CB-B08B-C8006B35E18F}" presName="connectorText" presStyleLbl="sibTrans2D1" presStyleIdx="5" presStyleCnt="8"/>
      <dgm:spPr/>
      <dgm:t>
        <a:bodyPr/>
        <a:lstStyle/>
        <a:p>
          <a:endParaRPr lang="en-US"/>
        </a:p>
      </dgm:t>
    </dgm:pt>
    <dgm:pt modelId="{8E673E21-6F11-44DA-978F-7B61342EA32E}" type="pres">
      <dgm:prSet presAssocID="{F4D088A8-123A-4EAB-A92D-99E36040AEC0}" presName="node" presStyleLbl="node1" presStyleIdx="6" presStyleCnt="8" custRadScaleRad="143091" custRadScaleInc="-800000">
        <dgm:presLayoutVars>
          <dgm:bulletEnabled val="1"/>
        </dgm:presLayoutVars>
      </dgm:prSet>
      <dgm:spPr/>
      <dgm:t>
        <a:bodyPr/>
        <a:lstStyle/>
        <a:p>
          <a:endParaRPr lang="en-US"/>
        </a:p>
      </dgm:t>
    </dgm:pt>
    <dgm:pt modelId="{EF0BE5D7-13E5-477B-A34A-D6FFA6B0E116}" type="pres">
      <dgm:prSet presAssocID="{C3F27CD1-2920-475F-B880-5EAA96E18B80}" presName="sibTrans" presStyleLbl="sibTrans2D1" presStyleIdx="6" presStyleCnt="8"/>
      <dgm:spPr/>
      <dgm:t>
        <a:bodyPr/>
        <a:lstStyle/>
        <a:p>
          <a:endParaRPr lang="en-US"/>
        </a:p>
      </dgm:t>
    </dgm:pt>
    <dgm:pt modelId="{06D2126D-BB05-4977-8287-E30DF2744E3C}" type="pres">
      <dgm:prSet presAssocID="{C3F27CD1-2920-475F-B880-5EAA96E18B80}" presName="connectorText" presStyleLbl="sibTrans2D1" presStyleIdx="6" presStyleCnt="8"/>
      <dgm:spPr/>
      <dgm:t>
        <a:bodyPr/>
        <a:lstStyle/>
        <a:p>
          <a:endParaRPr lang="en-US"/>
        </a:p>
      </dgm:t>
    </dgm:pt>
    <dgm:pt modelId="{17CBEC57-5CD7-4579-955D-07C635EC1371}" type="pres">
      <dgm:prSet presAssocID="{FC86F75C-F9DB-40C5-93A2-1D02EBDE8C9F}" presName="node" presStyleLbl="node1" presStyleIdx="7" presStyleCnt="8" custRadScaleRad="186310" custRadScaleInc="500870">
        <dgm:presLayoutVars>
          <dgm:bulletEnabled val="1"/>
        </dgm:presLayoutVars>
      </dgm:prSet>
      <dgm:spPr/>
      <dgm:t>
        <a:bodyPr/>
        <a:lstStyle/>
        <a:p>
          <a:endParaRPr lang="en-US"/>
        </a:p>
      </dgm:t>
    </dgm:pt>
    <dgm:pt modelId="{FB491C91-0277-48D4-BCDA-62516488984C}" type="pres">
      <dgm:prSet presAssocID="{D3420E4C-E384-4EC0-AC12-784200C4DAFE}" presName="sibTrans" presStyleLbl="sibTrans2D1" presStyleIdx="7" presStyleCnt="8"/>
      <dgm:spPr/>
      <dgm:t>
        <a:bodyPr/>
        <a:lstStyle/>
        <a:p>
          <a:endParaRPr lang="en-US"/>
        </a:p>
      </dgm:t>
    </dgm:pt>
    <dgm:pt modelId="{05864F28-5DED-4E70-944A-79C23916F78B}" type="pres">
      <dgm:prSet presAssocID="{D3420E4C-E384-4EC0-AC12-784200C4DAFE}" presName="connectorText" presStyleLbl="sibTrans2D1" presStyleIdx="7" presStyleCnt="8"/>
      <dgm:spPr/>
      <dgm:t>
        <a:bodyPr/>
        <a:lstStyle/>
        <a:p>
          <a:endParaRPr lang="en-US"/>
        </a:p>
      </dgm:t>
    </dgm:pt>
  </dgm:ptLst>
  <dgm:cxnLst>
    <dgm:cxn modelId="{D6681242-10C4-4C87-ADBF-C8E8C6D06345}" type="presOf" srcId="{F4D088A8-123A-4EAB-A92D-99E36040AEC0}" destId="{8E673E21-6F11-44DA-978F-7B61342EA32E}" srcOrd="0" destOrd="0" presId="urn:microsoft.com/office/officeart/2005/8/layout/cycle2"/>
    <dgm:cxn modelId="{3BAF9749-E483-473F-9587-A9AA5E44AD53}" type="presOf" srcId="{65F811B6-7940-4069-8010-3B68E4E7D517}" destId="{9FC4219E-E5F2-4EFF-948F-F99F7BBD8DF7}" srcOrd="1" destOrd="0" presId="urn:microsoft.com/office/officeart/2005/8/layout/cycle2"/>
    <dgm:cxn modelId="{E5923153-E77B-4AA4-B710-3515955D8444}" srcId="{CFC5F1DF-C63B-4FA6-9145-5068BF388BB7}" destId="{512C5C08-49A3-43CF-8C88-3119D31314FA}" srcOrd="4" destOrd="0" parTransId="{1366D0AC-BEBD-4FFF-ACD1-5DC6B1EB3818}" sibTransId="{4E061AEC-068B-4676-9CE2-E7A6CAF625E0}"/>
    <dgm:cxn modelId="{BAE5DC9F-816C-40D4-80C2-DAA990074255}" srcId="{CFC5F1DF-C63B-4FA6-9145-5068BF388BB7}" destId="{07BAE437-7DCA-4886-881E-485A3B45AA83}" srcOrd="0" destOrd="0" parTransId="{E8626C85-6738-498A-9274-E25C6D18FEE0}" sibTransId="{65F811B6-7940-4069-8010-3B68E4E7D517}"/>
    <dgm:cxn modelId="{A25C27A2-8BE3-45A6-81B2-9EB2ED34A032}" srcId="{CFC5F1DF-C63B-4FA6-9145-5068BF388BB7}" destId="{F4D088A8-123A-4EAB-A92D-99E36040AEC0}" srcOrd="6" destOrd="0" parTransId="{5D670417-3559-4AD2-8E41-856F81502227}" sibTransId="{C3F27CD1-2920-475F-B880-5EAA96E18B80}"/>
    <dgm:cxn modelId="{F748D637-577F-41FD-A4F9-E42782CD44F4}" type="presOf" srcId="{65F811B6-7940-4069-8010-3B68E4E7D517}" destId="{00DD24BA-6F1C-4E1C-8C47-BCD9D063C931}" srcOrd="0" destOrd="0" presId="urn:microsoft.com/office/officeart/2005/8/layout/cycle2"/>
    <dgm:cxn modelId="{8C0406D9-25DE-4DF3-8DC3-E2BF1A6029A5}" type="presOf" srcId="{E6C0A12A-36B4-4079-BE7A-05E02DA959CC}" destId="{2FEE3DB5-5F05-4D02-844D-CCDB8C53D43E}" srcOrd="0" destOrd="0" presId="urn:microsoft.com/office/officeart/2005/8/layout/cycle2"/>
    <dgm:cxn modelId="{7BA5FE00-9986-422C-8E18-278BF73B1F34}" srcId="{CFC5F1DF-C63B-4FA6-9145-5068BF388BB7}" destId="{FC86F75C-F9DB-40C5-93A2-1D02EBDE8C9F}" srcOrd="7" destOrd="0" parTransId="{FE6444C6-5257-4BE2-99CC-EEC4922B1CE6}" sibTransId="{D3420E4C-E384-4EC0-AC12-784200C4DAFE}"/>
    <dgm:cxn modelId="{5D4724B3-B18A-464B-97A4-7B8D488C9BA6}" srcId="{CFC5F1DF-C63B-4FA6-9145-5068BF388BB7}" destId="{273230D7-3B1B-4C87-B0D1-B346C3238C2C}" srcOrd="5" destOrd="0" parTransId="{CE49D38E-52CB-4C51-94F0-A878823E4416}" sibTransId="{BB946A23-7055-49CB-B08B-C8006B35E18F}"/>
    <dgm:cxn modelId="{3492E001-7286-4455-8194-112580D80BD7}" type="presOf" srcId="{A0498AC3-8953-40C4-B774-C01B5C2B5A3B}" destId="{6A5953B3-EDBD-4313-907E-2E599B3DC631}" srcOrd="0" destOrd="0" presId="urn:microsoft.com/office/officeart/2005/8/layout/cycle2"/>
    <dgm:cxn modelId="{2051A5C9-37E1-4003-AB47-5CF6024AEF7C}" srcId="{CFC5F1DF-C63B-4FA6-9145-5068BF388BB7}" destId="{F8486E08-704F-4754-894D-4B4E4255AF9B}" srcOrd="3" destOrd="0" parTransId="{C82CE024-9CBA-4322-87CC-F1D3CE9EDBD1}" sibTransId="{FB6B55D1-FF32-4272-8ABC-DD4F0DA6EB4D}"/>
    <dgm:cxn modelId="{72AA0E27-793F-41C4-B9F5-5B6D54DB21D0}" type="presOf" srcId="{BB946A23-7055-49CB-B08B-C8006B35E18F}" destId="{91A3895C-E8BC-4A11-9AB5-3601A51F7702}" srcOrd="0" destOrd="0" presId="urn:microsoft.com/office/officeart/2005/8/layout/cycle2"/>
    <dgm:cxn modelId="{183A73BB-1CB2-4C9F-87A2-828311122313}" type="presOf" srcId="{C3F27CD1-2920-475F-B880-5EAA96E18B80}" destId="{06D2126D-BB05-4977-8287-E30DF2744E3C}" srcOrd="1" destOrd="0" presId="urn:microsoft.com/office/officeart/2005/8/layout/cycle2"/>
    <dgm:cxn modelId="{E559FBF9-07A5-462D-8437-6F660EB90E17}" type="presOf" srcId="{273230D7-3B1B-4C87-B0D1-B346C3238C2C}" destId="{1BA75B1A-5072-44B8-85BE-7EEB8377D6BB}" srcOrd="0" destOrd="0" presId="urn:microsoft.com/office/officeart/2005/8/layout/cycle2"/>
    <dgm:cxn modelId="{F375A096-BD47-4E83-86BE-0C0A6D78EDF7}" type="presOf" srcId="{4E061AEC-068B-4676-9CE2-E7A6CAF625E0}" destId="{9D551325-A798-4AFB-8C28-8FEF35D186E2}" srcOrd="0" destOrd="0" presId="urn:microsoft.com/office/officeart/2005/8/layout/cycle2"/>
    <dgm:cxn modelId="{6C56CFA2-EDF7-4FA0-BC52-F8BAB2B4DAEA}" type="presOf" srcId="{CFC5F1DF-C63B-4FA6-9145-5068BF388BB7}" destId="{695E6D4D-ECCD-44A6-BD5E-A19E2DE9C2E9}" srcOrd="0" destOrd="0" presId="urn:microsoft.com/office/officeart/2005/8/layout/cycle2"/>
    <dgm:cxn modelId="{46C9C457-184E-4F61-B843-90D3E4A52CD0}" type="presOf" srcId="{FC86F75C-F9DB-40C5-93A2-1D02EBDE8C9F}" destId="{17CBEC57-5CD7-4579-955D-07C635EC1371}" srcOrd="0" destOrd="0" presId="urn:microsoft.com/office/officeart/2005/8/layout/cycle2"/>
    <dgm:cxn modelId="{A3B4322A-EE26-424D-A369-8E6CD74FA99A}" type="presOf" srcId="{564B2F69-1926-4496-8106-095510CDC07B}" destId="{60EF020E-307A-4B53-9A6B-32EB4FF43293}" srcOrd="1" destOrd="0" presId="urn:microsoft.com/office/officeart/2005/8/layout/cycle2"/>
    <dgm:cxn modelId="{CAFCD39E-3C6F-461E-A1AA-C0D0A424EC2D}" type="presOf" srcId="{07BAE437-7DCA-4886-881E-485A3B45AA83}" destId="{FA60DC70-3AAC-45B9-850A-9DC44C00FBB7}" srcOrd="0" destOrd="0" presId="urn:microsoft.com/office/officeart/2005/8/layout/cycle2"/>
    <dgm:cxn modelId="{912C7AB1-C362-4BA1-9B96-F2BA3592216F}" type="presOf" srcId="{A0498AC3-8953-40C4-B774-C01B5C2B5A3B}" destId="{8FEF55B1-0944-4DDE-B693-5F555A83726D}" srcOrd="1" destOrd="0" presId="urn:microsoft.com/office/officeart/2005/8/layout/cycle2"/>
    <dgm:cxn modelId="{A9022BB2-3F60-44C6-B1B3-9B219C6E18BE}" type="presOf" srcId="{FB6B55D1-FF32-4272-8ABC-DD4F0DA6EB4D}" destId="{89043B9F-B51F-45A8-8C3B-0F2269AF737A}" srcOrd="1" destOrd="0" presId="urn:microsoft.com/office/officeart/2005/8/layout/cycle2"/>
    <dgm:cxn modelId="{9B16CF80-56C8-4D62-8525-8FCC8E0C8FB0}" srcId="{CFC5F1DF-C63B-4FA6-9145-5068BF388BB7}" destId="{05848832-D833-40AD-A9F1-35D1C0D71716}" srcOrd="2" destOrd="0" parTransId="{1EF59F48-7353-4EDF-8C25-4E52D016493D}" sibTransId="{A0498AC3-8953-40C4-B774-C01B5C2B5A3B}"/>
    <dgm:cxn modelId="{E1E2C858-EEDD-45B0-948A-FF8D0766E17A}" type="presOf" srcId="{C3F27CD1-2920-475F-B880-5EAA96E18B80}" destId="{EF0BE5D7-13E5-477B-A34A-D6FFA6B0E116}" srcOrd="0" destOrd="0" presId="urn:microsoft.com/office/officeart/2005/8/layout/cycle2"/>
    <dgm:cxn modelId="{38E1E463-F1F5-43D4-AE7D-C602961211FF}" type="presOf" srcId="{564B2F69-1926-4496-8106-095510CDC07B}" destId="{6B00FB3E-9DE3-4753-A113-CEA1AAE432BA}" srcOrd="0" destOrd="0" presId="urn:microsoft.com/office/officeart/2005/8/layout/cycle2"/>
    <dgm:cxn modelId="{B8A07B0F-1BE2-45AD-ACE2-1AB4250C53E4}" type="presOf" srcId="{05848832-D833-40AD-A9F1-35D1C0D71716}" destId="{63F627FA-5B4E-480C-8F6A-C33904CE1A40}" srcOrd="0" destOrd="0" presId="urn:microsoft.com/office/officeart/2005/8/layout/cycle2"/>
    <dgm:cxn modelId="{CA24E761-1387-4698-98A9-61653AC8DFEF}" type="presOf" srcId="{512C5C08-49A3-43CF-8C88-3119D31314FA}" destId="{59213F39-E389-49D2-972E-FC230B30D4F2}" srcOrd="0" destOrd="0" presId="urn:microsoft.com/office/officeart/2005/8/layout/cycle2"/>
    <dgm:cxn modelId="{BD1B17ED-A484-4514-AFB3-A4B73AD416F1}" type="presOf" srcId="{BB946A23-7055-49CB-B08B-C8006B35E18F}" destId="{F029CF1B-6FBB-4FFF-BFA8-2D7517717412}" srcOrd="1" destOrd="0" presId="urn:microsoft.com/office/officeart/2005/8/layout/cycle2"/>
    <dgm:cxn modelId="{9B09AFC8-C24A-4D38-9279-B146A1FB7A42}" srcId="{CFC5F1DF-C63B-4FA6-9145-5068BF388BB7}" destId="{E6C0A12A-36B4-4079-BE7A-05E02DA959CC}" srcOrd="1" destOrd="0" parTransId="{2F437BA6-48B7-4F84-8597-A3ECB862C782}" sibTransId="{564B2F69-1926-4496-8106-095510CDC07B}"/>
    <dgm:cxn modelId="{0E824FDB-7918-484C-B052-25E90784EA9A}" type="presOf" srcId="{4E061AEC-068B-4676-9CE2-E7A6CAF625E0}" destId="{CB8AD340-0DCB-422F-8E4D-3CA6590457FC}" srcOrd="1" destOrd="0" presId="urn:microsoft.com/office/officeart/2005/8/layout/cycle2"/>
    <dgm:cxn modelId="{C0FA03BF-9DCE-462D-95C7-F81674E6ADE3}" type="presOf" srcId="{FB6B55D1-FF32-4272-8ABC-DD4F0DA6EB4D}" destId="{5AC01E9A-2A27-4E5B-9FDD-FFC3AF9A7FDD}" srcOrd="0" destOrd="0" presId="urn:microsoft.com/office/officeart/2005/8/layout/cycle2"/>
    <dgm:cxn modelId="{C480F89D-801D-4C8D-B96F-7CA781981D8A}" type="presOf" srcId="{D3420E4C-E384-4EC0-AC12-784200C4DAFE}" destId="{05864F28-5DED-4E70-944A-79C23916F78B}" srcOrd="1" destOrd="0" presId="urn:microsoft.com/office/officeart/2005/8/layout/cycle2"/>
    <dgm:cxn modelId="{5283CADB-B626-4622-BC85-EE87C5F6C684}" type="presOf" srcId="{F8486E08-704F-4754-894D-4B4E4255AF9B}" destId="{609FF8BB-3E57-464C-A9DA-B9974DB13339}" srcOrd="0" destOrd="0" presId="urn:microsoft.com/office/officeart/2005/8/layout/cycle2"/>
    <dgm:cxn modelId="{581300A2-6309-4EA5-ABE3-6FAC7C66A865}" type="presOf" srcId="{D3420E4C-E384-4EC0-AC12-784200C4DAFE}" destId="{FB491C91-0277-48D4-BCDA-62516488984C}" srcOrd="0" destOrd="0" presId="urn:microsoft.com/office/officeart/2005/8/layout/cycle2"/>
    <dgm:cxn modelId="{88099E02-DB60-49AA-9075-DEC17AB1750F}" type="presParOf" srcId="{695E6D4D-ECCD-44A6-BD5E-A19E2DE9C2E9}" destId="{FA60DC70-3AAC-45B9-850A-9DC44C00FBB7}" srcOrd="0" destOrd="0" presId="urn:microsoft.com/office/officeart/2005/8/layout/cycle2"/>
    <dgm:cxn modelId="{07F0CF6D-DE97-4A29-A3BF-122DF7812595}" type="presParOf" srcId="{695E6D4D-ECCD-44A6-BD5E-A19E2DE9C2E9}" destId="{00DD24BA-6F1C-4E1C-8C47-BCD9D063C931}" srcOrd="1" destOrd="0" presId="urn:microsoft.com/office/officeart/2005/8/layout/cycle2"/>
    <dgm:cxn modelId="{CDD63903-9CE7-42D1-BB6E-C07D9B3E709E}" type="presParOf" srcId="{00DD24BA-6F1C-4E1C-8C47-BCD9D063C931}" destId="{9FC4219E-E5F2-4EFF-948F-F99F7BBD8DF7}" srcOrd="0" destOrd="0" presId="urn:microsoft.com/office/officeart/2005/8/layout/cycle2"/>
    <dgm:cxn modelId="{29D5DF8B-605F-4C29-BB5A-182BA4D1C796}" type="presParOf" srcId="{695E6D4D-ECCD-44A6-BD5E-A19E2DE9C2E9}" destId="{2FEE3DB5-5F05-4D02-844D-CCDB8C53D43E}" srcOrd="2" destOrd="0" presId="urn:microsoft.com/office/officeart/2005/8/layout/cycle2"/>
    <dgm:cxn modelId="{96BC1B19-1374-4109-B781-5276933F78AF}" type="presParOf" srcId="{695E6D4D-ECCD-44A6-BD5E-A19E2DE9C2E9}" destId="{6B00FB3E-9DE3-4753-A113-CEA1AAE432BA}" srcOrd="3" destOrd="0" presId="urn:microsoft.com/office/officeart/2005/8/layout/cycle2"/>
    <dgm:cxn modelId="{5E22AE4B-B34F-4A05-A16F-186943E78E63}" type="presParOf" srcId="{6B00FB3E-9DE3-4753-A113-CEA1AAE432BA}" destId="{60EF020E-307A-4B53-9A6B-32EB4FF43293}" srcOrd="0" destOrd="0" presId="urn:microsoft.com/office/officeart/2005/8/layout/cycle2"/>
    <dgm:cxn modelId="{0B36D9C6-5038-4064-A1E5-72189BD37200}" type="presParOf" srcId="{695E6D4D-ECCD-44A6-BD5E-A19E2DE9C2E9}" destId="{63F627FA-5B4E-480C-8F6A-C33904CE1A40}" srcOrd="4" destOrd="0" presId="urn:microsoft.com/office/officeart/2005/8/layout/cycle2"/>
    <dgm:cxn modelId="{12045A14-6E7C-4948-A8BC-2A933EE2CEB1}" type="presParOf" srcId="{695E6D4D-ECCD-44A6-BD5E-A19E2DE9C2E9}" destId="{6A5953B3-EDBD-4313-907E-2E599B3DC631}" srcOrd="5" destOrd="0" presId="urn:microsoft.com/office/officeart/2005/8/layout/cycle2"/>
    <dgm:cxn modelId="{F3F6A330-D72C-4575-B755-7298418C9D1F}" type="presParOf" srcId="{6A5953B3-EDBD-4313-907E-2E599B3DC631}" destId="{8FEF55B1-0944-4DDE-B693-5F555A83726D}" srcOrd="0" destOrd="0" presId="urn:microsoft.com/office/officeart/2005/8/layout/cycle2"/>
    <dgm:cxn modelId="{B475F10E-970D-44F8-A857-944350CCE63B}" type="presParOf" srcId="{695E6D4D-ECCD-44A6-BD5E-A19E2DE9C2E9}" destId="{609FF8BB-3E57-464C-A9DA-B9974DB13339}" srcOrd="6" destOrd="0" presId="urn:microsoft.com/office/officeart/2005/8/layout/cycle2"/>
    <dgm:cxn modelId="{F57DF411-1814-482C-8E40-10C4884C249C}" type="presParOf" srcId="{695E6D4D-ECCD-44A6-BD5E-A19E2DE9C2E9}" destId="{5AC01E9A-2A27-4E5B-9FDD-FFC3AF9A7FDD}" srcOrd="7" destOrd="0" presId="urn:microsoft.com/office/officeart/2005/8/layout/cycle2"/>
    <dgm:cxn modelId="{BEEAAA42-42CD-4CC8-A624-E62896F9669F}" type="presParOf" srcId="{5AC01E9A-2A27-4E5B-9FDD-FFC3AF9A7FDD}" destId="{89043B9F-B51F-45A8-8C3B-0F2269AF737A}" srcOrd="0" destOrd="0" presId="urn:microsoft.com/office/officeart/2005/8/layout/cycle2"/>
    <dgm:cxn modelId="{5B312BB2-45A7-4C0F-A664-5BC1FF5820BE}" type="presParOf" srcId="{695E6D4D-ECCD-44A6-BD5E-A19E2DE9C2E9}" destId="{59213F39-E389-49D2-972E-FC230B30D4F2}" srcOrd="8" destOrd="0" presId="urn:microsoft.com/office/officeart/2005/8/layout/cycle2"/>
    <dgm:cxn modelId="{90FF656A-477C-41E6-8605-FCD873F3EDC0}" type="presParOf" srcId="{695E6D4D-ECCD-44A6-BD5E-A19E2DE9C2E9}" destId="{9D551325-A798-4AFB-8C28-8FEF35D186E2}" srcOrd="9" destOrd="0" presId="urn:microsoft.com/office/officeart/2005/8/layout/cycle2"/>
    <dgm:cxn modelId="{F7E6171A-5641-452E-BEA8-E824204E57E1}" type="presParOf" srcId="{9D551325-A798-4AFB-8C28-8FEF35D186E2}" destId="{CB8AD340-0DCB-422F-8E4D-3CA6590457FC}" srcOrd="0" destOrd="0" presId="urn:microsoft.com/office/officeart/2005/8/layout/cycle2"/>
    <dgm:cxn modelId="{9A93AB93-8B31-43D3-8AC0-E1FF2194A41B}" type="presParOf" srcId="{695E6D4D-ECCD-44A6-BD5E-A19E2DE9C2E9}" destId="{1BA75B1A-5072-44B8-85BE-7EEB8377D6BB}" srcOrd="10" destOrd="0" presId="urn:microsoft.com/office/officeart/2005/8/layout/cycle2"/>
    <dgm:cxn modelId="{2DB8EDB5-9716-47F4-BFC5-6063D3CFFDB7}" type="presParOf" srcId="{695E6D4D-ECCD-44A6-BD5E-A19E2DE9C2E9}" destId="{91A3895C-E8BC-4A11-9AB5-3601A51F7702}" srcOrd="11" destOrd="0" presId="urn:microsoft.com/office/officeart/2005/8/layout/cycle2"/>
    <dgm:cxn modelId="{CF67BC05-DB23-4C91-826B-E53B336B1388}" type="presParOf" srcId="{91A3895C-E8BC-4A11-9AB5-3601A51F7702}" destId="{F029CF1B-6FBB-4FFF-BFA8-2D7517717412}" srcOrd="0" destOrd="0" presId="urn:microsoft.com/office/officeart/2005/8/layout/cycle2"/>
    <dgm:cxn modelId="{69B78C22-B3F4-4FD4-91BA-843EEBCEE69B}" type="presParOf" srcId="{695E6D4D-ECCD-44A6-BD5E-A19E2DE9C2E9}" destId="{8E673E21-6F11-44DA-978F-7B61342EA32E}" srcOrd="12" destOrd="0" presId="urn:microsoft.com/office/officeart/2005/8/layout/cycle2"/>
    <dgm:cxn modelId="{6DC317CB-541C-43CB-B721-302BDDBF51D3}" type="presParOf" srcId="{695E6D4D-ECCD-44A6-BD5E-A19E2DE9C2E9}" destId="{EF0BE5D7-13E5-477B-A34A-D6FFA6B0E116}" srcOrd="13" destOrd="0" presId="urn:microsoft.com/office/officeart/2005/8/layout/cycle2"/>
    <dgm:cxn modelId="{89E4329A-0179-460F-A003-3482B63D66AF}" type="presParOf" srcId="{EF0BE5D7-13E5-477B-A34A-D6FFA6B0E116}" destId="{06D2126D-BB05-4977-8287-E30DF2744E3C}" srcOrd="0" destOrd="0" presId="urn:microsoft.com/office/officeart/2005/8/layout/cycle2"/>
    <dgm:cxn modelId="{D8C4FD7B-791B-49E4-B48E-11F4F49DF855}" type="presParOf" srcId="{695E6D4D-ECCD-44A6-BD5E-A19E2DE9C2E9}" destId="{17CBEC57-5CD7-4579-955D-07C635EC1371}" srcOrd="14" destOrd="0" presId="urn:microsoft.com/office/officeart/2005/8/layout/cycle2"/>
    <dgm:cxn modelId="{273DBA01-A16F-4955-8E6A-B381A96F2238}" type="presParOf" srcId="{695E6D4D-ECCD-44A6-BD5E-A19E2DE9C2E9}" destId="{FB491C91-0277-48D4-BCDA-62516488984C}" srcOrd="15" destOrd="0" presId="urn:microsoft.com/office/officeart/2005/8/layout/cycle2"/>
    <dgm:cxn modelId="{0F42C682-6070-4CF0-99EA-4897FF8D63C5}" type="presParOf" srcId="{FB491C91-0277-48D4-BCDA-62516488984C}" destId="{05864F28-5DED-4E70-944A-79C23916F78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0DC70-3AAC-45B9-850A-9DC44C00FBB7}">
      <dsp:nvSpPr>
        <dsp:cNvPr id="0" name=""/>
        <dsp:cNvSpPr/>
      </dsp:nvSpPr>
      <dsp:spPr>
        <a:xfrm>
          <a:off x="8854171" y="318"/>
          <a:ext cx="774296" cy="7742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Plan</a:t>
          </a:r>
          <a:endParaRPr lang="en-US" sz="900" kern="1200" dirty="0"/>
        </a:p>
      </dsp:txBody>
      <dsp:txXfrm>
        <a:off x="8967564" y="113711"/>
        <a:ext cx="547510" cy="547510"/>
      </dsp:txXfrm>
    </dsp:sp>
    <dsp:sp modelId="{00DD24BA-6F1C-4E1C-8C47-BCD9D063C931}">
      <dsp:nvSpPr>
        <dsp:cNvPr id="0" name=""/>
        <dsp:cNvSpPr/>
      </dsp:nvSpPr>
      <dsp:spPr>
        <a:xfrm rot="1349902">
          <a:off x="9670349" y="477270"/>
          <a:ext cx="206534" cy="26132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9672707" y="517680"/>
        <a:ext cx="144574" cy="156795"/>
      </dsp:txXfrm>
    </dsp:sp>
    <dsp:sp modelId="{2FEE3DB5-5F05-4D02-844D-CCDB8C53D43E}">
      <dsp:nvSpPr>
        <dsp:cNvPr id="0" name=""/>
        <dsp:cNvSpPr/>
      </dsp:nvSpPr>
      <dsp:spPr>
        <a:xfrm>
          <a:off x="9929565" y="445725"/>
          <a:ext cx="774296" cy="7742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Specify</a:t>
          </a:r>
          <a:endParaRPr lang="en-US" sz="900" kern="1200" dirty="0"/>
        </a:p>
      </dsp:txBody>
      <dsp:txXfrm>
        <a:off x="10042958" y="559118"/>
        <a:ext cx="547510" cy="547510"/>
      </dsp:txXfrm>
    </dsp:sp>
    <dsp:sp modelId="{6B00FB3E-9DE3-4753-A113-CEA1AAE432BA}">
      <dsp:nvSpPr>
        <dsp:cNvPr id="0" name=""/>
        <dsp:cNvSpPr/>
      </dsp:nvSpPr>
      <dsp:spPr>
        <a:xfrm rot="4217044">
          <a:off x="10410011" y="1234690"/>
          <a:ext cx="195051" cy="26132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0429398" y="1259413"/>
        <a:ext cx="136536" cy="156795"/>
      </dsp:txXfrm>
    </dsp:sp>
    <dsp:sp modelId="{63F627FA-5B4E-480C-8F6A-C33904CE1A40}">
      <dsp:nvSpPr>
        <dsp:cNvPr id="0" name=""/>
        <dsp:cNvSpPr/>
      </dsp:nvSpPr>
      <dsp:spPr>
        <a:xfrm>
          <a:off x="10314935" y="1521076"/>
          <a:ext cx="774296" cy="7742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Enable</a:t>
          </a:r>
          <a:endParaRPr lang="en-US" sz="900" kern="1200" dirty="0"/>
        </a:p>
      </dsp:txBody>
      <dsp:txXfrm>
        <a:off x="10428328" y="1634469"/>
        <a:ext cx="547510" cy="547510"/>
      </dsp:txXfrm>
    </dsp:sp>
    <dsp:sp modelId="{6A5953B3-EDBD-4313-907E-2E599B3DC631}">
      <dsp:nvSpPr>
        <dsp:cNvPr id="0" name=""/>
        <dsp:cNvSpPr/>
      </dsp:nvSpPr>
      <dsp:spPr>
        <a:xfrm rot="6582956">
          <a:off x="10413735" y="2310041"/>
          <a:ext cx="195051" cy="26132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0452863" y="2334764"/>
        <a:ext cx="136536" cy="156795"/>
      </dsp:txXfrm>
    </dsp:sp>
    <dsp:sp modelId="{609FF8BB-3E57-464C-A9DA-B9974DB13339}">
      <dsp:nvSpPr>
        <dsp:cNvPr id="0" name=""/>
        <dsp:cNvSpPr/>
      </dsp:nvSpPr>
      <dsp:spPr>
        <a:xfrm>
          <a:off x="9929565" y="2596427"/>
          <a:ext cx="774296" cy="7742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Create</a:t>
          </a:r>
          <a:endParaRPr lang="en-US" sz="900" kern="1200" dirty="0"/>
        </a:p>
      </dsp:txBody>
      <dsp:txXfrm>
        <a:off x="10042958" y="2709820"/>
        <a:ext cx="547510" cy="547510"/>
      </dsp:txXfrm>
    </dsp:sp>
    <dsp:sp modelId="{5AC01E9A-2A27-4E5B-9FDD-FFC3AF9A7FDD}">
      <dsp:nvSpPr>
        <dsp:cNvPr id="0" name=""/>
        <dsp:cNvSpPr/>
      </dsp:nvSpPr>
      <dsp:spPr>
        <a:xfrm rot="9450098">
          <a:off x="9681149" y="3073380"/>
          <a:ext cx="206534" cy="26132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9740751" y="3113790"/>
        <a:ext cx="144574" cy="156795"/>
      </dsp:txXfrm>
    </dsp:sp>
    <dsp:sp modelId="{59213F39-E389-49D2-972E-FC230B30D4F2}">
      <dsp:nvSpPr>
        <dsp:cNvPr id="0" name=""/>
        <dsp:cNvSpPr/>
      </dsp:nvSpPr>
      <dsp:spPr>
        <a:xfrm>
          <a:off x="8854171" y="3041835"/>
          <a:ext cx="774296" cy="7742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Acquire</a:t>
          </a:r>
          <a:endParaRPr lang="en-US" sz="900" kern="1200" dirty="0"/>
        </a:p>
      </dsp:txBody>
      <dsp:txXfrm>
        <a:off x="8967564" y="3155228"/>
        <a:ext cx="547510" cy="547510"/>
      </dsp:txXfrm>
    </dsp:sp>
    <dsp:sp modelId="{9D551325-A798-4AFB-8C28-8FEF35D186E2}">
      <dsp:nvSpPr>
        <dsp:cNvPr id="0" name=""/>
        <dsp:cNvSpPr/>
      </dsp:nvSpPr>
      <dsp:spPr>
        <a:xfrm rot="12150031">
          <a:off x="8605785" y="3077839"/>
          <a:ext cx="206518" cy="26132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8665382" y="3141959"/>
        <a:ext cx="144563" cy="156795"/>
      </dsp:txXfrm>
    </dsp:sp>
    <dsp:sp modelId="{1BA75B1A-5072-44B8-85BE-7EEB8377D6BB}">
      <dsp:nvSpPr>
        <dsp:cNvPr id="0" name=""/>
        <dsp:cNvSpPr/>
      </dsp:nvSpPr>
      <dsp:spPr>
        <a:xfrm>
          <a:off x="7778821" y="2596399"/>
          <a:ext cx="774296" cy="7742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Maintain</a:t>
          </a:r>
          <a:endParaRPr lang="en-US" sz="900" kern="1200" dirty="0"/>
        </a:p>
      </dsp:txBody>
      <dsp:txXfrm>
        <a:off x="7892214" y="2709792"/>
        <a:ext cx="547510" cy="547510"/>
      </dsp:txXfrm>
    </dsp:sp>
    <dsp:sp modelId="{91A3895C-E8BC-4A11-9AB5-3601A51F7702}">
      <dsp:nvSpPr>
        <dsp:cNvPr id="0" name=""/>
        <dsp:cNvSpPr/>
      </dsp:nvSpPr>
      <dsp:spPr>
        <a:xfrm rot="14850380">
          <a:off x="7842332" y="2320622"/>
          <a:ext cx="206472" cy="26132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7885152" y="2401502"/>
        <a:ext cx="144530" cy="156795"/>
      </dsp:txXfrm>
    </dsp:sp>
    <dsp:sp modelId="{8E673E21-6F11-44DA-978F-7B61342EA32E}">
      <dsp:nvSpPr>
        <dsp:cNvPr id="0" name=""/>
        <dsp:cNvSpPr/>
      </dsp:nvSpPr>
      <dsp:spPr>
        <a:xfrm>
          <a:off x="7333547" y="1521076"/>
          <a:ext cx="774296" cy="7742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Archive</a:t>
          </a:r>
          <a:endParaRPr lang="en-US" sz="900" kern="1200" dirty="0"/>
        </a:p>
      </dsp:txBody>
      <dsp:txXfrm>
        <a:off x="7446940" y="1634469"/>
        <a:ext cx="547510" cy="547510"/>
      </dsp:txXfrm>
    </dsp:sp>
    <dsp:sp modelId="{EF0BE5D7-13E5-477B-A34A-D6FFA6B0E116}">
      <dsp:nvSpPr>
        <dsp:cNvPr id="0" name=""/>
        <dsp:cNvSpPr/>
      </dsp:nvSpPr>
      <dsp:spPr>
        <a:xfrm rot="17549620">
          <a:off x="7837861" y="1245299"/>
          <a:ext cx="206472" cy="26132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7856983" y="1326179"/>
        <a:ext cx="144530" cy="156795"/>
      </dsp:txXfrm>
    </dsp:sp>
    <dsp:sp modelId="{17CBEC57-5CD7-4579-955D-07C635EC1371}">
      <dsp:nvSpPr>
        <dsp:cNvPr id="0" name=""/>
        <dsp:cNvSpPr/>
      </dsp:nvSpPr>
      <dsp:spPr>
        <a:xfrm>
          <a:off x="7778821" y="445753"/>
          <a:ext cx="774296" cy="7742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Purge</a:t>
          </a:r>
          <a:endParaRPr lang="en-US" sz="900" kern="1200" dirty="0"/>
        </a:p>
      </dsp:txBody>
      <dsp:txXfrm>
        <a:off x="7892214" y="559146"/>
        <a:ext cx="547510" cy="547510"/>
      </dsp:txXfrm>
    </dsp:sp>
    <dsp:sp modelId="{FB491C91-0277-48D4-BCDA-62516488984C}">
      <dsp:nvSpPr>
        <dsp:cNvPr id="0" name=""/>
        <dsp:cNvSpPr/>
      </dsp:nvSpPr>
      <dsp:spPr>
        <a:xfrm rot="20249969">
          <a:off x="8594985" y="481758"/>
          <a:ext cx="206518" cy="26132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8597343" y="545878"/>
        <a:ext cx="144563" cy="15679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44109" cy="4659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977352" y="0"/>
            <a:ext cx="3044109" cy="4659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8841635"/>
            <a:ext cx="3044109" cy="465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977352" y="8841635"/>
            <a:ext cx="3044109" cy="465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44109" cy="4659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977352" y="0"/>
            <a:ext cx="3044109" cy="4659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409575" y="698500"/>
            <a:ext cx="6205538" cy="3490913"/>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701983" y="4421562"/>
            <a:ext cx="5619136" cy="41893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8841635"/>
            <a:ext cx="3044109" cy="465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977352" y="8841635"/>
            <a:ext cx="3044109" cy="465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5538" cy="3490913"/>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425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532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Tree>
    <p:extLst>
      <p:ext uri="{BB962C8B-B14F-4D97-AF65-F5344CB8AC3E}">
        <p14:creationId xmlns:p14="http://schemas.microsoft.com/office/powerpoint/2010/main" val="58463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854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8472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14901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98859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564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786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5393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1okok">
    <p:spTree>
      <p:nvGrpSpPr>
        <p:cNvPr id="1" name=""/>
        <p:cNvGrpSpPr/>
        <p:nvPr/>
      </p:nvGrpSpPr>
      <p:grpSpPr>
        <a:xfrm>
          <a:off x="0" y="0"/>
          <a:ext cx="0" cy="0"/>
          <a:chOff x="0" y="0"/>
          <a:chExt cx="0" cy="0"/>
        </a:xfrm>
      </p:grpSpPr>
      <p:pic>
        <p:nvPicPr>
          <p:cNvPr id="20" name="Picture 19" descr="ISA2-visual.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2" r="48031"/>
          <a:stretch/>
        </p:blipFill>
        <p:spPr>
          <a:xfrm>
            <a:off x="7536159" y="1092200"/>
            <a:ext cx="4703819" cy="5802322"/>
          </a:xfrm>
          <a:prstGeom prst="rect">
            <a:avLst/>
          </a:prstGeom>
        </p:spPr>
      </p:pic>
      <p:sp>
        <p:nvSpPr>
          <p:cNvPr id="12" name="Rectangle 11"/>
          <p:cNvSpPr/>
          <p:nvPr userDrawn="1"/>
        </p:nvSpPr>
        <p:spPr>
          <a:xfrm>
            <a:off x="-1" y="1092201"/>
            <a:ext cx="7536159" cy="5867177"/>
          </a:xfrm>
          <a:prstGeom prst="rect">
            <a:avLst/>
          </a:prstGeom>
          <a:solidFill>
            <a:srgbClr val="95C1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p:txBody>
      </p:sp>
      <p:pic>
        <p:nvPicPr>
          <p:cNvPr id="10" name="Picture 9" descr="ISA2-footh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9814" y="6432550"/>
            <a:ext cx="901263" cy="460800"/>
          </a:xfrm>
          <a:prstGeom prst="rect">
            <a:avLst/>
          </a:prstGeom>
        </p:spPr>
      </p:pic>
      <p:pic>
        <p:nvPicPr>
          <p:cNvPr id="19" name="Picture 18" descr="ISA2-logo-EC.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4739" y="16520"/>
            <a:ext cx="2630011" cy="1393874"/>
          </a:xfrm>
          <a:prstGeom prst="rect">
            <a:avLst/>
          </a:prstGeom>
        </p:spPr>
      </p:pic>
      <p:sp>
        <p:nvSpPr>
          <p:cNvPr id="9" name="Content Placeholder 2"/>
          <p:cNvSpPr>
            <a:spLocks noGrp="1"/>
          </p:cNvSpPr>
          <p:nvPr>
            <p:ph idx="1"/>
          </p:nvPr>
        </p:nvSpPr>
        <p:spPr>
          <a:xfrm>
            <a:off x="623392" y="3933056"/>
            <a:ext cx="4992555" cy="1872208"/>
          </a:xfrm>
        </p:spPr>
        <p:txBody>
          <a:bodyPr/>
          <a:lstStyle>
            <a:lvl1pPr>
              <a:buNone/>
              <a:defRPr sz="5400" b="1" i="0">
                <a:solidFill>
                  <a:schemeClr val="bg1"/>
                </a:solidFill>
              </a:defRPr>
            </a:lvl1pPr>
            <a:lvl3pPr marL="228600" indent="-228600" algn="l">
              <a:defRPr sz="3000" b="1">
                <a:solidFill>
                  <a:schemeClr val="bg1"/>
                </a:solidFill>
              </a:defRPr>
            </a:lvl3pPr>
          </a:lstStyle>
          <a:p>
            <a:pPr lvl="0"/>
            <a:r>
              <a:rPr lang="en-US" sz="2600" dirty="0" smtClean="0"/>
              <a:t>Subtitle</a:t>
            </a:r>
          </a:p>
        </p:txBody>
      </p:sp>
      <p:sp>
        <p:nvSpPr>
          <p:cNvPr id="11" name="Rectangle 4"/>
          <p:cNvSpPr>
            <a:spLocks noGrp="1" noChangeArrowheads="1"/>
          </p:cNvSpPr>
          <p:nvPr>
            <p:ph type="dt" sz="half" idx="10"/>
          </p:nvPr>
        </p:nvSpPr>
        <p:spPr>
          <a:xfrm>
            <a:off x="635820" y="5271710"/>
            <a:ext cx="5006347" cy="1160840"/>
          </a:xfrm>
        </p:spPr>
        <p:txBody>
          <a:bodyPr anchor="b" anchorCtr="0">
            <a:noAutofit/>
          </a:bodyPr>
          <a:lstStyle>
            <a:lvl1pPr>
              <a:defRPr dirty="0">
                <a:solidFill>
                  <a:schemeClr val="bg1"/>
                </a:solidFill>
              </a:defRPr>
            </a:lvl1pPr>
          </a:lstStyle>
          <a:p>
            <a:pPr>
              <a:defRPr/>
            </a:pPr>
            <a:endParaRPr lang="en-GB" b="0" dirty="0"/>
          </a:p>
        </p:txBody>
      </p:sp>
      <p:sp>
        <p:nvSpPr>
          <p:cNvPr id="15" name="Title 25"/>
          <p:cNvSpPr>
            <a:spLocks noGrp="1"/>
          </p:cNvSpPr>
          <p:nvPr>
            <p:ph type="title"/>
          </p:nvPr>
        </p:nvSpPr>
        <p:spPr>
          <a:xfrm>
            <a:off x="641273" y="1976145"/>
            <a:ext cx="5008540" cy="2017216"/>
          </a:xfrm>
        </p:spPr>
        <p:txBody>
          <a:bodyPr anchor="t" anchorCtr="0"/>
          <a:lstStyle>
            <a:lvl1pPr>
              <a:defRPr sz="3000">
                <a:solidFill>
                  <a:srgbClr val="FFFFFF"/>
                </a:solidFill>
              </a:defRPr>
            </a:lvl1pPr>
          </a:lstStyle>
          <a:p>
            <a:r>
              <a:rPr lang="fr-FR" dirty="0" err="1" smtClean="0"/>
              <a:t>Title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8" name="Rectangle 4"/>
          <p:cNvSpPr>
            <a:spLocks noGrp="1" noChangeArrowheads="1"/>
          </p:cNvSpPr>
          <p:nvPr>
            <p:ph type="dt" sz="half" idx="10"/>
          </p:nvPr>
        </p:nvSpPr>
        <p:spPr>
          <a:xfrm>
            <a:off x="609600" y="6134497"/>
            <a:ext cx="2844800" cy="476250"/>
          </a:xfrm>
          <a:prstGeom prst="rect">
            <a:avLst/>
          </a:prstGeom>
          <a:ln/>
        </p:spPr>
        <p:txBody>
          <a:bodyPr/>
          <a:lstStyle>
            <a:lvl1pPr>
              <a:defRPr sz="1600"/>
            </a:lvl1pPr>
          </a:lstStyle>
          <a:p>
            <a:pPr>
              <a:defRPr/>
            </a:pPr>
            <a:endParaRPr lang="en-GB" dirty="0"/>
          </a:p>
        </p:txBody>
      </p:sp>
      <p:sp>
        <p:nvSpPr>
          <p:cNvPr id="9" name="Rectangle 5"/>
          <p:cNvSpPr>
            <a:spLocks noGrp="1" noChangeArrowheads="1"/>
          </p:cNvSpPr>
          <p:nvPr>
            <p:ph type="ftr" sz="quarter" idx="11"/>
          </p:nvPr>
        </p:nvSpPr>
        <p:spPr>
          <a:xfrm>
            <a:off x="4165600" y="6134497"/>
            <a:ext cx="3860800" cy="476250"/>
          </a:xfrm>
          <a:prstGeom prst="rect">
            <a:avLst/>
          </a:prstGeom>
          <a:ln/>
        </p:spPr>
        <p:txBody>
          <a:bodyPr/>
          <a:lstStyle>
            <a:lvl1pPr>
              <a:defRPr sz="1600"/>
            </a:lvl1pPr>
          </a:lstStyle>
          <a:p>
            <a:pPr>
              <a:defRPr/>
            </a:pPr>
            <a:endParaRPr lang="en-GB" dirty="0"/>
          </a:p>
        </p:txBody>
      </p:sp>
      <p:sp>
        <p:nvSpPr>
          <p:cNvPr id="10" name="Rectangle 6"/>
          <p:cNvSpPr>
            <a:spLocks noGrp="1" noChangeArrowheads="1"/>
          </p:cNvSpPr>
          <p:nvPr>
            <p:ph type="sldNum" sz="quarter" idx="12"/>
          </p:nvPr>
        </p:nvSpPr>
        <p:spPr>
          <a:xfrm>
            <a:off x="8737600" y="6134497"/>
            <a:ext cx="2844800" cy="476250"/>
          </a:xfrm>
          <a:prstGeom prst="rect">
            <a:avLst/>
          </a:prstGeom>
          <a:ln/>
        </p:spPr>
        <p:txBody>
          <a:bodyPr/>
          <a:lstStyle>
            <a:lvl1pPr>
              <a:defRPr sz="1600"/>
            </a:lvl1pPr>
          </a:lstStyle>
          <a:p>
            <a:pPr algn="r">
              <a:defRPr/>
            </a:pPr>
            <a:endParaRPr lang="en-GB" dirty="0" smtClean="0"/>
          </a:p>
          <a:p>
            <a:pPr algn="r">
              <a:defRPr/>
            </a:pPr>
            <a:fld id="{396CDD1B-50E0-44E8-82B7-F85F69F6D40C}" type="slidenum">
              <a:rPr lang="en-GB" smtClean="0"/>
              <a:pPr algn="r">
                <a:defRPr/>
              </a:pPr>
              <a:t>‹#›</a:t>
            </a:fld>
            <a:endParaRPr lang="en-GB" dirty="0"/>
          </a:p>
        </p:txBody>
      </p:sp>
      <p:sp>
        <p:nvSpPr>
          <p:cNvPr id="11" name="Title 1"/>
          <p:cNvSpPr>
            <a:spLocks noGrp="1"/>
          </p:cNvSpPr>
          <p:nvPr>
            <p:ph type="title"/>
          </p:nvPr>
        </p:nvSpPr>
        <p:spPr>
          <a:xfrm>
            <a:off x="624417" y="1268239"/>
            <a:ext cx="10972800" cy="936625"/>
          </a:xfrm>
        </p:spPr>
        <p:txBody>
          <a:bodyPr/>
          <a:lstStyle>
            <a:lvl1pPr>
              <a:defRPr sz="2600"/>
            </a:lvl1pPr>
          </a:lstStyle>
          <a:p>
            <a:r>
              <a:rPr lang="en-US" dirty="0" smtClean="0"/>
              <a:t>Click to edit Master title style</a:t>
            </a:r>
            <a:endParaRPr lang="en-GB" dirty="0"/>
          </a:p>
        </p:txBody>
      </p:sp>
      <p:sp>
        <p:nvSpPr>
          <p:cNvPr id="14" name="Espace réservé du tableau 13"/>
          <p:cNvSpPr>
            <a:spLocks noGrp="1"/>
          </p:cNvSpPr>
          <p:nvPr>
            <p:ph type="tbl" sz="quarter" idx="13"/>
          </p:nvPr>
        </p:nvSpPr>
        <p:spPr>
          <a:xfrm>
            <a:off x="624418" y="2276872"/>
            <a:ext cx="10943167" cy="3673078"/>
          </a:xfrm>
        </p:spPr>
        <p:txBody>
          <a:bodyPr/>
          <a:lstStyle/>
          <a:p>
            <a:endParaRPr lang="fr-FR"/>
          </a:p>
        </p:txBody>
      </p:sp>
      <p:pic>
        <p:nvPicPr>
          <p:cNvPr id="12" name="Picture 11"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5"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52736"/>
            <a:ext cx="4011084" cy="1162050"/>
          </a:xfrm>
        </p:spPr>
        <p:txBody>
          <a:bodyPr anchor="b"/>
          <a:lstStyle>
            <a:lvl1pPr algn="l">
              <a:defRPr sz="2000" b="1"/>
            </a:lvl1pPr>
          </a:lstStyle>
          <a:p>
            <a:r>
              <a:rPr lang="en-US" dirty="0" smtClean="0"/>
              <a:t>Click to edit Master title style</a:t>
            </a:r>
            <a:endParaRPr lang="en-GB" dirty="0"/>
          </a:p>
        </p:txBody>
      </p:sp>
      <p:sp>
        <p:nvSpPr>
          <p:cNvPr id="4" name="Text Placeholder 3"/>
          <p:cNvSpPr>
            <a:spLocks noGrp="1"/>
          </p:cNvSpPr>
          <p:nvPr>
            <p:ph type="body" sz="half" idx="2"/>
          </p:nvPr>
        </p:nvSpPr>
        <p:spPr>
          <a:xfrm>
            <a:off x="609601" y="2204865"/>
            <a:ext cx="4011084" cy="38884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1"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12"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13"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a:lvl1pPr>
          </a:lstStyle>
          <a:p>
            <a:pPr>
              <a:defRPr/>
            </a:pPr>
            <a:endParaRPr lang="en-GB" dirty="0" smtClean="0"/>
          </a:p>
          <a:p>
            <a:pPr>
              <a:defRPr/>
            </a:pPr>
            <a:fld id="{396CDD1B-50E0-44E8-82B7-F85F69F6D40C}" type="slidenum">
              <a:rPr lang="en-GB" smtClean="0"/>
              <a:pPr>
                <a:defRPr/>
              </a:pPr>
              <a:t>‹#›</a:t>
            </a:fld>
            <a:endParaRPr lang="en-GB" dirty="0"/>
          </a:p>
        </p:txBody>
      </p:sp>
      <p:sp>
        <p:nvSpPr>
          <p:cNvPr id="15" name="Espace réservé du contenu 14"/>
          <p:cNvSpPr>
            <a:spLocks noGrp="1"/>
          </p:cNvSpPr>
          <p:nvPr>
            <p:ph sz="quarter" idx="13"/>
          </p:nvPr>
        </p:nvSpPr>
        <p:spPr>
          <a:xfrm>
            <a:off x="4656667" y="2205039"/>
            <a:ext cx="7008284" cy="3887787"/>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pic>
        <p:nvPicPr>
          <p:cNvPr id="14" name="Picture 13"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6" name="Picture 15"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9298" y="44760"/>
            <a:ext cx="2309484" cy="1224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373216"/>
            <a:ext cx="7315200" cy="419274"/>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2389717" y="1412776"/>
            <a:ext cx="7315200" cy="3960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79249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1"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12"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13"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a:lvl1pPr>
          </a:lstStyle>
          <a:p>
            <a:pPr>
              <a:defRPr/>
            </a:pPr>
            <a:endParaRPr lang="en-GB" dirty="0" smtClean="0"/>
          </a:p>
          <a:p>
            <a:pPr>
              <a:defRPr/>
            </a:pPr>
            <a:fld id="{396CDD1B-50E0-44E8-82B7-F85F69F6D40C}" type="slidenum">
              <a:rPr lang="en-GB" smtClean="0"/>
              <a:pPr>
                <a:defRPr/>
              </a:pPr>
              <a:t>‹#›</a:t>
            </a:fld>
            <a:endParaRPr lang="en-GB" dirty="0"/>
          </a:p>
        </p:txBody>
      </p:sp>
      <p:pic>
        <p:nvPicPr>
          <p:cNvPr id="14" name="Picture 13"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6"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0" name="Rectangle 4"/>
          <p:cNvSpPr>
            <a:spLocks noGrp="1" noChangeArrowheads="1"/>
          </p:cNvSpPr>
          <p:nvPr>
            <p:ph type="dt" sz="half" idx="10"/>
          </p:nvPr>
        </p:nvSpPr>
        <p:spPr>
          <a:xfrm>
            <a:off x="609600" y="6134497"/>
            <a:ext cx="2844800" cy="476250"/>
          </a:xfrm>
          <a:prstGeom prst="rect">
            <a:avLst/>
          </a:prstGeom>
          <a:ln/>
        </p:spPr>
        <p:txBody>
          <a:bodyPr/>
          <a:lstStyle>
            <a:lvl1pPr>
              <a:defRPr sz="1600"/>
            </a:lvl1pPr>
          </a:lstStyle>
          <a:p>
            <a:pPr>
              <a:defRPr/>
            </a:pPr>
            <a:endParaRPr lang="en-GB" dirty="0"/>
          </a:p>
        </p:txBody>
      </p:sp>
      <p:sp>
        <p:nvSpPr>
          <p:cNvPr id="11" name="Rectangle 5"/>
          <p:cNvSpPr>
            <a:spLocks noGrp="1" noChangeArrowheads="1"/>
          </p:cNvSpPr>
          <p:nvPr>
            <p:ph type="ftr" sz="quarter" idx="11"/>
          </p:nvPr>
        </p:nvSpPr>
        <p:spPr>
          <a:xfrm>
            <a:off x="4165600" y="6134497"/>
            <a:ext cx="3860800" cy="476250"/>
          </a:xfrm>
          <a:prstGeom prst="rect">
            <a:avLst/>
          </a:prstGeom>
          <a:ln/>
        </p:spPr>
        <p:txBody>
          <a:bodyPr/>
          <a:lstStyle>
            <a:lvl1pPr>
              <a:defRPr sz="1600"/>
            </a:lvl1pPr>
          </a:lstStyle>
          <a:p>
            <a:pPr>
              <a:defRPr/>
            </a:pPr>
            <a:endParaRPr lang="en-GB" dirty="0"/>
          </a:p>
        </p:txBody>
      </p:sp>
      <p:sp>
        <p:nvSpPr>
          <p:cNvPr id="12"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sz="1600"/>
            </a:lvl1pPr>
          </a:lstStyle>
          <a:p>
            <a:pPr>
              <a:defRPr/>
            </a:pPr>
            <a:endParaRPr lang="en-GB" dirty="0" smtClean="0"/>
          </a:p>
          <a:p>
            <a:pPr>
              <a:defRPr/>
            </a:pPr>
            <a:fld id="{396CDD1B-50E0-44E8-82B7-F85F69F6D40C}" type="slidenum">
              <a:rPr lang="en-GB" smtClean="0"/>
              <a:pPr>
                <a:defRPr/>
              </a:pPr>
              <a:t>‹#›</a:t>
            </a:fld>
            <a:endParaRPr lang="en-GB" dirty="0"/>
          </a:p>
        </p:txBody>
      </p:sp>
      <p:pic>
        <p:nvPicPr>
          <p:cNvPr id="13" name="Picture 12"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5"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51900" y="1484784"/>
            <a:ext cx="2745317" cy="4536604"/>
          </a:xfrm>
        </p:spPr>
        <p:txBody>
          <a:bodyPr vert="eaVert"/>
          <a:lstStyle>
            <a:lvl1pPr>
              <a:defRPr sz="2600"/>
            </a:lvl1pPr>
          </a:lstStyle>
          <a:p>
            <a:r>
              <a:rPr lang="en-US" dirty="0" smtClean="0"/>
              <a:t>Click to edit Master</a:t>
            </a:r>
            <a:br>
              <a:rPr lang="en-US" dirty="0" smtClean="0"/>
            </a:br>
            <a:r>
              <a:rPr lang="en-US" dirty="0" smtClean="0"/>
              <a:t> title style</a:t>
            </a:r>
            <a:endParaRPr lang="en-GB" dirty="0"/>
          </a:p>
        </p:txBody>
      </p:sp>
      <p:sp>
        <p:nvSpPr>
          <p:cNvPr id="3" name="Vertical Text Placeholder 2"/>
          <p:cNvSpPr>
            <a:spLocks noGrp="1"/>
          </p:cNvSpPr>
          <p:nvPr>
            <p:ph type="body" orient="vert" idx="1"/>
          </p:nvPr>
        </p:nvSpPr>
        <p:spPr>
          <a:xfrm>
            <a:off x="609601" y="1484784"/>
            <a:ext cx="8039100" cy="4536604"/>
          </a:xfrm>
        </p:spPr>
        <p:txBody>
          <a:bodyPr vert="eaVert"/>
          <a:lstStyle>
            <a:lvl1pPr>
              <a:buClr>
                <a:srgbClr val="00AEF0"/>
              </a:buClr>
              <a:defRPr/>
            </a:lvl1pPr>
            <a:lvl2pPr marL="742950" indent="-285750">
              <a:buFont typeface="Courier New"/>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0" name="Rectangle 4"/>
          <p:cNvSpPr>
            <a:spLocks noGrp="1" noChangeArrowheads="1"/>
          </p:cNvSpPr>
          <p:nvPr>
            <p:ph type="dt" sz="half" idx="10"/>
          </p:nvPr>
        </p:nvSpPr>
        <p:spPr>
          <a:xfrm>
            <a:off x="609600" y="6134497"/>
            <a:ext cx="2844800" cy="476250"/>
          </a:xfrm>
          <a:prstGeom prst="rect">
            <a:avLst/>
          </a:prstGeom>
          <a:ln/>
        </p:spPr>
        <p:txBody>
          <a:bodyPr/>
          <a:lstStyle>
            <a:lvl1pPr>
              <a:defRPr sz="1600"/>
            </a:lvl1pPr>
          </a:lstStyle>
          <a:p>
            <a:pPr>
              <a:defRPr/>
            </a:pPr>
            <a:endParaRPr lang="en-GB" dirty="0"/>
          </a:p>
        </p:txBody>
      </p:sp>
      <p:sp>
        <p:nvSpPr>
          <p:cNvPr id="11" name="Rectangle 5"/>
          <p:cNvSpPr>
            <a:spLocks noGrp="1" noChangeArrowheads="1"/>
          </p:cNvSpPr>
          <p:nvPr>
            <p:ph type="ftr" sz="quarter" idx="11"/>
          </p:nvPr>
        </p:nvSpPr>
        <p:spPr>
          <a:xfrm>
            <a:off x="4165600" y="6134497"/>
            <a:ext cx="3860800" cy="476250"/>
          </a:xfrm>
          <a:prstGeom prst="rect">
            <a:avLst/>
          </a:prstGeom>
          <a:ln/>
        </p:spPr>
        <p:txBody>
          <a:bodyPr/>
          <a:lstStyle>
            <a:lvl1pPr>
              <a:defRPr sz="1600"/>
            </a:lvl1pPr>
          </a:lstStyle>
          <a:p>
            <a:pPr>
              <a:defRPr/>
            </a:pPr>
            <a:endParaRPr lang="en-GB" dirty="0"/>
          </a:p>
        </p:txBody>
      </p:sp>
      <p:sp>
        <p:nvSpPr>
          <p:cNvPr id="12"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sz="1600"/>
            </a:lvl1pPr>
          </a:lstStyle>
          <a:p>
            <a:pPr>
              <a:defRPr/>
            </a:pPr>
            <a:endParaRPr lang="en-GB" dirty="0" smtClean="0"/>
          </a:p>
          <a:p>
            <a:pPr>
              <a:defRPr/>
            </a:pPr>
            <a:fld id="{396CDD1B-50E0-44E8-82B7-F85F69F6D40C}" type="slidenum">
              <a:rPr lang="en-GB" smtClean="0"/>
              <a:pPr>
                <a:defRPr/>
              </a:pPr>
              <a:t>‹#›</a:t>
            </a:fld>
            <a:endParaRPr lang="en-GB" dirty="0"/>
          </a:p>
        </p:txBody>
      </p:sp>
      <p:pic>
        <p:nvPicPr>
          <p:cNvPr id="13" name="Picture 12"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5"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4" name="Picture 13" descr="ISA2-visual.png"/>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0" y="0"/>
            <a:ext cx="12192000" cy="7605464"/>
          </a:xfrm>
          <a:prstGeom prst="rect">
            <a:avLst/>
          </a:prstGeom>
        </p:spPr>
      </p:pic>
      <p:pic>
        <p:nvPicPr>
          <p:cNvPr id="16" name="Picture 15" descr="ISA2-footh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9814" y="6432550"/>
            <a:ext cx="901263" cy="460800"/>
          </a:xfrm>
          <a:prstGeom prst="rect">
            <a:avLst/>
          </a:prstGeom>
        </p:spPr>
      </p:pic>
      <p:pic>
        <p:nvPicPr>
          <p:cNvPr id="6" name="Shape 29"/>
          <p:cNvPicPr preferRelativeResize="0"/>
          <p:nvPr userDrawn="1"/>
        </p:nvPicPr>
        <p:blipFill rotWithShape="1">
          <a:blip r:embed="rId4">
            <a:alphaModFix/>
          </a:blip>
          <a:srcRect/>
          <a:stretch/>
        </p:blipFill>
        <p:spPr>
          <a:xfrm>
            <a:off x="9984433" y="6237314"/>
            <a:ext cx="1560372" cy="416799"/>
          </a:xfrm>
          <a:prstGeom prst="rect">
            <a:avLst/>
          </a:prstGeom>
          <a:noFill/>
          <a:ln>
            <a:noFill/>
          </a:ln>
        </p:spPr>
      </p:pic>
    </p:spTree>
    <p:extLst>
      <p:ext uri="{BB962C8B-B14F-4D97-AF65-F5344CB8AC3E}">
        <p14:creationId xmlns:p14="http://schemas.microsoft.com/office/powerpoint/2010/main" val="10936600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2780928"/>
            <a:ext cx="7315200" cy="3011562"/>
          </a:xfrm>
          <a:ln>
            <a:noFill/>
          </a:ln>
        </p:spPr>
        <p:txBody>
          <a:bodyPr anchor="b"/>
          <a:lstStyle>
            <a:lvl1pPr marL="216000" algn="ctr">
              <a:defRPr sz="2000" b="1"/>
            </a:lvl1pPr>
          </a:lstStyle>
          <a:p>
            <a:pPr marL="216000"/>
            <a:r>
              <a:rPr lang="fr-FR" sz="2400" b="0" dirty="0" smtClean="0"/>
              <a:t>http://ec.europa.eu/isa</a:t>
            </a:r>
            <a:br>
              <a:rPr lang="fr-FR" sz="2400" b="0" dirty="0" smtClean="0"/>
            </a:br>
            <a:r>
              <a:rPr lang="fr-FR" sz="2400" b="0" dirty="0" smtClean="0"/>
              <a:t>ISA@ec.europa.eu</a:t>
            </a:r>
            <a:r>
              <a:rPr lang="en-US" sz="2400" b="0" dirty="0" smtClean="0"/>
              <a:t/>
            </a:r>
            <a:br>
              <a:rPr lang="en-US" sz="2400" b="0" dirty="0" smtClean="0"/>
            </a:br>
            <a:r>
              <a:rPr lang="fr-FR" sz="2400" b="0" dirty="0" smtClean="0"/>
              <a:t>@EU_ISA2</a:t>
            </a:r>
            <a:br>
              <a:rPr lang="fr-FR" sz="2400" b="0" dirty="0" smtClean="0"/>
            </a:br>
            <a:r>
              <a:rPr lang="en-US" sz="2400" b="0" dirty="0" smtClean="0"/>
              <a:t/>
            </a:r>
            <a:br>
              <a:rPr lang="en-US" sz="2400" b="0" dirty="0" smtClean="0"/>
            </a:br>
            <a:r>
              <a:rPr lang="fr-FR" sz="2400" b="0" dirty="0" smtClean="0"/>
              <a:t>Unit B6 </a:t>
            </a:r>
            <a:br>
              <a:rPr lang="fr-FR" sz="2400" b="0" dirty="0" smtClean="0"/>
            </a:br>
            <a:r>
              <a:rPr lang="fr-FR" sz="2400" b="0" dirty="0" err="1" smtClean="0"/>
              <a:t>Directorate</a:t>
            </a:r>
            <a:r>
              <a:rPr lang="fr-FR" sz="2400" b="0" dirty="0" smtClean="0"/>
              <a:t>-General for </a:t>
            </a:r>
            <a:r>
              <a:rPr lang="fr-FR" sz="2400" b="0" dirty="0" err="1" smtClean="0"/>
              <a:t>Informatics</a:t>
            </a:r>
            <a:r>
              <a:rPr lang="fr-FR" sz="2400" b="0" dirty="0" smtClean="0"/>
              <a:t> </a:t>
            </a:r>
            <a:br>
              <a:rPr lang="fr-FR" sz="2400" b="0" dirty="0" smtClean="0"/>
            </a:br>
            <a:r>
              <a:rPr lang="fr-FR" sz="2400" b="0" dirty="0" err="1" smtClean="0"/>
              <a:t>European</a:t>
            </a:r>
            <a:r>
              <a:rPr lang="fr-FR" sz="2400" b="0" dirty="0" smtClean="0"/>
              <a:t> Commission, Brussels</a:t>
            </a:r>
            <a:endParaRPr lang="en-US" sz="2400" b="0" dirty="0"/>
          </a:p>
        </p:txBody>
      </p:sp>
      <p:sp>
        <p:nvSpPr>
          <p:cNvPr id="8" name="Rectangle 7"/>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1"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12"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13"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pic>
        <p:nvPicPr>
          <p:cNvPr id="14" name="Picture 13"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5" name="Picture 14"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9298" y="44760"/>
            <a:ext cx="2309484" cy="1224000"/>
          </a:xfrm>
          <a:prstGeom prst="rect">
            <a:avLst/>
          </a:prstGeom>
        </p:spPr>
      </p:pic>
      <p:sp>
        <p:nvSpPr>
          <p:cNvPr id="5" name="Rectangle 4"/>
          <p:cNvSpPr/>
          <p:nvPr userDrawn="1"/>
        </p:nvSpPr>
        <p:spPr>
          <a:xfrm>
            <a:off x="3046039" y="1700808"/>
            <a:ext cx="6096000" cy="892552"/>
          </a:xfrm>
          <a:prstGeom prst="rect">
            <a:avLst/>
          </a:prstGeom>
        </p:spPr>
        <p:txBody>
          <a:bodyPr>
            <a:spAutoFit/>
          </a:bodyPr>
          <a:lstStyle/>
          <a:p>
            <a:pPr algn="ctr"/>
            <a:r>
              <a:rPr lang="fr-FR" sz="2600" dirty="0" smtClean="0">
                <a:solidFill>
                  <a:srgbClr val="1D4D8D"/>
                </a:solidFill>
              </a:rPr>
              <a:t>ISA² programme</a:t>
            </a:r>
          </a:p>
          <a:p>
            <a:pPr algn="ctr"/>
            <a:r>
              <a:rPr lang="fr-FR" sz="2600" b="0" i="1" dirty="0" smtClean="0">
                <a:solidFill>
                  <a:srgbClr val="1D4D8D"/>
                </a:solidFill>
              </a:rPr>
              <a:t>You click, </a:t>
            </a:r>
            <a:r>
              <a:rPr lang="fr-FR" sz="2600" b="0" i="1" dirty="0" err="1" smtClean="0">
                <a:solidFill>
                  <a:srgbClr val="1D4D8D"/>
                </a:solidFill>
              </a:rPr>
              <a:t>we</a:t>
            </a:r>
            <a:r>
              <a:rPr lang="fr-FR" sz="2600" b="0" i="1" dirty="0" smtClean="0">
                <a:solidFill>
                  <a:srgbClr val="1D4D8D"/>
                </a:solidFill>
              </a:rPr>
              <a:t> </a:t>
            </a:r>
            <a:r>
              <a:rPr lang="fr-FR" sz="2600" b="0" i="1" dirty="0" err="1" smtClean="0">
                <a:solidFill>
                  <a:srgbClr val="1D4D8D"/>
                </a:solidFill>
              </a:rPr>
              <a:t>link</a:t>
            </a:r>
            <a:r>
              <a:rPr lang="fr-FR" sz="2600" b="0" i="1" dirty="0" smtClean="0">
                <a:solidFill>
                  <a:srgbClr val="1D4D8D"/>
                </a:solidFill>
              </a:rPr>
              <a:t>.</a:t>
            </a:r>
            <a:endParaRPr lang="en-US" sz="2600" b="0" i="1" dirty="0">
              <a:solidFill>
                <a:srgbClr val="1D4D8D"/>
              </a:solidFill>
            </a:endParaRPr>
          </a:p>
        </p:txBody>
      </p:sp>
    </p:spTree>
    <p:extLst>
      <p:ext uri="{BB962C8B-B14F-4D97-AF65-F5344CB8AC3E}">
        <p14:creationId xmlns:p14="http://schemas.microsoft.com/office/powerpoint/2010/main" val="18173152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14B7436A-6D43-44BD-B8F8-EF9ABFDFBCAB}" type="slidenum">
              <a:rPr lang="en-GB" altLang="en-US"/>
              <a:pPr/>
              <a:t>‹#›</a:t>
            </a:fld>
            <a:endParaRPr lang="en-GB" altLang="en-US"/>
          </a:p>
        </p:txBody>
      </p:sp>
    </p:spTree>
    <p:extLst>
      <p:ext uri="{BB962C8B-B14F-4D97-AF65-F5344CB8AC3E}">
        <p14:creationId xmlns:p14="http://schemas.microsoft.com/office/powerpoint/2010/main" val="134447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2">
    <p:spTree>
      <p:nvGrpSpPr>
        <p:cNvPr id="1" name=""/>
        <p:cNvGrpSpPr/>
        <p:nvPr/>
      </p:nvGrpSpPr>
      <p:grpSpPr>
        <a:xfrm>
          <a:off x="0" y="0"/>
          <a:ext cx="0" cy="0"/>
          <a:chOff x="0" y="0"/>
          <a:chExt cx="0" cy="0"/>
        </a:xfrm>
      </p:grpSpPr>
      <p:pic>
        <p:nvPicPr>
          <p:cNvPr id="4" name="Picture 3" descr="ISA2-visual.png"/>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11900" y="713457"/>
            <a:ext cx="12192000" cy="7200800"/>
          </a:xfrm>
          <a:prstGeom prst="rect">
            <a:avLst/>
          </a:prstGeom>
        </p:spPr>
      </p:pic>
      <p:sp>
        <p:nvSpPr>
          <p:cNvPr id="3" name="Content Placeholder 2"/>
          <p:cNvSpPr>
            <a:spLocks noGrp="1"/>
          </p:cNvSpPr>
          <p:nvPr>
            <p:ph idx="1" hasCustomPrompt="1"/>
          </p:nvPr>
        </p:nvSpPr>
        <p:spPr>
          <a:xfrm>
            <a:off x="623392" y="3933056"/>
            <a:ext cx="4992555" cy="1872208"/>
          </a:xfrm>
        </p:spPr>
        <p:txBody>
          <a:bodyPr/>
          <a:lstStyle>
            <a:lvl1pPr>
              <a:buNone/>
              <a:defRPr sz="2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a:xfrm>
            <a:off x="609600" y="6093296"/>
            <a:ext cx="2844800" cy="476250"/>
          </a:xfrm>
          <a:prstGeom prst="rect">
            <a:avLst/>
          </a:prstGeom>
        </p:spPr>
        <p:txBody>
          <a:bodyPr/>
          <a:lstStyle>
            <a:lvl1pPr>
              <a:defRPr sz="1600"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a:xfrm>
            <a:off x="4165600" y="6093296"/>
            <a:ext cx="3860800" cy="476250"/>
          </a:xfrm>
          <a:prstGeom prst="rect">
            <a:avLst/>
          </a:prstGeom>
        </p:spPr>
        <p:txBody>
          <a:bodyPr/>
          <a:lstStyle>
            <a:lvl1pPr>
              <a:defRPr sz="1600"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8737600" y="6093296"/>
            <a:ext cx="2844800" cy="476250"/>
          </a:xfrm>
          <a:prstGeom prst="rect">
            <a:avLst/>
          </a:prstGeom>
        </p:spPr>
        <p:txBody>
          <a:bodyPr/>
          <a:lstStyle>
            <a:lvl1pPr>
              <a:defRPr sz="1600" smtClean="0">
                <a:solidFill>
                  <a:schemeClr val="bg1"/>
                </a:solidFill>
              </a:defRPr>
            </a:lvl1pPr>
          </a:lstStyle>
          <a:p>
            <a:pPr algn="r">
              <a:defRPr/>
            </a:pPr>
            <a:fld id="{2BB59E6E-B967-488E-B209-8B7FA0D7AF99}" type="slidenum">
              <a:rPr lang="en-GB" smtClean="0"/>
              <a:pPr algn="r">
                <a:defRPr/>
              </a:pPr>
              <a:t>‹#›</a:t>
            </a:fld>
            <a:endParaRPr lang="en-GB" dirty="0"/>
          </a:p>
        </p:txBody>
      </p:sp>
      <p:pic>
        <p:nvPicPr>
          <p:cNvPr id="12" name="Picture 11" descr="ISA2-logo-E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4739" y="16520"/>
            <a:ext cx="2630011" cy="1393874"/>
          </a:xfrm>
          <a:prstGeom prst="rect">
            <a:avLst/>
          </a:prstGeom>
        </p:spPr>
      </p:pic>
      <p:pic>
        <p:nvPicPr>
          <p:cNvPr id="15" name="Picture 14" descr="ISA2-footh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9814" y="6432550"/>
            <a:ext cx="901263" cy="460800"/>
          </a:xfrm>
          <a:prstGeom prst="rect">
            <a:avLst/>
          </a:prstGeom>
        </p:spPr>
      </p:pic>
      <p:sp>
        <p:nvSpPr>
          <p:cNvPr id="16" name="Title 25"/>
          <p:cNvSpPr>
            <a:spLocks noGrp="1"/>
          </p:cNvSpPr>
          <p:nvPr>
            <p:ph type="title"/>
          </p:nvPr>
        </p:nvSpPr>
        <p:spPr>
          <a:xfrm>
            <a:off x="6960096" y="2060848"/>
            <a:ext cx="4800533" cy="3888432"/>
          </a:xfrm>
        </p:spPr>
        <p:txBody>
          <a:bodyPr anchor="t" anchorCtr="0"/>
          <a:lstStyle>
            <a:lvl1pPr>
              <a:defRPr sz="3400" baseline="0">
                <a:solidFill>
                  <a:srgbClr val="FFFFFF"/>
                </a:solidFill>
              </a:defRPr>
            </a:lvl1pPr>
          </a:lstStyle>
          <a:p>
            <a:endParaRPr lang="en-US" dirty="0"/>
          </a:p>
        </p:txBody>
      </p:sp>
    </p:spTree>
    <p:extLst>
      <p:ext uri="{BB962C8B-B14F-4D97-AF65-F5344CB8AC3E}">
        <p14:creationId xmlns:p14="http://schemas.microsoft.com/office/powerpoint/2010/main" val="12123646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nl-BE" dirty="0" smtClean="0"/>
              <a:t>Click to edit Master title style</a:t>
            </a:r>
            <a:endParaRPr lang="en-US" dirty="0"/>
          </a:p>
        </p:txBody>
      </p:sp>
      <p:sp>
        <p:nvSpPr>
          <p:cNvPr id="3" name="Date Placeholder 2"/>
          <p:cNvSpPr>
            <a:spLocks noGrp="1"/>
          </p:cNvSpPr>
          <p:nvPr>
            <p:ph type="dt" sz="half" idx="10"/>
          </p:nvPr>
        </p:nvSpPr>
        <p:spPr/>
        <p:txBody>
          <a:bodyPr/>
          <a:lstStyle>
            <a:lvl1pPr>
              <a:defRPr sz="1600"/>
            </a:lvl1pPr>
          </a:lstStyle>
          <a:p>
            <a:pPr>
              <a:defRPr/>
            </a:pPr>
            <a:endParaRPr lang="en-GB" dirty="0"/>
          </a:p>
        </p:txBody>
      </p:sp>
      <p:sp>
        <p:nvSpPr>
          <p:cNvPr id="4" name="Footer Placeholder 3"/>
          <p:cNvSpPr>
            <a:spLocks noGrp="1"/>
          </p:cNvSpPr>
          <p:nvPr>
            <p:ph type="ftr" sz="quarter" idx="11"/>
          </p:nvPr>
        </p:nvSpPr>
        <p:spPr/>
        <p:txBody>
          <a:bodyPr/>
          <a:lstStyle>
            <a:lvl1pPr>
              <a:defRPr sz="1600"/>
            </a:lvl1pPr>
          </a:lstStyle>
          <a:p>
            <a:pPr>
              <a:defRPr/>
            </a:pPr>
            <a:endParaRPr lang="en-GB" dirty="0"/>
          </a:p>
        </p:txBody>
      </p:sp>
      <p:sp>
        <p:nvSpPr>
          <p:cNvPr id="5" name="Slide Number Placeholder 4"/>
          <p:cNvSpPr>
            <a:spLocks noGrp="1"/>
          </p:cNvSpPr>
          <p:nvPr>
            <p:ph type="sldNum" sz="quarter" idx="12"/>
          </p:nvPr>
        </p:nvSpPr>
        <p:spPr/>
        <p:txBody>
          <a:bodyPr/>
          <a:lstStyle>
            <a:lvl1pPr>
              <a:defRPr sz="1600"/>
            </a:lvl1pPr>
          </a:lstStyle>
          <a:p>
            <a:pPr algn="r">
              <a:defRPr/>
            </a:pPr>
            <a:endParaRPr lang="en-GB" dirty="0" smtClean="0"/>
          </a:p>
          <a:p>
            <a:pPr algn="r">
              <a:defRPr/>
            </a:pPr>
            <a:fld id="{2BB59E6E-B967-488E-B209-8B7FA0D7AF99}" type="slidenum">
              <a:rPr lang="en-GB" smtClean="0"/>
              <a:pPr algn="r">
                <a:defRPr/>
              </a:pPr>
              <a:t>‹#›</a:t>
            </a:fld>
            <a:endParaRPr lang="en-GB" dirty="0"/>
          </a:p>
        </p:txBody>
      </p:sp>
    </p:spTree>
    <p:extLst>
      <p:ext uri="{BB962C8B-B14F-4D97-AF65-F5344CB8AC3E}">
        <p14:creationId xmlns:p14="http://schemas.microsoft.com/office/powerpoint/2010/main" val="2524497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3">
    <p:spTree>
      <p:nvGrpSpPr>
        <p:cNvPr id="1" name=""/>
        <p:cNvGrpSpPr/>
        <p:nvPr/>
      </p:nvGrpSpPr>
      <p:grpSpPr>
        <a:xfrm>
          <a:off x="0" y="0"/>
          <a:ext cx="0" cy="0"/>
          <a:chOff x="0" y="0"/>
          <a:chExt cx="0" cy="0"/>
        </a:xfrm>
      </p:grpSpPr>
      <p:sp>
        <p:nvSpPr>
          <p:cNvPr id="12" name="Rectangle 11"/>
          <p:cNvSpPr/>
          <p:nvPr userDrawn="1"/>
        </p:nvSpPr>
        <p:spPr>
          <a:xfrm>
            <a:off x="-16933" y="1095376"/>
            <a:ext cx="12208933" cy="5762625"/>
          </a:xfrm>
          <a:prstGeom prst="rect">
            <a:avLst/>
          </a:prstGeom>
          <a:solidFill>
            <a:srgbClr val="95C154"/>
          </a:solidFill>
          <a:ln>
            <a:solidFill>
              <a:srgbClr val="72B54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p:txBody>
      </p:sp>
      <p:sp>
        <p:nvSpPr>
          <p:cNvPr id="15" name="Title 1"/>
          <p:cNvSpPr>
            <a:spLocks noGrp="1"/>
          </p:cNvSpPr>
          <p:nvPr>
            <p:ph type="ctrTitle"/>
          </p:nvPr>
        </p:nvSpPr>
        <p:spPr>
          <a:xfrm>
            <a:off x="620415" y="2098586"/>
            <a:ext cx="10546028" cy="1296144"/>
          </a:xfrm>
        </p:spPr>
        <p:txBody>
          <a:bodyPr/>
          <a:lstStyle>
            <a:lvl1pPr>
              <a:defRPr sz="2600">
                <a:solidFill>
                  <a:srgbClr val="FFFFFF"/>
                </a:solidFill>
              </a:defRPr>
            </a:lvl1pPr>
          </a:lstStyle>
          <a:p>
            <a:r>
              <a:rPr lang="da-DK" dirty="0" err="1"/>
              <a:t>Lorem</a:t>
            </a:r>
            <a:r>
              <a:rPr lang="da-DK" dirty="0"/>
              <a:t> </a:t>
            </a:r>
            <a:r>
              <a:rPr lang="da-DK" dirty="0" err="1"/>
              <a:t>ipsum</a:t>
            </a:r>
            <a:endParaRPr lang="en-GB" dirty="0"/>
          </a:p>
        </p:txBody>
      </p:sp>
      <p:sp>
        <p:nvSpPr>
          <p:cNvPr id="16" name="Subtitle 2"/>
          <p:cNvSpPr>
            <a:spLocks noGrp="1"/>
          </p:cNvSpPr>
          <p:nvPr>
            <p:ph type="subTitle" idx="1"/>
          </p:nvPr>
        </p:nvSpPr>
        <p:spPr>
          <a:xfrm>
            <a:off x="620415" y="3645024"/>
            <a:ext cx="10564151" cy="1224136"/>
          </a:xfrm>
        </p:spPr>
        <p:txBody>
          <a:bodyPr/>
          <a:lstStyle>
            <a:lvl1pPr marL="0" indent="0">
              <a:buNone/>
              <a:defRPr/>
            </a:lvl1pPr>
          </a:lstStyle>
          <a:p>
            <a:r>
              <a:rPr lang="en-GB" dirty="0" err="1"/>
              <a:t>Donec</a:t>
            </a:r>
            <a:r>
              <a:rPr lang="en-GB" dirty="0"/>
              <a:t> </a:t>
            </a:r>
            <a:r>
              <a:rPr lang="en-GB" dirty="0" err="1"/>
              <a:t>lobortis</a:t>
            </a:r>
            <a:r>
              <a:rPr lang="en-GB" dirty="0"/>
              <a:t> </a:t>
            </a:r>
            <a:r>
              <a:rPr lang="en-GB" dirty="0" err="1"/>
              <a:t>leo</a:t>
            </a:r>
            <a:r>
              <a:rPr lang="en-GB" dirty="0"/>
              <a:t> a </a:t>
            </a:r>
            <a:r>
              <a:rPr lang="en-GB" dirty="0" err="1"/>
              <a:t>est</a:t>
            </a:r>
            <a:endParaRPr lang="en-GB" dirty="0"/>
          </a:p>
          <a:p>
            <a:r>
              <a:rPr lang="en-GB" dirty="0" err="1"/>
              <a:t>commodo</a:t>
            </a:r>
            <a:r>
              <a:rPr lang="en-GB" dirty="0"/>
              <a:t> </a:t>
            </a:r>
            <a:r>
              <a:rPr lang="en-GB" dirty="0" err="1"/>
              <a:t>porta</a:t>
            </a:r>
            <a:endParaRPr lang="en-GB" dirty="0"/>
          </a:p>
          <a:p>
            <a:endParaRPr lang="en-GB" dirty="0"/>
          </a:p>
          <a:p>
            <a:endParaRPr lang="en-GB" dirty="0"/>
          </a:p>
          <a:p>
            <a:endParaRPr lang="en-GB" dirty="0"/>
          </a:p>
        </p:txBody>
      </p:sp>
      <p:sp>
        <p:nvSpPr>
          <p:cNvPr id="22" name="Rectangle 4"/>
          <p:cNvSpPr>
            <a:spLocks noGrp="1" noChangeArrowheads="1"/>
          </p:cNvSpPr>
          <p:nvPr>
            <p:ph type="dt" sz="half" idx="10"/>
          </p:nvPr>
        </p:nvSpPr>
        <p:spPr>
          <a:xfrm>
            <a:off x="609600" y="6093296"/>
            <a:ext cx="2844800" cy="476250"/>
          </a:xfrm>
          <a:prstGeom prst="rect">
            <a:avLst/>
          </a:prstGeom>
        </p:spPr>
        <p:txBody>
          <a:bodyPr/>
          <a:lstStyle>
            <a:lvl1pPr>
              <a:defRPr sz="1600" dirty="0">
                <a:solidFill>
                  <a:schemeClr val="bg1"/>
                </a:solidFill>
              </a:defRPr>
            </a:lvl1pPr>
          </a:lstStyle>
          <a:p>
            <a:pPr>
              <a:defRPr/>
            </a:pPr>
            <a:endParaRPr lang="en-GB" dirty="0"/>
          </a:p>
        </p:txBody>
      </p:sp>
      <p:sp>
        <p:nvSpPr>
          <p:cNvPr id="23" name="Rectangle 5"/>
          <p:cNvSpPr>
            <a:spLocks noGrp="1" noChangeArrowheads="1"/>
          </p:cNvSpPr>
          <p:nvPr>
            <p:ph type="ftr" sz="quarter" idx="11"/>
          </p:nvPr>
        </p:nvSpPr>
        <p:spPr>
          <a:xfrm>
            <a:off x="4165600" y="6093296"/>
            <a:ext cx="3860800" cy="476250"/>
          </a:xfrm>
          <a:prstGeom prst="rect">
            <a:avLst/>
          </a:prstGeom>
        </p:spPr>
        <p:txBody>
          <a:bodyPr/>
          <a:lstStyle>
            <a:lvl1pPr>
              <a:defRPr sz="1600" dirty="0">
                <a:solidFill>
                  <a:schemeClr val="bg1"/>
                </a:solidFill>
              </a:defRPr>
            </a:lvl1pPr>
          </a:lstStyle>
          <a:p>
            <a:pPr>
              <a:defRPr/>
            </a:pPr>
            <a:endParaRPr lang="en-GB" dirty="0"/>
          </a:p>
        </p:txBody>
      </p:sp>
      <p:sp>
        <p:nvSpPr>
          <p:cNvPr id="24" name="Rectangle 6"/>
          <p:cNvSpPr>
            <a:spLocks noGrp="1" noChangeArrowheads="1"/>
          </p:cNvSpPr>
          <p:nvPr>
            <p:ph type="sldNum" sz="quarter" idx="12"/>
          </p:nvPr>
        </p:nvSpPr>
        <p:spPr>
          <a:xfrm>
            <a:off x="8737600" y="6093296"/>
            <a:ext cx="2844800" cy="476250"/>
          </a:xfrm>
          <a:prstGeom prst="rect">
            <a:avLst/>
          </a:prstGeom>
        </p:spPr>
        <p:txBody>
          <a:bodyPr/>
          <a:lstStyle>
            <a:lvl1pPr algn="r">
              <a:defRPr sz="1600" smtClean="0">
                <a:solidFill>
                  <a:schemeClr val="bg1"/>
                </a:solidFill>
              </a:defRPr>
            </a:lvl1pPr>
          </a:lstStyle>
          <a:p>
            <a:pPr>
              <a:defRPr/>
            </a:pPr>
            <a:endParaRPr lang="en-GB" dirty="0" smtClean="0"/>
          </a:p>
          <a:p>
            <a:pPr>
              <a:defRPr/>
            </a:pPr>
            <a:fld id="{2BB59E6E-B967-488E-B209-8B7FA0D7AF99}" type="slidenum">
              <a:rPr lang="en-GB" smtClean="0"/>
              <a:pPr>
                <a:defRPr/>
              </a:pPr>
              <a:t>‹#›</a:t>
            </a:fld>
            <a:endParaRPr lang="en-GB" dirty="0"/>
          </a:p>
        </p:txBody>
      </p:sp>
      <p:pic>
        <p:nvPicPr>
          <p:cNvPr id="10" name="Picture 9" descr="ISA2-logo-E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4739" y="16520"/>
            <a:ext cx="2630011" cy="1393874"/>
          </a:xfrm>
          <a:prstGeom prst="rect">
            <a:avLst/>
          </a:prstGeom>
        </p:spPr>
      </p:pic>
      <p:pic>
        <p:nvPicPr>
          <p:cNvPr id="11" name="Picture 10" descr="ISA2-footh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9814" y="6432550"/>
            <a:ext cx="901263" cy="460800"/>
          </a:xfrm>
          <a:prstGeom prst="rect">
            <a:avLst/>
          </a:prstGeom>
        </p:spPr>
      </p:pic>
    </p:spTree>
    <p:extLst>
      <p:ext uri="{BB962C8B-B14F-4D97-AF65-F5344CB8AC3E}">
        <p14:creationId xmlns:p14="http://schemas.microsoft.com/office/powerpoint/2010/main" val="26886813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556272"/>
            <a:ext cx="10972800" cy="936625"/>
          </a:xfrm>
        </p:spPr>
        <p:txBody>
          <a:bodyPr/>
          <a:lstStyle>
            <a:lvl1pPr>
              <a:defRPr sz="2600"/>
            </a:lvl1pPr>
          </a:lstStyle>
          <a:p>
            <a:r>
              <a:rPr lang="en-US" dirty="0" smtClean="0"/>
              <a:t>Click to edit Master title style</a:t>
            </a:r>
            <a:endParaRPr lang="en-GB" dirty="0"/>
          </a:p>
        </p:txBody>
      </p:sp>
      <p:sp>
        <p:nvSpPr>
          <p:cNvPr id="11" name="Content Placeholder 2"/>
          <p:cNvSpPr>
            <a:spLocks noGrp="1"/>
          </p:cNvSpPr>
          <p:nvPr>
            <p:ph idx="1"/>
          </p:nvPr>
        </p:nvSpPr>
        <p:spPr>
          <a:xfrm>
            <a:off x="609600" y="2636912"/>
            <a:ext cx="10972800" cy="3384476"/>
          </a:xfrm>
        </p:spPr>
        <p:txBody>
          <a:bodyPr/>
          <a:lstStyle>
            <a:lvl1pPr marL="0" indent="-342900">
              <a:buClr>
                <a:srgbClr val="00AEF0"/>
              </a:buClr>
              <a:buSzPct val="120000"/>
              <a:buFont typeface="Arial" pitchFamily="34" charset="0"/>
              <a:buChar char="•"/>
              <a:defRPr/>
            </a:lvl1pPr>
            <a:lvl2pPr marL="742950" indent="-285750">
              <a:buClr>
                <a:srgbClr val="00AEF0"/>
              </a:buClr>
              <a:buFont typeface="Courier New"/>
              <a:buChar char="o"/>
              <a:tabLst>
                <a:tab pos="7623175" algn="l"/>
              </a:tabLst>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0" name="Rectangle 9"/>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5"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dirty="0"/>
          </a:p>
        </p:txBody>
      </p:sp>
      <p:sp>
        <p:nvSpPr>
          <p:cNvPr id="16"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dirty="0"/>
          </a:p>
        </p:txBody>
      </p:sp>
      <p:sp>
        <p:nvSpPr>
          <p:cNvPr id="20" name="Rectangle 6"/>
          <p:cNvSpPr>
            <a:spLocks noGrp="1" noChangeArrowheads="1"/>
          </p:cNvSpPr>
          <p:nvPr>
            <p:ph type="sldNum" sz="quarter" idx="12"/>
          </p:nvPr>
        </p:nvSpPr>
        <p:spPr>
          <a:xfrm>
            <a:off x="8737600" y="6134497"/>
            <a:ext cx="2844800" cy="476250"/>
          </a:xfrm>
          <a:prstGeom prst="rect">
            <a:avLst/>
          </a:prstGeom>
          <a:ln/>
        </p:spPr>
        <p:txBody>
          <a:bodyPr/>
          <a:lstStyle>
            <a:lvl1pPr>
              <a:defRPr/>
            </a:lvl1pPr>
          </a:lstStyle>
          <a:p>
            <a:pPr algn="r">
              <a:defRPr/>
            </a:pPr>
            <a:endParaRPr lang="en-GB" dirty="0" smtClean="0"/>
          </a:p>
          <a:p>
            <a:pPr algn="r">
              <a:defRPr/>
            </a:pPr>
            <a:fld id="{396CDD1B-50E0-44E8-82B7-F85F69F6D40C}" type="slidenum">
              <a:rPr lang="en-GB" smtClean="0"/>
              <a:pPr algn="r">
                <a:defRPr/>
              </a:pPr>
              <a:t>‹#›</a:t>
            </a:fld>
            <a:endParaRPr lang="en-GB" dirty="0"/>
          </a:p>
        </p:txBody>
      </p:sp>
      <p:pic>
        <p:nvPicPr>
          <p:cNvPr id="21" name="Picture 20"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2"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10770"/>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71058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6"/>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0"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11"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12"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a:lvl1pPr>
          </a:lstStyle>
          <a:p>
            <a:pPr>
              <a:defRPr/>
            </a:pPr>
            <a:endParaRPr lang="en-GB" dirty="0" smtClean="0"/>
          </a:p>
          <a:p>
            <a:pPr>
              <a:defRPr/>
            </a:pPr>
            <a:fld id="{396CDD1B-50E0-44E8-82B7-F85F69F6D40C}" type="slidenum">
              <a:rPr lang="en-GB" smtClean="0"/>
              <a:pPr>
                <a:defRPr/>
              </a:pPr>
              <a:t>‹#›</a:t>
            </a:fld>
            <a:endParaRPr lang="en-GB" dirty="0"/>
          </a:p>
        </p:txBody>
      </p:sp>
      <p:pic>
        <p:nvPicPr>
          <p:cNvPr id="13" name="Picture 12"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5"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1268761"/>
            <a:ext cx="10972800" cy="936625"/>
          </a:xfrm>
        </p:spPr>
        <p:txBody>
          <a:bodyPr/>
          <a:lstStyle/>
          <a:p>
            <a:r>
              <a:rPr lang="en-US" smtClean="0"/>
              <a:t>Click to edit Master title style</a:t>
            </a:r>
            <a:endParaRPr lang="en-GB"/>
          </a:p>
        </p:txBody>
      </p:sp>
      <p:sp>
        <p:nvSpPr>
          <p:cNvPr id="5" name="Date Placeholder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8" name="Rectangle 7"/>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3" name="Espace réservé du texte 12"/>
          <p:cNvSpPr>
            <a:spLocks noGrp="1"/>
          </p:cNvSpPr>
          <p:nvPr>
            <p:ph type="body" sz="quarter" idx="14"/>
          </p:nvPr>
        </p:nvSpPr>
        <p:spPr>
          <a:xfrm>
            <a:off x="624417" y="2276476"/>
            <a:ext cx="5376333" cy="367347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4" name="Espace réservé du texte 12"/>
          <p:cNvSpPr>
            <a:spLocks noGrp="1"/>
          </p:cNvSpPr>
          <p:nvPr>
            <p:ph type="body" sz="quarter" idx="15"/>
          </p:nvPr>
        </p:nvSpPr>
        <p:spPr>
          <a:xfrm>
            <a:off x="6192011" y="2276873"/>
            <a:ext cx="5376333" cy="367347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pic>
        <p:nvPicPr>
          <p:cNvPr id="11" name="Picture 10"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5"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
        <p:nvSpPr>
          <p:cNvPr id="16" name="Slide Number Placeholder 6"/>
          <p:cNvSpPr>
            <a:spLocks noGrp="1" noChangeArrowheads="1"/>
          </p:cNvSpPr>
          <p:nvPr>
            <p:ph type="sldNum" sz="quarter" idx="12"/>
          </p:nvPr>
        </p:nvSpPr>
        <p:spPr>
          <a:xfrm>
            <a:off x="9299872" y="6337126"/>
            <a:ext cx="28448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27788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2492896"/>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6193368" y="2492896"/>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Rectangle 9"/>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3"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14"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15"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a:lvl1pPr>
          </a:lstStyle>
          <a:p>
            <a:pPr>
              <a:defRPr/>
            </a:pPr>
            <a:endParaRPr lang="en-GB" dirty="0" smtClean="0"/>
          </a:p>
          <a:p>
            <a:pPr>
              <a:defRPr/>
            </a:pPr>
            <a:fld id="{396CDD1B-50E0-44E8-82B7-F85F69F6D40C}" type="slidenum">
              <a:rPr lang="en-GB" smtClean="0"/>
              <a:pPr>
                <a:defRPr/>
              </a:pPr>
              <a:t>‹#›</a:t>
            </a:fld>
            <a:endParaRPr lang="en-GB" dirty="0"/>
          </a:p>
        </p:txBody>
      </p:sp>
      <p:sp>
        <p:nvSpPr>
          <p:cNvPr id="20" name="Espace réservé du texte 19"/>
          <p:cNvSpPr>
            <a:spLocks noGrp="1"/>
          </p:cNvSpPr>
          <p:nvPr>
            <p:ph type="body" sz="quarter" idx="15"/>
          </p:nvPr>
        </p:nvSpPr>
        <p:spPr>
          <a:xfrm>
            <a:off x="624417" y="3213100"/>
            <a:ext cx="5376333" cy="273685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21" name="Espace réservé du texte 19"/>
          <p:cNvSpPr>
            <a:spLocks noGrp="1"/>
          </p:cNvSpPr>
          <p:nvPr>
            <p:ph type="body" sz="quarter" idx="16"/>
          </p:nvPr>
        </p:nvSpPr>
        <p:spPr>
          <a:xfrm>
            <a:off x="6192011" y="3212976"/>
            <a:ext cx="5376333" cy="273685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pic>
        <p:nvPicPr>
          <p:cNvPr id="16" name="Picture 15"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8"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Rectangle 5"/>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9"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10"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11" name="Rectangle 6"/>
          <p:cNvSpPr>
            <a:spLocks noGrp="1" noChangeArrowheads="1"/>
          </p:cNvSpPr>
          <p:nvPr>
            <p:ph type="sldNum" sz="quarter" idx="12"/>
          </p:nvPr>
        </p:nvSpPr>
        <p:spPr>
          <a:xfrm>
            <a:off x="8737600" y="6134497"/>
            <a:ext cx="2844800" cy="476250"/>
          </a:xfrm>
          <a:prstGeom prst="rect">
            <a:avLst/>
          </a:prstGeom>
          <a:ln/>
        </p:spPr>
        <p:txBody>
          <a:bodyPr/>
          <a:lstStyle>
            <a:lvl1pPr>
              <a:defRPr/>
            </a:lvl1pPr>
          </a:lstStyle>
          <a:p>
            <a:pPr algn="r">
              <a:defRPr/>
            </a:pPr>
            <a:endParaRPr lang="en-GB" dirty="0" smtClean="0"/>
          </a:p>
          <a:p>
            <a:pPr algn="r">
              <a:defRPr/>
            </a:pPr>
            <a:fld id="{396CDD1B-50E0-44E8-82B7-F85F69F6D40C}" type="slidenum">
              <a:rPr lang="en-GB" smtClean="0"/>
              <a:pPr algn="r">
                <a:defRPr/>
              </a:pPr>
              <a:t>‹#›</a:t>
            </a:fld>
            <a:endParaRPr lang="en-GB" dirty="0"/>
          </a:p>
        </p:txBody>
      </p:sp>
      <p:sp>
        <p:nvSpPr>
          <p:cNvPr id="13" name="Espace réservé du graphique 12"/>
          <p:cNvSpPr>
            <a:spLocks noGrp="1"/>
          </p:cNvSpPr>
          <p:nvPr>
            <p:ph type="chart" sz="quarter" idx="13"/>
          </p:nvPr>
        </p:nvSpPr>
        <p:spPr>
          <a:xfrm>
            <a:off x="624418" y="2276873"/>
            <a:ext cx="10943167" cy="3600053"/>
          </a:xfrm>
        </p:spPr>
        <p:txBody>
          <a:bodyPr/>
          <a:lstStyle/>
          <a:p>
            <a:endParaRPr lang="fr-FR"/>
          </a:p>
        </p:txBody>
      </p:sp>
      <p:pic>
        <p:nvPicPr>
          <p:cNvPr id="12" name="Picture 11"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4" name="Picture 13"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9298" y="44760"/>
            <a:ext cx="2309484" cy="12240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268239"/>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smtClean="0"/>
              <a:t>Lorem</a:t>
            </a:r>
            <a:r>
              <a:rPr lang="en-GB" dirty="0" smtClean="0"/>
              <a:t> </a:t>
            </a:r>
            <a:r>
              <a:rPr lang="en-GB" dirty="0" err="1" smtClean="0"/>
              <a:t>ipsum</a:t>
            </a:r>
            <a:endParaRPr lang="en-GB" dirty="0" smtClean="0"/>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Et </a:t>
            </a:r>
            <a:r>
              <a:rPr lang="en-GB" dirty="0" err="1" smtClean="0"/>
              <a:t>dolor</a:t>
            </a:r>
            <a:r>
              <a:rPr lang="en-GB" dirty="0" smtClean="0"/>
              <a:t> </a:t>
            </a:r>
            <a:r>
              <a:rPr lang="en-GB" dirty="0" err="1" smtClean="0"/>
              <a:t>fragum</a:t>
            </a:r>
            <a:endParaRPr lang="en-GB" dirty="0" smtClean="0"/>
          </a:p>
          <a:p>
            <a:pPr lvl="3"/>
            <a:r>
              <a:rPr lang="en-GB" dirty="0" smtClean="0"/>
              <a:t>Et </a:t>
            </a:r>
            <a:r>
              <a:rPr lang="en-GB" dirty="0" err="1" smtClean="0"/>
              <a:t>dolor</a:t>
            </a:r>
            <a:r>
              <a:rPr lang="en-GB" dirty="0" smtClean="0"/>
              <a:t> </a:t>
            </a:r>
            <a:r>
              <a:rPr lang="en-GB" dirty="0" err="1" smtClean="0"/>
              <a:t>fragum</a:t>
            </a:r>
            <a:endParaRPr lang="en-GB" dirty="0" smtClean="0"/>
          </a:p>
        </p:txBody>
      </p:sp>
      <p:sp>
        <p:nvSpPr>
          <p:cNvPr id="29" name="Rectangle 4"/>
          <p:cNvSpPr>
            <a:spLocks noGrp="1" noChangeArrowheads="1"/>
          </p:cNvSpPr>
          <p:nvPr>
            <p:ph type="dt" sz="half" idx="2"/>
          </p:nvPr>
        </p:nvSpPr>
        <p:spPr>
          <a:xfrm>
            <a:off x="609600" y="6093296"/>
            <a:ext cx="2844800" cy="476250"/>
          </a:xfrm>
          <a:prstGeom prst="rect">
            <a:avLst/>
          </a:prstGeom>
        </p:spPr>
        <p:txBody>
          <a:bodyPr/>
          <a:lstStyle>
            <a:lvl1pPr>
              <a:defRPr sz="1600" b="0" dirty="0">
                <a:solidFill>
                  <a:srgbClr val="1D4D8D"/>
                </a:solidFill>
              </a:defRPr>
            </a:lvl1pPr>
          </a:lstStyle>
          <a:p>
            <a:pPr>
              <a:defRPr/>
            </a:pPr>
            <a:endParaRPr lang="en-GB" dirty="0"/>
          </a:p>
        </p:txBody>
      </p:sp>
      <p:sp>
        <p:nvSpPr>
          <p:cNvPr id="30" name="Rectangle 5"/>
          <p:cNvSpPr>
            <a:spLocks noGrp="1" noChangeArrowheads="1"/>
          </p:cNvSpPr>
          <p:nvPr>
            <p:ph type="ftr" sz="quarter" idx="3"/>
          </p:nvPr>
        </p:nvSpPr>
        <p:spPr>
          <a:xfrm>
            <a:off x="4165600" y="6093296"/>
            <a:ext cx="3860800" cy="476250"/>
          </a:xfrm>
          <a:prstGeom prst="rect">
            <a:avLst/>
          </a:prstGeom>
        </p:spPr>
        <p:txBody>
          <a:bodyPr/>
          <a:lstStyle>
            <a:lvl1pPr>
              <a:defRPr sz="1600" b="0" dirty="0">
                <a:solidFill>
                  <a:srgbClr val="1D4D8D"/>
                </a:solidFill>
              </a:defRPr>
            </a:lvl1pPr>
          </a:lstStyle>
          <a:p>
            <a:pPr>
              <a:defRPr/>
            </a:pPr>
            <a:endParaRPr lang="en-GB" dirty="0"/>
          </a:p>
        </p:txBody>
      </p:sp>
      <p:sp>
        <p:nvSpPr>
          <p:cNvPr id="31" name="Rectangle 6"/>
          <p:cNvSpPr>
            <a:spLocks noGrp="1" noChangeArrowheads="1"/>
          </p:cNvSpPr>
          <p:nvPr>
            <p:ph type="sldNum" sz="quarter" idx="4"/>
          </p:nvPr>
        </p:nvSpPr>
        <p:spPr>
          <a:xfrm>
            <a:off x="9299872" y="6337126"/>
            <a:ext cx="2844800" cy="476250"/>
          </a:xfrm>
          <a:prstGeom prst="rect">
            <a:avLst/>
          </a:prstGeom>
        </p:spPr>
        <p:txBody>
          <a:bodyPr/>
          <a:lstStyle>
            <a:lvl1pPr>
              <a:defRPr sz="1600" b="0" smtClean="0">
                <a:solidFill>
                  <a:srgbClr val="1D4D8D"/>
                </a:solidFill>
              </a:defRPr>
            </a:lvl1pPr>
          </a:lstStyle>
          <a:p>
            <a:pPr algn="r">
              <a:defRPr/>
            </a:pPr>
            <a:endParaRPr lang="en-GB" dirty="0" smtClean="0"/>
          </a:p>
          <a:p>
            <a:pPr algn="r">
              <a:defRPr/>
            </a:pPr>
            <a:fld id="{2BB59E6E-B967-488E-B209-8B7FA0D7AF99}" type="slidenum">
              <a:rPr lang="en-GB" smtClean="0"/>
              <a:pPr algn="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3" r:id="rId2"/>
    <p:sldLayoutId id="2147483755" r:id="rId3"/>
    <p:sldLayoutId id="2147483752" r:id="rId4"/>
    <p:sldLayoutId id="2147483751"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4" r:id="rId15"/>
    <p:sldLayoutId id="2147483756" r:id="rId16"/>
    <p:sldLayoutId id="2147483757" r:id="rId17"/>
  </p:sldLayoutIdLs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0AEF0"/>
        </a:buClr>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joinup.ec.europa.eu/solution/abr-specification-registry-registrie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joinup.ec.europa.eu/solution/abr-specification-registry-registries/discussion/issue-05-content-datasets-dataelement" TargetMode="External"/><Relationship Id="rId2" Type="http://schemas.openxmlformats.org/officeDocument/2006/relationships/hyperlink" Target="https://joinup.ec.europa.eu/solution/abr-specification-registry-registries/discussion/issue-02-property-isauthoritative-datasets" TargetMode="External"/><Relationship Id="rId1" Type="http://schemas.openxmlformats.org/officeDocument/2006/relationships/slideLayout" Target="../slideLayouts/slideLayout5.xml"/><Relationship Id="rId4" Type="http://schemas.openxmlformats.org/officeDocument/2006/relationships/hyperlink" Target="https://joinup.ec.europa.eu/solution/abr-specification-registry-registries/discussion/issue-06-quality-dataset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joinup.ec.europa.eu/collection/access-base-registries" TargetMode="External"/><Relationship Id="rId2" Type="http://schemas.openxmlformats.org/officeDocument/2006/relationships/hyperlink" Target="https://joinup.ec.europa.eu/solution/abr-specification-registry-registries"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joinup.ec.europa.eu/collection/access-base-registries" TargetMode="External"/><Relationship Id="rId2" Type="http://schemas.openxmlformats.org/officeDocument/2006/relationships/hyperlink" Target="https://joinup.ec.europa.eu/user/register" TargetMode="Externa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joinup.ec.europa.eu/sites/default/files/event/attachment/2019-10/ABR_Bulgaria_20191009.pptx" TargetMode="External"/><Relationship Id="rId2" Type="http://schemas.openxmlformats.org/officeDocument/2006/relationships/hyperlink" Target="https://joinup.ec.europa.eu/sites/default/files/event/attachment/2019-10/ABR_Belgium_20191009.pptx"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joinup.ec.europa.eu/solution/dcat-application-profile-data-portals-europ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publications.europa.eu/en/web/eu-vocabularies/eli" TargetMode="External"/><Relationship Id="rId5" Type="http://schemas.openxmlformats.org/officeDocument/2006/relationships/hyperlink" Target="https://joinup.ec.europa.eu/solution/core-public-organisation-vocabulary" TargetMode="External"/><Relationship Id="rId4" Type="http://schemas.openxmlformats.org/officeDocument/2006/relationships/hyperlink" Target="https://joinup.ec.europa.eu/solution/core-public-service-vocabulary%23targetText=The%20Core%20Public%20Service%20Vocabulary,AP,%20can%20be%20found%20here%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5"/>
          <p:cNvSpPr>
            <a:spLocks noGrp="1"/>
          </p:cNvSpPr>
          <p:nvPr>
            <p:ph type="title"/>
          </p:nvPr>
        </p:nvSpPr>
        <p:spPr>
          <a:xfrm>
            <a:off x="467544" y="1976144"/>
            <a:ext cx="7140624" cy="4477191"/>
          </a:xfrm>
        </p:spPr>
        <p:txBody>
          <a:bodyPr anchor="t" anchorCtr="0"/>
          <a:lstStyle>
            <a:lvl1pPr>
              <a:defRPr sz="3000">
                <a:solidFill>
                  <a:srgbClr val="FFFFFF"/>
                </a:solidFill>
              </a:defRPr>
            </a:lvl1pPr>
          </a:lstStyle>
          <a:p>
            <a:pPr marL="0" indent="0">
              <a:spcBef>
                <a:spcPct val="20000"/>
              </a:spcBef>
              <a:buClr>
                <a:srgbClr val="00AEF0"/>
              </a:buClr>
            </a:pPr>
            <a: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ABR Webinar </a:t>
            </a:r>
            <a:b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400" b="0" i="1" noProof="0" dirty="0" smtClean="0">
                <a:solidFill>
                  <a:schemeClr val="bg1"/>
                </a:solidFill>
                <a:latin typeface="Tahoma" panose="020B0604030504040204" pitchFamily="34" charset="0"/>
                <a:ea typeface="Tahoma" panose="020B0604030504040204" pitchFamily="34" charset="0"/>
                <a:cs typeface="Tahoma" panose="020B0604030504040204" pitchFamily="34" charset="0"/>
              </a:rPr>
              <a:t>Brussels</a:t>
            </a:r>
            <a: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400" b="0" i="1" noProof="0" dirty="0" smtClean="0">
                <a:solidFill>
                  <a:schemeClr val="bg1"/>
                </a:solidFill>
                <a:latin typeface="Tahoma" panose="020B0604030504040204" pitchFamily="34" charset="0"/>
                <a:ea typeface="Tahoma" panose="020B0604030504040204" pitchFamily="34" charset="0"/>
                <a:cs typeface="Tahoma" panose="020B0604030504040204" pitchFamily="34" charset="0"/>
              </a:rPr>
              <a:t>9 October 2019</a:t>
            </a:r>
            <a: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600" noProof="0" dirty="0">
                <a:solidFill>
                  <a:schemeClr val="bg1"/>
                </a:solidFill>
                <a:cs typeface="Verdana" charset="0"/>
              </a:rPr>
              <a:t>EUROPEAN COMMISSION</a:t>
            </a:r>
            <a:r>
              <a:rPr lang="en-GB" sz="1400" noProof="0" dirty="0">
                <a:solidFill>
                  <a:schemeClr val="bg1"/>
                </a:solidFill>
                <a:cs typeface="Verdana" charset="0"/>
              </a:rPr>
              <a:t/>
            </a:r>
            <a:br>
              <a:rPr lang="en-GB" sz="1400" noProof="0" dirty="0">
                <a:solidFill>
                  <a:schemeClr val="bg1"/>
                </a:solidFill>
                <a:cs typeface="Verdana" charset="0"/>
              </a:rPr>
            </a:br>
            <a:r>
              <a:rPr lang="en-GB" sz="1400" b="0" i="1" noProof="0" dirty="0">
                <a:solidFill>
                  <a:schemeClr val="bg1"/>
                </a:solidFill>
                <a:cs typeface="Verdana" charset="0"/>
              </a:rPr>
              <a:t>Directorate </a:t>
            </a:r>
            <a:r>
              <a:rPr lang="en-GB" sz="1400" b="0" i="1" noProof="0" dirty="0" smtClean="0">
                <a:solidFill>
                  <a:schemeClr val="bg1"/>
                </a:solidFill>
                <a:cs typeface="Verdana" charset="0"/>
              </a:rPr>
              <a:t>- General Informatics</a:t>
            </a:r>
            <a:br>
              <a:rPr lang="en-GB" sz="1400" b="0" i="1" noProof="0" dirty="0" smtClean="0">
                <a:solidFill>
                  <a:schemeClr val="bg1"/>
                </a:solidFill>
                <a:cs typeface="Verdana" charset="0"/>
              </a:rPr>
            </a:br>
            <a:r>
              <a:rPr lang="en-GB" sz="1400" b="0" i="1" noProof="0" dirty="0" smtClean="0">
                <a:solidFill>
                  <a:schemeClr val="bg1"/>
                </a:solidFill>
                <a:cs typeface="Verdana" charset="0"/>
              </a:rPr>
              <a:t>Directorate D – Digital Services</a:t>
            </a:r>
            <a:br>
              <a:rPr lang="en-GB" sz="1400" b="0" i="1" noProof="0" dirty="0" smtClean="0">
                <a:solidFill>
                  <a:schemeClr val="bg1"/>
                </a:solidFill>
                <a:cs typeface="Verdana" charset="0"/>
              </a:rPr>
            </a:br>
            <a:r>
              <a:rPr lang="en-GB" sz="1400" b="0" i="1" noProof="0" dirty="0" smtClean="0">
                <a:solidFill>
                  <a:schemeClr val="bg1"/>
                </a:solidFill>
                <a:cs typeface="Verdana" charset="0"/>
              </a:rPr>
              <a:t>DIGIT D2 – Interoperability Unit</a:t>
            </a:r>
            <a:r>
              <a:rPr lang="en-GB" sz="1400" b="0" i="1" noProof="0" dirty="0">
                <a:solidFill>
                  <a:schemeClr val="bg1"/>
                </a:solidFill>
                <a:cs typeface="Verdana" charset="0"/>
              </a:rPr>
              <a:t/>
            </a:r>
            <a:br>
              <a:rPr lang="en-GB" sz="1400" b="0" i="1" noProof="0" dirty="0">
                <a:solidFill>
                  <a:schemeClr val="bg1"/>
                </a:solidFill>
                <a:cs typeface="Verdana" charset="0"/>
              </a:rPr>
            </a:br>
            <a:r>
              <a:rPr lang="en-GB" sz="1400" b="0" i="1" noProof="0" dirty="0">
                <a:solidFill>
                  <a:schemeClr val="bg1"/>
                </a:solidFill>
              </a:rPr>
              <a:t/>
            </a:r>
            <a:br>
              <a:rPr lang="en-GB" sz="1400" b="0" i="1" noProof="0" dirty="0">
                <a:solidFill>
                  <a:schemeClr val="bg1"/>
                </a:solidFill>
              </a:rPr>
            </a:br>
            <a:r>
              <a:rPr lang="en-GB" sz="1400" b="0" i="1" noProof="0" dirty="0" smtClean="0">
                <a:solidFill>
                  <a:schemeClr val="bg1"/>
                </a:solidFill>
              </a:rPr>
              <a:t/>
            </a:r>
            <a:br>
              <a:rPr lang="en-GB" sz="1400" b="0" i="1" noProof="0" dirty="0" smtClean="0">
                <a:solidFill>
                  <a:schemeClr val="bg1"/>
                </a:solidFill>
              </a:rPr>
            </a:br>
            <a:r>
              <a:rPr lang="en-GB" sz="1400" b="0" i="1" noProof="0" dirty="0">
                <a:solidFill>
                  <a:schemeClr val="bg1"/>
                </a:solidFill>
              </a:rPr>
              <a:t/>
            </a:r>
            <a:br>
              <a:rPr lang="en-GB" sz="1400" b="0" i="1" noProof="0" dirty="0">
                <a:solidFill>
                  <a:schemeClr val="bg1"/>
                </a:solidFill>
              </a:rPr>
            </a:br>
            <a:r>
              <a:rPr lang="en-GB" sz="1400" b="0" i="1" noProof="0" dirty="0" smtClean="0">
                <a:solidFill>
                  <a:schemeClr val="bg1"/>
                </a:solidFill>
              </a:rPr>
              <a:t/>
            </a:r>
            <a:br>
              <a:rPr lang="en-GB" sz="1400" b="0" i="1" noProof="0" dirty="0" smtClean="0">
                <a:solidFill>
                  <a:schemeClr val="bg1"/>
                </a:solidFill>
              </a:rPr>
            </a:br>
            <a:r>
              <a:rPr lang="en-GB" sz="1400" b="0" i="1" noProof="0" dirty="0">
                <a:solidFill>
                  <a:schemeClr val="bg1"/>
                </a:solidFill>
              </a:rPr>
              <a:t/>
            </a:r>
            <a:br>
              <a:rPr lang="en-GB" sz="1400" b="0" i="1" noProof="0" dirty="0">
                <a:solidFill>
                  <a:schemeClr val="bg1"/>
                </a:solidFill>
              </a:rPr>
            </a:br>
            <a:r>
              <a:rPr lang="en-GB" sz="1400" b="0" i="1" noProof="0" dirty="0">
                <a:solidFill>
                  <a:schemeClr val="bg1"/>
                </a:solidFill>
              </a:rPr>
              <a:t/>
            </a:r>
            <a:br>
              <a:rPr lang="en-GB" sz="1400" b="0" i="1" noProof="0" dirty="0">
                <a:solidFill>
                  <a:schemeClr val="bg1"/>
                </a:solidFill>
              </a:rPr>
            </a:br>
            <a:r>
              <a:rPr lang="en-GB" sz="1400" kern="1200" noProof="0" dirty="0">
                <a:solidFill>
                  <a:schemeClr val="bg1"/>
                </a:solidFill>
                <a:cs typeface="Verdana" charset="0"/>
              </a:rPr>
              <a:t>Specific Contract n° </a:t>
            </a:r>
            <a:r>
              <a:rPr lang="en-GB" sz="1400" kern="1200" noProof="0" dirty="0" smtClean="0">
                <a:solidFill>
                  <a:schemeClr val="bg1"/>
                </a:solidFill>
                <a:cs typeface="Verdana" charset="0"/>
              </a:rPr>
              <a:t>157</a:t>
            </a:r>
            <a:br>
              <a:rPr lang="en-GB" sz="1400" kern="1200" noProof="0" dirty="0" smtClean="0">
                <a:solidFill>
                  <a:schemeClr val="bg1"/>
                </a:solidFill>
                <a:cs typeface="Verdana" charset="0"/>
              </a:rPr>
            </a:br>
            <a:r>
              <a:rPr lang="en-GB" sz="1400" b="0" kern="1200" noProof="0" dirty="0" smtClean="0">
                <a:solidFill>
                  <a:schemeClr val="bg1"/>
                </a:solidFill>
                <a:cs typeface="Verdana" charset="0"/>
              </a:rPr>
              <a:t>under </a:t>
            </a:r>
            <a:r>
              <a:rPr lang="en-GB" sz="1400" b="0" kern="1200" noProof="0" dirty="0">
                <a:solidFill>
                  <a:schemeClr val="bg1"/>
                </a:solidFill>
                <a:cs typeface="Verdana" charset="0"/>
              </a:rPr>
              <a:t>ABC IV – Lot 3 </a:t>
            </a:r>
            <a:r>
              <a:rPr lang="en-GB" sz="1400" b="0" i="1" kern="1200" noProof="0" dirty="0">
                <a:solidFill>
                  <a:schemeClr val="bg1"/>
                </a:solidFill>
                <a:cs typeface="Verdana" charset="0"/>
              </a:rPr>
              <a:t>Framework Contract</a:t>
            </a:r>
            <a:endPar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bwMode="auto">
          <a:xfrm>
            <a:off x="7608168" y="1976144"/>
            <a:ext cx="4752528"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0"/>
              </a:spcBef>
              <a:spcAft>
                <a:spcPct val="0"/>
              </a:spcAft>
              <a:defRPr sz="7600" b="1">
                <a:solidFill>
                  <a:srgbClr val="FFD62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sz="2400" kern="0" dirty="0" smtClean="0">
                <a:solidFill>
                  <a:schemeClr val="accent5">
                    <a:lumMod val="75000"/>
                  </a:schemeClr>
                </a:solidFill>
                <a:latin typeface="Verdana" charset="0"/>
                <a:cs typeface="Verdana" charset="0"/>
              </a:rPr>
              <a:t>Access to Base Registries</a:t>
            </a:r>
            <a:br>
              <a:rPr lang="en-GB" sz="2400" kern="0" dirty="0" smtClean="0">
                <a:solidFill>
                  <a:schemeClr val="accent5">
                    <a:lumMod val="75000"/>
                  </a:schemeClr>
                </a:solidFill>
                <a:latin typeface="Verdana" charset="0"/>
                <a:cs typeface="Verdana" charset="0"/>
              </a:rPr>
            </a:br>
            <a:r>
              <a:rPr lang="en-GB" sz="2400" kern="0" dirty="0" smtClean="0">
                <a:solidFill>
                  <a:schemeClr val="accent5">
                    <a:lumMod val="75000"/>
                  </a:schemeClr>
                </a:solidFill>
                <a:latin typeface="Verdana" charset="0"/>
                <a:cs typeface="Verdana" charset="0"/>
              </a:rPr>
              <a:t/>
            </a:r>
            <a:br>
              <a:rPr lang="en-GB" sz="2400" kern="0" dirty="0" smtClean="0">
                <a:solidFill>
                  <a:schemeClr val="accent5">
                    <a:lumMod val="75000"/>
                  </a:schemeClr>
                </a:solidFill>
                <a:latin typeface="Verdana" charset="0"/>
                <a:cs typeface="Verdana" charset="0"/>
              </a:rPr>
            </a:br>
            <a:r>
              <a:rPr lang="en-GB" sz="1400" b="0" kern="0" dirty="0" smtClean="0">
                <a:solidFill>
                  <a:schemeClr val="accent5">
                    <a:lumMod val="75000"/>
                  </a:schemeClr>
                </a:solidFill>
                <a:latin typeface="Verdana" charset="0"/>
                <a:cs typeface="Verdana" charset="0"/>
              </a:rPr>
              <a:t>ISA</a:t>
            </a:r>
            <a:r>
              <a:rPr lang="en-GB" sz="1400" b="0" kern="0" baseline="30000" dirty="0" smtClean="0">
                <a:solidFill>
                  <a:schemeClr val="accent5">
                    <a:lumMod val="75000"/>
                  </a:schemeClr>
                </a:solidFill>
                <a:latin typeface="Verdana" charset="0"/>
                <a:cs typeface="Verdana" charset="0"/>
              </a:rPr>
              <a:t>2</a:t>
            </a:r>
            <a:r>
              <a:rPr lang="en-GB" sz="1400" b="0" kern="0" dirty="0" smtClean="0">
                <a:solidFill>
                  <a:schemeClr val="accent5">
                    <a:lumMod val="75000"/>
                  </a:schemeClr>
                </a:solidFill>
                <a:latin typeface="Verdana" charset="0"/>
                <a:cs typeface="Verdana" charset="0"/>
              </a:rPr>
              <a:t> action 2016.28</a:t>
            </a:r>
          </a:p>
          <a:p>
            <a:pPr marL="0" indent="0"/>
            <a:r>
              <a:rPr lang="en-GB" sz="1400" b="0" kern="0" dirty="0" smtClean="0">
                <a:solidFill>
                  <a:schemeClr val="accent5">
                    <a:lumMod val="75000"/>
                  </a:schemeClr>
                </a:solidFill>
                <a:latin typeface="Verdana" charset="0"/>
                <a:cs typeface="Verdana" charset="0"/>
              </a:rPr>
              <a:t> </a:t>
            </a:r>
            <a:br>
              <a:rPr lang="en-GB" sz="1400" b="0" kern="0" dirty="0" smtClean="0">
                <a:solidFill>
                  <a:schemeClr val="accent5">
                    <a:lumMod val="75000"/>
                  </a:schemeClr>
                </a:solidFill>
                <a:latin typeface="Verdana" charset="0"/>
                <a:cs typeface="Verdana" charset="0"/>
              </a:rPr>
            </a:br>
            <a:r>
              <a:rPr lang="en-GB" sz="1400" b="0" kern="0" dirty="0" smtClean="0">
                <a:solidFill>
                  <a:schemeClr val="accent5">
                    <a:lumMod val="75000"/>
                  </a:schemeClr>
                </a:solidFill>
                <a:latin typeface="Verdana" charset="0"/>
                <a:cs typeface="Verdana" charset="0"/>
              </a:rPr>
              <a:t>Project Officer:</a:t>
            </a:r>
          </a:p>
          <a:p>
            <a:pPr marL="0" indent="0"/>
            <a:r>
              <a:rPr lang="en-GB" sz="1400" b="0" kern="0" dirty="0" smtClean="0">
                <a:solidFill>
                  <a:schemeClr val="accent5">
                    <a:lumMod val="75000"/>
                  </a:schemeClr>
                </a:solidFill>
              </a:rPr>
              <a:t>Peter </a:t>
            </a:r>
            <a:r>
              <a:rPr lang="en-GB" sz="1400" b="0" kern="0" dirty="0" err="1" smtClean="0">
                <a:solidFill>
                  <a:schemeClr val="accent5">
                    <a:lumMod val="75000"/>
                  </a:schemeClr>
                </a:solidFill>
              </a:rPr>
              <a:t>Burian</a:t>
            </a:r>
            <a:r>
              <a:rPr lang="en-GB" sz="1400" b="0" kern="0" dirty="0" smtClean="0">
                <a:solidFill>
                  <a:schemeClr val="accent5">
                    <a:lumMod val="75000"/>
                  </a:schemeClr>
                </a:solidFill>
              </a:rPr>
              <a:t/>
            </a:r>
            <a:br>
              <a:rPr lang="en-GB" sz="1400" b="0" kern="0" dirty="0" smtClean="0">
                <a:solidFill>
                  <a:schemeClr val="accent5">
                    <a:lumMod val="75000"/>
                  </a:schemeClr>
                </a:solidFill>
              </a:rPr>
            </a:br>
            <a:endParaRPr lang="en-GB" sz="1400" kern="0" dirty="0">
              <a:solidFill>
                <a:schemeClr val="accent5">
                  <a:lumMod val="75000"/>
                </a:schemeClr>
              </a:solidFill>
            </a:endParaRPr>
          </a:p>
        </p:txBody>
      </p:sp>
      <p:pic>
        <p:nvPicPr>
          <p:cNvPr id="4" name="Picture 2" descr="TrasysInterantional-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188640"/>
            <a:ext cx="2637659" cy="751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21144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10</a:t>
            </a:fld>
            <a:endParaRPr lang="en-GB" dirty="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BRegDCAT</a:t>
            </a:r>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lstStyle/>
          <a:p>
            <a:r>
              <a:rPr lang="en-GB" dirty="0"/>
              <a:t>Why is this DCAT application profile needed?</a:t>
            </a:r>
          </a:p>
        </p:txBody>
      </p:sp>
      <p:sp>
        <p:nvSpPr>
          <p:cNvPr id="3" name="Content Placeholder 2"/>
          <p:cNvSpPr>
            <a:spLocks noGrp="1"/>
          </p:cNvSpPr>
          <p:nvPr>
            <p:ph idx="1"/>
          </p:nvPr>
        </p:nvSpPr>
        <p:spPr/>
        <p:txBody>
          <a:bodyPr/>
          <a:lstStyle/>
          <a:p>
            <a:pPr indent="0">
              <a:buNone/>
            </a:pPr>
            <a:r>
              <a:rPr lang="en-GB" dirty="0" smtClean="0"/>
              <a:t>The </a:t>
            </a:r>
            <a:r>
              <a:rPr lang="en-GB" dirty="0" err="1"/>
              <a:t>BRegDCAT</a:t>
            </a:r>
            <a:r>
              <a:rPr lang="en-GB" dirty="0"/>
              <a:t>-AP will contribute to describe base registries and their contents aiming at</a:t>
            </a:r>
            <a:r>
              <a:rPr lang="en-GB" dirty="0" smtClean="0"/>
              <a:t>:</a:t>
            </a:r>
          </a:p>
          <a:p>
            <a:pPr indent="0">
              <a:buNone/>
            </a:pPr>
            <a:endParaRPr lang="en-GB" dirty="0"/>
          </a:p>
          <a:p>
            <a:r>
              <a:rPr lang="en-GB" dirty="0" smtClean="0"/>
              <a:t>Facilitating </a:t>
            </a:r>
            <a:r>
              <a:rPr lang="en-GB" dirty="0"/>
              <a:t>data </a:t>
            </a:r>
            <a:r>
              <a:rPr lang="en-GB" b="1" dirty="0"/>
              <a:t>discovery</a:t>
            </a:r>
            <a:r>
              <a:rPr lang="en-GB" dirty="0"/>
              <a:t>;</a:t>
            </a:r>
          </a:p>
          <a:p>
            <a:r>
              <a:rPr lang="en-GB" dirty="0" smtClean="0"/>
              <a:t>Reducing </a:t>
            </a:r>
            <a:r>
              <a:rPr lang="en-GB" dirty="0"/>
              <a:t>redundancy and supporting the </a:t>
            </a:r>
            <a:r>
              <a:rPr lang="en-GB" b="1" dirty="0"/>
              <a:t>Once-Only principle</a:t>
            </a:r>
            <a:r>
              <a:rPr lang="en-GB" dirty="0"/>
              <a:t>;</a:t>
            </a:r>
          </a:p>
          <a:p>
            <a:r>
              <a:rPr lang="en-GB" dirty="0" smtClean="0"/>
              <a:t>Facilitating </a:t>
            </a:r>
            <a:r>
              <a:rPr lang="en-GB" b="1" dirty="0"/>
              <a:t>exchange </a:t>
            </a:r>
            <a:r>
              <a:rPr lang="en-GB" dirty="0"/>
              <a:t>of data;</a:t>
            </a:r>
          </a:p>
          <a:p>
            <a:r>
              <a:rPr lang="en-GB" dirty="0" smtClean="0"/>
              <a:t>Improving </a:t>
            </a:r>
            <a:r>
              <a:rPr lang="en-GB" b="1" dirty="0"/>
              <a:t>transparency</a:t>
            </a:r>
            <a:r>
              <a:rPr lang="en-GB" dirty="0"/>
              <a:t>;</a:t>
            </a:r>
          </a:p>
          <a:p>
            <a:r>
              <a:rPr lang="en-GB" b="1" dirty="0" smtClean="0"/>
              <a:t>Reducing </a:t>
            </a:r>
            <a:r>
              <a:rPr lang="en-GB" b="1" dirty="0"/>
              <a:t>cultural/language barriers </a:t>
            </a:r>
            <a:r>
              <a:rPr lang="en-GB" dirty="0"/>
              <a:t>in the exchange of data;</a:t>
            </a:r>
          </a:p>
          <a:p>
            <a:r>
              <a:rPr lang="en-GB" dirty="0" smtClean="0"/>
              <a:t>Enabling </a:t>
            </a:r>
            <a:r>
              <a:rPr lang="en-GB" dirty="0"/>
              <a:t>a mechanism for subsequent </a:t>
            </a:r>
            <a:r>
              <a:rPr lang="en-GB" b="1" dirty="0"/>
              <a:t>update of base registries </a:t>
            </a:r>
            <a:r>
              <a:rPr lang="en-GB" dirty="0"/>
              <a:t>and </a:t>
            </a:r>
            <a:r>
              <a:rPr lang="en-GB" b="1" dirty="0"/>
              <a:t>content</a:t>
            </a:r>
            <a:r>
              <a:rPr lang="en-GB" dirty="0"/>
              <a:t>.</a:t>
            </a:r>
          </a:p>
          <a:p>
            <a:endParaRPr lang="en-GB" dirty="0"/>
          </a:p>
          <a:p>
            <a:endParaRPr lang="en-GB" dirty="0"/>
          </a:p>
        </p:txBody>
      </p:sp>
    </p:spTree>
    <p:extLst>
      <p:ext uri="{BB962C8B-B14F-4D97-AF65-F5344CB8AC3E}">
        <p14:creationId xmlns:p14="http://schemas.microsoft.com/office/powerpoint/2010/main" val="743242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11</a:t>
            </a:fld>
            <a:endParaRPr lang="en-GB" dirty="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BRegDCAT</a:t>
            </a:r>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lstStyle/>
          <a:p>
            <a:r>
              <a:rPr lang="en-GB" dirty="0" smtClean="0"/>
              <a:t>The Specification/ Data Model</a:t>
            </a:r>
            <a:endParaRPr lang="en-GB" dirty="0"/>
          </a:p>
        </p:txBody>
      </p:sp>
      <p:sp>
        <p:nvSpPr>
          <p:cNvPr id="3" name="Content Placeholder 2"/>
          <p:cNvSpPr>
            <a:spLocks noGrp="1"/>
          </p:cNvSpPr>
          <p:nvPr>
            <p:ph idx="1"/>
          </p:nvPr>
        </p:nvSpPr>
        <p:spPr>
          <a:xfrm>
            <a:off x="609600" y="2636911"/>
            <a:ext cx="7718648" cy="3605993"/>
          </a:xfrm>
        </p:spPr>
        <p:txBody>
          <a:bodyPr/>
          <a:lstStyle/>
          <a:p>
            <a:r>
              <a:rPr lang="en-GB" dirty="0"/>
              <a:t>ABR Working Group launched in March 2019</a:t>
            </a:r>
          </a:p>
          <a:p>
            <a:r>
              <a:rPr lang="en-GB" dirty="0"/>
              <a:t>3 ABR WG meetings with 24 members</a:t>
            </a:r>
          </a:p>
          <a:p>
            <a:r>
              <a:rPr lang="en-GB" dirty="0"/>
              <a:t>8 main issues discussed on </a:t>
            </a:r>
            <a:r>
              <a:rPr lang="en-GB" dirty="0" err="1" smtClean="0"/>
              <a:t>Joinup</a:t>
            </a:r>
            <a:r>
              <a:rPr lang="en-GB" dirty="0" smtClean="0"/>
              <a:t> and via email</a:t>
            </a:r>
            <a:endParaRPr lang="en-GB" dirty="0"/>
          </a:p>
          <a:p>
            <a:r>
              <a:rPr lang="en-GB" dirty="0"/>
              <a:t>Feedback from CPSV-AP, SDG, and other </a:t>
            </a:r>
            <a:r>
              <a:rPr lang="en-GB" dirty="0" smtClean="0"/>
              <a:t>EU initiatives</a:t>
            </a:r>
            <a:endParaRPr lang="en-GB" dirty="0"/>
          </a:p>
          <a:p>
            <a:r>
              <a:rPr lang="en-GB" dirty="0" smtClean="0"/>
              <a:t>Ongoing discussion open to everyone</a:t>
            </a:r>
          </a:p>
          <a:p>
            <a:r>
              <a:rPr lang="en-GB" dirty="0" smtClean="0"/>
              <a:t>Aligned to DCAT 2 (and DCAT-AP 2)</a:t>
            </a:r>
          </a:p>
          <a:p>
            <a:endParaRPr lang="en-GB" dirty="0"/>
          </a:p>
          <a:p>
            <a:pPr indent="0">
              <a:buNone/>
            </a:pPr>
            <a:r>
              <a:rPr lang="en-GB" b="1" dirty="0" smtClean="0"/>
              <a:t>Join us!!!</a:t>
            </a:r>
          </a:p>
          <a:p>
            <a:pPr indent="0">
              <a:buNone/>
            </a:pPr>
            <a:r>
              <a:rPr lang="en-GB" sz="1400" b="1" dirty="0" smtClean="0">
                <a:hlinkClick r:id="rId2"/>
              </a:rPr>
              <a:t>https</a:t>
            </a:r>
            <a:r>
              <a:rPr lang="en-GB" sz="1400" b="1" dirty="0">
                <a:hlinkClick r:id="rId2"/>
              </a:rPr>
              <a:t>://joinup.ec.europa.eu/solution/abr-specification-registry-registries</a:t>
            </a:r>
            <a:r>
              <a:rPr lang="en-GB" sz="1400" b="1" dirty="0" smtClean="0">
                <a:hlinkClick r:id="rId2"/>
              </a:rPr>
              <a:t>/</a:t>
            </a:r>
            <a:r>
              <a:rPr lang="en-GB" sz="1400" b="1" dirty="0" smtClean="0"/>
              <a:t>  </a:t>
            </a:r>
            <a:endParaRPr lang="en-GB" sz="1400" b="1" dirty="0"/>
          </a:p>
        </p:txBody>
      </p:sp>
      <p:pic>
        <p:nvPicPr>
          <p:cNvPr id="7" name="Imagen 6" descr="Screenshot 2019-10-02 at 10.51.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248" y="1844824"/>
            <a:ext cx="2999656" cy="4109529"/>
          </a:xfrm>
          <a:prstGeom prst="rect">
            <a:avLst/>
          </a:prstGeom>
        </p:spPr>
      </p:pic>
    </p:spTree>
    <p:extLst>
      <p:ext uri="{BB962C8B-B14F-4D97-AF65-F5344CB8AC3E}">
        <p14:creationId xmlns:p14="http://schemas.microsoft.com/office/powerpoint/2010/main" val="2704764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endParaRPr lang="en-GB" smtClean="0"/>
          </a:p>
          <a:p>
            <a:pPr>
              <a:defRPr/>
            </a:pPr>
            <a:fld id="{396CDD1B-50E0-44E8-82B7-F85F69F6D40C}" type="slidenum">
              <a:rPr lang="en-GB" smtClean="0"/>
              <a:pPr>
                <a:defRPr/>
              </a:pPr>
              <a:t>12</a:t>
            </a:fld>
            <a:endParaRPr lang="en-GB" dirty="0"/>
          </a:p>
        </p:txBody>
      </p:sp>
      <p:sp>
        <p:nvSpPr>
          <p:cNvPr id="6"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ABR Working Group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ítulo 4"/>
          <p:cNvSpPr>
            <a:spLocks noGrp="1"/>
          </p:cNvSpPr>
          <p:nvPr>
            <p:ph type="title"/>
          </p:nvPr>
        </p:nvSpPr>
        <p:spPr>
          <a:xfrm>
            <a:off x="191344" y="1549913"/>
            <a:ext cx="10972800" cy="788858"/>
          </a:xfrm>
        </p:spPr>
        <p:txBody>
          <a:bodyPr/>
          <a:lstStyle/>
          <a:p>
            <a:pPr algn="ctr"/>
            <a:r>
              <a:rPr lang="en-GB" sz="2600" noProof="0" dirty="0" smtClean="0"/>
              <a:t>25 Members, including nominated members from ISA</a:t>
            </a:r>
            <a:r>
              <a:rPr lang="en-GB" sz="2600" baseline="30000" dirty="0">
                <a:latin typeface="Verdana" charset="0"/>
                <a:cs typeface="Verdana" charset="0"/>
              </a:rPr>
              <a:t>2</a:t>
            </a:r>
            <a:r>
              <a:rPr lang="en-GB" sz="2600" noProof="0" dirty="0" smtClean="0"/>
              <a:t> Committee</a:t>
            </a:r>
            <a:endParaRPr lang="en-GB" sz="2600" noProof="0" dirty="0"/>
          </a:p>
        </p:txBody>
      </p:sp>
      <p:sp>
        <p:nvSpPr>
          <p:cNvPr id="8" name="Text Placeholder 2"/>
          <p:cNvSpPr>
            <a:spLocks noGrp="1"/>
          </p:cNvSpPr>
          <p:nvPr>
            <p:ph type="body" sz="quarter" idx="4294967295"/>
          </p:nvPr>
        </p:nvSpPr>
        <p:spPr>
          <a:xfrm>
            <a:off x="430677" y="2285510"/>
            <a:ext cx="3097054" cy="4806564"/>
          </a:xfrm>
          <a:prstGeom prst="rect">
            <a:avLst/>
          </a:prstGeom>
        </p:spPr>
        <p:txBody>
          <a:bodyPr/>
          <a:lstStyle/>
          <a:p>
            <a:pPr marL="0" indent="0" algn="ctr">
              <a:buNone/>
            </a:pPr>
            <a:endParaRPr lang="en-GB" sz="1600" dirty="0" smtClean="0">
              <a:effectLst>
                <a:outerShdw blurRad="38100" dist="38100" dir="2700000" algn="tl">
                  <a:srgbClr val="000000">
                    <a:alpha val="43137"/>
                  </a:srgbClr>
                </a:outerShdw>
              </a:effectLst>
            </a:endParaRPr>
          </a:p>
          <a:p>
            <a:pPr marL="0" indent="0" algn="ctr">
              <a:buNone/>
            </a:pPr>
            <a:r>
              <a:rPr lang="en-US" dirty="0" smtClean="0">
                <a:effectLst>
                  <a:outerShdw blurRad="38100" dist="38100" dir="2700000" algn="tl">
                    <a:srgbClr val="000000">
                      <a:alpha val="43137"/>
                    </a:srgbClr>
                  </a:outerShdw>
                </a:effectLst>
              </a:rPr>
              <a:t>Belgium</a:t>
            </a: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Croatia</a:t>
            </a:r>
            <a:endParaRPr lang="en-GB" dirty="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r>
              <a:rPr lang="en-GB" dirty="0">
                <a:effectLst>
                  <a:outerShdw blurRad="38100" dist="38100" dir="2700000" algn="tl">
                    <a:srgbClr val="000000">
                      <a:alpha val="43137"/>
                    </a:srgbClr>
                  </a:outerShdw>
                </a:effectLst>
              </a:rPr>
              <a:t>Czech Republic</a:t>
            </a:r>
          </a:p>
          <a:p>
            <a:pPr marL="0" indent="0" algn="ctr">
              <a:buNone/>
            </a:pPr>
            <a:endParaRPr lang="en-US" dirty="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Denmark</a:t>
            </a: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Estonia</a:t>
            </a:r>
            <a:endParaRPr lang="en-GB" dirty="0">
              <a:effectLst>
                <a:outerShdw blurRad="38100" dist="38100" dir="2700000" algn="tl">
                  <a:srgbClr val="000000">
                    <a:alpha val="43137"/>
                  </a:srgbClr>
                </a:outerShdw>
              </a:effectLst>
            </a:endParaRPr>
          </a:p>
          <a:p>
            <a:pPr marL="0" indent="0" algn="ctr">
              <a:buNone/>
            </a:pPr>
            <a:endParaRPr lang="en-US" dirty="0" smtClean="0">
              <a:effectLst>
                <a:outerShdw blurRad="38100" dist="38100" dir="2700000" algn="tl">
                  <a:srgbClr val="000000">
                    <a:alpha val="43137"/>
                  </a:srgbClr>
                </a:outerShdw>
              </a:effectLst>
            </a:endParaRPr>
          </a:p>
          <a:p>
            <a:pPr marL="0" indent="0" algn="ctr">
              <a:buNone/>
            </a:pPr>
            <a:endParaRPr lang="en-US" dirty="0" smtClean="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endParaRPr lang="en-US" dirty="0" smtClean="0">
              <a:effectLst>
                <a:outerShdw blurRad="38100" dist="38100" dir="2700000" algn="tl">
                  <a:srgbClr val="000000">
                    <a:alpha val="43137"/>
                  </a:srgbClr>
                </a:outerShdw>
              </a:effectLst>
            </a:endParaRPr>
          </a:p>
          <a:p>
            <a:pPr marL="0" indent="0" algn="ctr">
              <a:buNone/>
            </a:pPr>
            <a:endParaRPr lang="en-US" sz="1600" dirty="0">
              <a:effectLst>
                <a:outerShdw blurRad="38100" dist="38100" dir="2700000" algn="tl">
                  <a:srgbClr val="000000">
                    <a:alpha val="43137"/>
                  </a:srgbClr>
                </a:outerShdw>
              </a:effectLst>
            </a:endParaRPr>
          </a:p>
          <a:p>
            <a:pPr marL="0" indent="0" algn="ctr">
              <a:buNone/>
            </a:pPr>
            <a:endParaRPr lang="en-US" sz="1600" dirty="0" smtClean="0">
              <a:effectLst>
                <a:outerShdw blurRad="38100" dist="38100" dir="2700000" algn="tl">
                  <a:srgbClr val="000000">
                    <a:alpha val="43137"/>
                  </a:srgbClr>
                </a:outerShdw>
              </a:effectLst>
            </a:endParaRPr>
          </a:p>
          <a:p>
            <a:pPr marL="0" indent="0" algn="ctr">
              <a:buNone/>
            </a:pPr>
            <a:endParaRPr lang="fr-CH" sz="1600" dirty="0">
              <a:effectLst>
                <a:outerShdw blurRad="38100" dist="38100" dir="2700000" algn="tl">
                  <a:srgbClr val="000000">
                    <a:alpha val="43137"/>
                  </a:srgbClr>
                </a:outerShdw>
              </a:effectLst>
            </a:endParaRPr>
          </a:p>
          <a:p>
            <a:pPr marL="0" indent="0" algn="ctr">
              <a:buNone/>
            </a:pPr>
            <a:endParaRPr lang="fr-CH" sz="1600" dirty="0" smtClean="0">
              <a:effectLst>
                <a:outerShdw blurRad="38100" dist="38100" dir="2700000" algn="tl">
                  <a:srgbClr val="000000">
                    <a:alpha val="43137"/>
                  </a:srgbClr>
                </a:outerShdw>
              </a:effectLst>
            </a:endParaRPr>
          </a:p>
        </p:txBody>
      </p:sp>
      <p:sp>
        <p:nvSpPr>
          <p:cNvPr id="9" name="Text Placeholder 2"/>
          <p:cNvSpPr>
            <a:spLocks noGrp="1"/>
          </p:cNvSpPr>
          <p:nvPr>
            <p:ph type="body" sz="quarter" idx="4294967295"/>
          </p:nvPr>
        </p:nvSpPr>
        <p:spPr>
          <a:xfrm>
            <a:off x="7392144" y="1720674"/>
            <a:ext cx="3612735" cy="4536504"/>
          </a:xfrm>
          <a:prstGeom prst="rect">
            <a:avLst/>
          </a:prstGeom>
        </p:spPr>
        <p:txBody>
          <a:bodyPr/>
          <a:lstStyle/>
          <a:p>
            <a:pPr marL="0" indent="0" algn="ctr">
              <a:buNone/>
            </a:pPr>
            <a:endParaRPr lang="en-GB" sz="1600" dirty="0" smtClean="0">
              <a:effectLst>
                <a:outerShdw blurRad="38100" dist="38100" dir="2700000" algn="tl">
                  <a:srgbClr val="000000">
                    <a:alpha val="43137"/>
                  </a:srgbClr>
                </a:outerShdw>
              </a:effectLst>
            </a:endParaRPr>
          </a:p>
          <a:p>
            <a:pPr marL="0" indent="0" algn="ctr">
              <a:buNone/>
            </a:pPr>
            <a:endParaRPr lang="en-GB" sz="1600" dirty="0">
              <a:effectLst>
                <a:outerShdw blurRad="38100" dist="38100" dir="2700000" algn="tl">
                  <a:srgbClr val="000000">
                    <a:alpha val="43137"/>
                  </a:srgbClr>
                </a:outerShdw>
              </a:effectLst>
            </a:endParaRPr>
          </a:p>
          <a:p>
            <a:pPr marL="0" indent="0" algn="ctr">
              <a:buNone/>
            </a:pPr>
            <a:r>
              <a:rPr lang="en-GB" dirty="0">
                <a:effectLst>
                  <a:outerShdw blurRad="38100" dist="38100" dir="2700000" algn="tl">
                    <a:srgbClr val="000000">
                      <a:alpha val="43137"/>
                    </a:srgbClr>
                  </a:outerShdw>
                </a:effectLst>
              </a:rPr>
              <a:t>Portugal</a:t>
            </a:r>
          </a:p>
          <a:p>
            <a:pPr marL="0" indent="0" algn="ctr">
              <a:buNone/>
            </a:pPr>
            <a:endParaRPr lang="en-GB" dirty="0">
              <a:effectLst>
                <a:outerShdw blurRad="38100" dist="38100" dir="2700000" algn="tl">
                  <a:srgbClr val="000000">
                    <a:alpha val="43137"/>
                  </a:srgbClr>
                </a:outerShdw>
              </a:effectLst>
            </a:endParaRPr>
          </a:p>
          <a:p>
            <a:pPr marL="0" indent="0" algn="ctr">
              <a:buNone/>
            </a:pPr>
            <a:r>
              <a:rPr lang="en-GB" dirty="0">
                <a:effectLst>
                  <a:outerShdw blurRad="38100" dist="38100" dir="2700000" algn="tl">
                    <a:srgbClr val="000000">
                      <a:alpha val="43137"/>
                    </a:srgbClr>
                  </a:outerShdw>
                </a:effectLst>
              </a:rPr>
              <a:t>Scotland</a:t>
            </a:r>
          </a:p>
          <a:p>
            <a:pPr marL="0" indent="0" algn="ctr">
              <a:buNone/>
            </a:pPr>
            <a:endParaRPr lang="en-GB" dirty="0">
              <a:effectLst>
                <a:outerShdw blurRad="38100" dist="38100" dir="2700000" algn="tl">
                  <a:srgbClr val="000000">
                    <a:alpha val="43137"/>
                  </a:srgbClr>
                </a:outerShdw>
              </a:effectLst>
            </a:endParaRPr>
          </a:p>
          <a:p>
            <a:pPr marL="0" indent="0" algn="ctr">
              <a:buNone/>
            </a:pPr>
            <a:r>
              <a:rPr lang="en-GB" dirty="0">
                <a:effectLst>
                  <a:outerShdw blurRad="38100" dist="38100" dir="2700000" algn="tl">
                    <a:srgbClr val="000000">
                      <a:alpha val="43137"/>
                    </a:srgbClr>
                  </a:outerShdw>
                </a:effectLst>
              </a:rPr>
              <a:t>Slovakia</a:t>
            </a:r>
          </a:p>
          <a:p>
            <a:pPr marL="0" indent="0" algn="ctr">
              <a:buNone/>
            </a:pPr>
            <a:endParaRPr lang="en-US" dirty="0" smtClean="0">
              <a:effectLst>
                <a:outerShdw blurRad="38100" dist="38100" dir="2700000" algn="tl">
                  <a:srgbClr val="000000">
                    <a:alpha val="43137"/>
                  </a:srgbClr>
                </a:outerShdw>
              </a:effectLst>
            </a:endParaRPr>
          </a:p>
          <a:p>
            <a:pPr marL="0" indent="0" algn="ctr">
              <a:buNone/>
            </a:pPr>
            <a:r>
              <a:rPr lang="en-US" dirty="0" smtClean="0">
                <a:effectLst>
                  <a:outerShdw blurRad="38100" dist="38100" dir="2700000" algn="tl">
                    <a:srgbClr val="000000">
                      <a:alpha val="43137"/>
                    </a:srgbClr>
                  </a:outerShdw>
                </a:effectLst>
              </a:rPr>
              <a:t>Slovenia</a:t>
            </a:r>
            <a:endParaRPr lang="en-US" dirty="0">
              <a:effectLst>
                <a:outerShdw blurRad="38100" dist="38100" dir="2700000" algn="tl">
                  <a:srgbClr val="000000">
                    <a:alpha val="43137"/>
                  </a:srgbClr>
                </a:outerShdw>
              </a:effectLst>
            </a:endParaRP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Spain</a:t>
            </a:r>
            <a:endParaRPr lang="en-GB" dirty="0">
              <a:effectLst>
                <a:outerShdw blurRad="38100" dist="38100" dir="2700000" algn="tl">
                  <a:srgbClr val="000000">
                    <a:alpha val="43137"/>
                  </a:srgbClr>
                </a:outerShdw>
              </a:effectLst>
            </a:endParaRP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Sweden</a:t>
            </a:r>
            <a:endParaRPr lang="en-GB" dirty="0">
              <a:effectLst>
                <a:outerShdw blurRad="38100" dist="38100" dir="2700000" algn="tl">
                  <a:srgbClr val="000000">
                    <a:alpha val="43137"/>
                  </a:srgbClr>
                </a:outerShdw>
              </a:effectLst>
            </a:endParaRPr>
          </a:p>
          <a:p>
            <a:pPr marL="0" indent="0" algn="ctr">
              <a:buNone/>
            </a:pPr>
            <a:endParaRPr lang="en-US" dirty="0" smtClean="0">
              <a:effectLst>
                <a:outerShdw blurRad="38100" dist="38100" dir="2700000" algn="tl">
                  <a:srgbClr val="000000">
                    <a:alpha val="43137"/>
                  </a:srgbClr>
                </a:outerShdw>
              </a:effectLst>
            </a:endParaRPr>
          </a:p>
        </p:txBody>
      </p:sp>
      <p:sp>
        <p:nvSpPr>
          <p:cNvPr id="10" name="Text Placeholder 2"/>
          <p:cNvSpPr>
            <a:spLocks noGrp="1"/>
          </p:cNvSpPr>
          <p:nvPr>
            <p:ph type="body" sz="quarter" idx="4294967295"/>
          </p:nvPr>
        </p:nvSpPr>
        <p:spPr>
          <a:xfrm>
            <a:off x="5266096" y="2234871"/>
            <a:ext cx="3097054" cy="4806564"/>
          </a:xfrm>
          <a:prstGeom prst="rect">
            <a:avLst/>
          </a:prstGeom>
        </p:spPr>
        <p:txBody>
          <a:bodyPr/>
          <a:lstStyle/>
          <a:p>
            <a:pPr marL="0" indent="0" algn="ctr">
              <a:buNone/>
            </a:pPr>
            <a:endParaRPr lang="en-GB" sz="1600" dirty="0" smtClean="0">
              <a:effectLst>
                <a:outerShdw blurRad="38100" dist="38100" dir="2700000" algn="tl">
                  <a:srgbClr val="000000">
                    <a:alpha val="43137"/>
                  </a:srgbClr>
                </a:outerShdw>
              </a:effectLst>
            </a:endParaRPr>
          </a:p>
          <a:p>
            <a:pPr marL="0" indent="0" algn="ctr">
              <a:buNone/>
            </a:pPr>
            <a:r>
              <a:rPr lang="fr-CH" dirty="0">
                <a:effectLst>
                  <a:outerShdw blurRad="38100" dist="38100" dir="2700000" algn="tl">
                    <a:srgbClr val="000000">
                      <a:alpha val="43137"/>
                    </a:srgbClr>
                  </a:outerShdw>
                </a:effectLst>
              </a:rPr>
              <a:t>Luxembourg</a:t>
            </a: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Malta</a:t>
            </a:r>
            <a:endParaRPr lang="en-GB" dirty="0">
              <a:effectLst>
                <a:outerShdw blurRad="38100" dist="38100" dir="2700000" algn="tl">
                  <a:srgbClr val="000000">
                    <a:alpha val="43137"/>
                  </a:srgbClr>
                </a:outerShdw>
              </a:effectLst>
            </a:endParaRP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Montenegro</a:t>
            </a:r>
            <a:endParaRPr lang="en-GB" dirty="0">
              <a:effectLst>
                <a:outerShdw blurRad="38100" dist="38100" dir="2700000" algn="tl">
                  <a:srgbClr val="000000">
                    <a:alpha val="43137"/>
                  </a:srgbClr>
                </a:outerShdw>
              </a:effectLst>
            </a:endParaRP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Netherlands</a:t>
            </a: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Norway</a:t>
            </a:r>
            <a:endParaRPr lang="en-GB" dirty="0">
              <a:effectLst>
                <a:outerShdw blurRad="38100" dist="38100" dir="2700000" algn="tl">
                  <a:srgbClr val="000000">
                    <a:alpha val="43137"/>
                  </a:srgbClr>
                </a:outerShdw>
              </a:effectLst>
            </a:endParaRPr>
          </a:p>
          <a:p>
            <a:pPr marL="0" indent="0" algn="ctr">
              <a:buNone/>
            </a:pPr>
            <a:endParaRPr lang="en-GB" dirty="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endParaRPr lang="en-GB" dirty="0">
              <a:effectLst>
                <a:outerShdw blurRad="38100" dist="38100" dir="2700000" algn="tl">
                  <a:srgbClr val="000000">
                    <a:alpha val="43137"/>
                  </a:srgbClr>
                </a:outerShdw>
              </a:effectLst>
            </a:endParaRPr>
          </a:p>
          <a:p>
            <a:pPr marL="0" indent="0" algn="ctr">
              <a:buNone/>
            </a:pPr>
            <a:endParaRPr lang="fr-CH" dirty="0">
              <a:effectLst>
                <a:outerShdw blurRad="38100" dist="38100" dir="2700000" algn="tl">
                  <a:srgbClr val="000000">
                    <a:alpha val="43137"/>
                  </a:srgbClr>
                </a:outerShdw>
              </a:effectLst>
            </a:endParaRPr>
          </a:p>
          <a:p>
            <a:pPr marL="0" indent="0" algn="ctr">
              <a:buNone/>
            </a:pPr>
            <a:endParaRPr lang="fr-CH" sz="1600" dirty="0" smtClean="0">
              <a:effectLst>
                <a:outerShdw blurRad="38100" dist="38100" dir="2700000" algn="tl">
                  <a:srgbClr val="000000">
                    <a:alpha val="43137"/>
                  </a:srgbClr>
                </a:outerShdw>
              </a:effectLst>
            </a:endParaRPr>
          </a:p>
        </p:txBody>
      </p:sp>
      <p:sp>
        <p:nvSpPr>
          <p:cNvPr id="11" name="Text Placeholder 2"/>
          <p:cNvSpPr>
            <a:spLocks noGrp="1"/>
          </p:cNvSpPr>
          <p:nvPr>
            <p:ph type="body" sz="quarter" idx="4294967295"/>
          </p:nvPr>
        </p:nvSpPr>
        <p:spPr>
          <a:xfrm>
            <a:off x="2927648" y="2228538"/>
            <a:ext cx="3097054" cy="4806564"/>
          </a:xfrm>
          <a:prstGeom prst="rect">
            <a:avLst/>
          </a:prstGeom>
        </p:spPr>
        <p:txBody>
          <a:bodyPr/>
          <a:lstStyle/>
          <a:p>
            <a:pPr marL="0" indent="0" algn="ctr">
              <a:buNone/>
            </a:pPr>
            <a:endParaRPr lang="en-GB" sz="1600" dirty="0" smtClean="0">
              <a:effectLst>
                <a:outerShdw blurRad="38100" dist="38100" dir="2700000" algn="tl">
                  <a:srgbClr val="000000">
                    <a:alpha val="43137"/>
                  </a:srgbClr>
                </a:outerShdw>
              </a:effectLst>
            </a:endParaRPr>
          </a:p>
          <a:p>
            <a:pPr marL="0" indent="0" algn="ctr">
              <a:buNone/>
            </a:pPr>
            <a:r>
              <a:rPr lang="en-US" dirty="0">
                <a:effectLst>
                  <a:outerShdw blurRad="38100" dist="38100" dir="2700000" algn="tl">
                    <a:srgbClr val="000000">
                      <a:alpha val="43137"/>
                    </a:srgbClr>
                  </a:outerShdw>
                </a:effectLst>
              </a:rPr>
              <a:t>Germany</a:t>
            </a:r>
          </a:p>
          <a:p>
            <a:pPr marL="0" indent="0" algn="ctr">
              <a:buNone/>
            </a:pPr>
            <a:endParaRPr lang="en-US" dirty="0" smtClean="0">
              <a:effectLst>
                <a:outerShdw blurRad="38100" dist="38100" dir="2700000" algn="tl">
                  <a:srgbClr val="000000">
                    <a:alpha val="43137"/>
                  </a:srgbClr>
                </a:outerShdw>
              </a:effectLst>
            </a:endParaRPr>
          </a:p>
          <a:p>
            <a:pPr marL="0" indent="0" algn="ctr">
              <a:buNone/>
            </a:pPr>
            <a:r>
              <a:rPr lang="en-US" dirty="0" smtClean="0">
                <a:effectLst>
                  <a:outerShdw blurRad="38100" dist="38100" dir="2700000" algn="tl">
                    <a:srgbClr val="000000">
                      <a:alpha val="43137"/>
                    </a:srgbClr>
                  </a:outerShdw>
                </a:effectLst>
              </a:rPr>
              <a:t>Greece</a:t>
            </a:r>
          </a:p>
          <a:p>
            <a:pPr marL="0" indent="0" algn="ctr">
              <a:buNone/>
            </a:pPr>
            <a:endParaRPr lang="en-US" dirty="0">
              <a:effectLst>
                <a:outerShdw blurRad="38100" dist="38100" dir="2700000" algn="tl">
                  <a:srgbClr val="000000">
                    <a:alpha val="43137"/>
                  </a:srgbClr>
                </a:outerShdw>
              </a:effectLst>
            </a:endParaRPr>
          </a:p>
          <a:p>
            <a:pPr marL="0" indent="0" algn="ctr">
              <a:buNone/>
            </a:pPr>
            <a:r>
              <a:rPr lang="en-US" dirty="0" smtClean="0">
                <a:effectLst>
                  <a:outerShdw blurRad="38100" dist="38100" dir="2700000" algn="tl">
                    <a:srgbClr val="000000">
                      <a:alpha val="43137"/>
                    </a:srgbClr>
                  </a:outerShdw>
                </a:effectLst>
              </a:rPr>
              <a:t>Italy </a:t>
            </a: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Latvia</a:t>
            </a:r>
            <a:endParaRPr lang="en-GB" dirty="0">
              <a:effectLst>
                <a:outerShdw blurRad="38100" dist="38100" dir="2700000" algn="tl">
                  <a:srgbClr val="000000">
                    <a:alpha val="43137"/>
                  </a:srgbClr>
                </a:outerShdw>
              </a:effectLst>
            </a:endParaRPr>
          </a:p>
          <a:p>
            <a:pPr marL="0" indent="0" algn="ctr">
              <a:buNone/>
            </a:pPr>
            <a:endParaRPr lang="en-GB" dirty="0">
              <a:effectLst>
                <a:outerShdw blurRad="38100" dist="38100" dir="2700000" algn="tl">
                  <a:srgbClr val="000000">
                    <a:alpha val="43137"/>
                  </a:srgbClr>
                </a:outerShdw>
              </a:effectLst>
            </a:endParaRPr>
          </a:p>
          <a:p>
            <a:pPr marL="0" indent="0" algn="ctr">
              <a:buNone/>
            </a:pPr>
            <a:r>
              <a:rPr lang="en-GB" dirty="0">
                <a:effectLst>
                  <a:outerShdw blurRad="38100" dist="38100" dir="2700000" algn="tl">
                    <a:srgbClr val="000000">
                      <a:alpha val="43137"/>
                    </a:srgbClr>
                  </a:outerShdw>
                </a:effectLst>
              </a:rPr>
              <a:t>Lithuania</a:t>
            </a:r>
          </a:p>
          <a:p>
            <a:pPr marL="0" indent="0" algn="ctr">
              <a:buNone/>
            </a:pPr>
            <a:endParaRPr lang="en-US" dirty="0">
              <a:effectLst>
                <a:outerShdw blurRad="38100" dist="38100" dir="2700000" algn="tl">
                  <a:srgbClr val="000000">
                    <a:alpha val="43137"/>
                  </a:srgbClr>
                </a:outerShdw>
              </a:effectLst>
            </a:endParaRPr>
          </a:p>
          <a:p>
            <a:pPr marL="0" indent="0" algn="ctr">
              <a:buNone/>
            </a:pPr>
            <a:endParaRPr lang="en-GB" dirty="0">
              <a:effectLst>
                <a:outerShdw blurRad="38100" dist="38100" dir="2700000" algn="tl">
                  <a:srgbClr val="000000">
                    <a:alpha val="43137"/>
                  </a:srgbClr>
                </a:outerShdw>
              </a:effectLst>
            </a:endParaRPr>
          </a:p>
          <a:p>
            <a:pPr marL="0" indent="0" algn="ctr">
              <a:buNone/>
            </a:pPr>
            <a:endParaRPr lang="en-GB" dirty="0">
              <a:effectLst>
                <a:outerShdw blurRad="38100" dist="38100" dir="2700000" algn="tl">
                  <a:srgbClr val="000000">
                    <a:alpha val="43137"/>
                  </a:srgbClr>
                </a:outerShdw>
              </a:effectLst>
            </a:endParaRPr>
          </a:p>
          <a:p>
            <a:pPr marL="0" indent="0" algn="ctr">
              <a:buNone/>
            </a:pPr>
            <a:endParaRPr lang="en-GB" dirty="0" smtClean="0">
              <a:effectLst>
                <a:outerShdw blurRad="38100" dist="38100" dir="2700000" algn="tl">
                  <a:srgbClr val="000000">
                    <a:alpha val="43137"/>
                  </a:srgbClr>
                </a:outerShdw>
              </a:effectLst>
            </a:endParaRPr>
          </a:p>
          <a:p>
            <a:pPr marL="0" indent="0" algn="ctr">
              <a:buNone/>
            </a:pPr>
            <a:endParaRPr lang="en-US" dirty="0" smtClean="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endParaRPr lang="en-US" dirty="0" smtClean="0">
              <a:effectLst>
                <a:outerShdw blurRad="38100" dist="38100" dir="2700000" algn="tl">
                  <a:srgbClr val="000000">
                    <a:alpha val="43137"/>
                  </a:srgbClr>
                </a:outerShdw>
              </a:effectLst>
            </a:endParaRPr>
          </a:p>
          <a:p>
            <a:pPr marL="0" indent="0" algn="ctr">
              <a:buNone/>
            </a:pPr>
            <a:endParaRPr lang="en-US" sz="1600" dirty="0">
              <a:effectLst>
                <a:outerShdw blurRad="38100" dist="38100" dir="2700000" algn="tl">
                  <a:srgbClr val="000000">
                    <a:alpha val="43137"/>
                  </a:srgbClr>
                </a:outerShdw>
              </a:effectLst>
            </a:endParaRPr>
          </a:p>
          <a:p>
            <a:pPr marL="0" indent="0" algn="ctr">
              <a:buNone/>
            </a:pPr>
            <a:endParaRPr lang="en-US" sz="1600" dirty="0" smtClean="0">
              <a:effectLst>
                <a:outerShdw blurRad="38100" dist="38100" dir="2700000" algn="tl">
                  <a:srgbClr val="000000">
                    <a:alpha val="43137"/>
                  </a:srgbClr>
                </a:outerShdw>
              </a:effectLst>
            </a:endParaRPr>
          </a:p>
          <a:p>
            <a:pPr marL="0" indent="0" algn="ctr">
              <a:buNone/>
            </a:pPr>
            <a:endParaRPr lang="fr-CH" sz="1600" dirty="0">
              <a:effectLst>
                <a:outerShdw blurRad="38100" dist="38100" dir="2700000" algn="tl">
                  <a:srgbClr val="000000">
                    <a:alpha val="43137"/>
                  </a:srgbClr>
                </a:outerShdw>
              </a:effectLst>
            </a:endParaRPr>
          </a:p>
          <a:p>
            <a:pPr marL="0" indent="0" algn="ctr">
              <a:buNone/>
            </a:pPr>
            <a:endParaRPr lang="fr-CH" sz="16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1634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13</a:t>
            </a:fld>
            <a:endParaRPr lang="en-GB" dirty="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BRegDCAT</a:t>
            </a:r>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lstStyle/>
          <a:p>
            <a:r>
              <a:rPr lang="en-GB" dirty="0" smtClean="0"/>
              <a:t>Register</a:t>
            </a:r>
            <a:endParaRPr lang="en-GB" dirty="0"/>
          </a:p>
        </p:txBody>
      </p:sp>
      <p:pic>
        <p:nvPicPr>
          <p:cNvPr id="3" name="Imagen 2"/>
          <p:cNvPicPr>
            <a:picLocks noChangeAspect="1"/>
          </p:cNvPicPr>
          <p:nvPr/>
        </p:nvPicPr>
        <p:blipFill>
          <a:blip r:embed="rId2"/>
          <a:stretch>
            <a:fillRect/>
          </a:stretch>
        </p:blipFill>
        <p:spPr>
          <a:xfrm>
            <a:off x="3204338" y="980728"/>
            <a:ext cx="8980664" cy="5877272"/>
          </a:xfrm>
          <a:prstGeom prst="rect">
            <a:avLst/>
          </a:prstGeom>
        </p:spPr>
      </p:pic>
    </p:spTree>
    <p:extLst>
      <p:ext uri="{BB962C8B-B14F-4D97-AF65-F5344CB8AC3E}">
        <p14:creationId xmlns:p14="http://schemas.microsoft.com/office/powerpoint/2010/main" val="1584208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14</a:t>
            </a:fld>
            <a:endParaRPr lang="en-GB" dirty="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BRegDCAT</a:t>
            </a:r>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lstStyle/>
          <a:p>
            <a:r>
              <a:rPr lang="en-GB" dirty="0" smtClean="0"/>
              <a:t>Legal Base</a:t>
            </a:r>
            <a:endParaRPr lang="en-GB" dirty="0"/>
          </a:p>
        </p:txBody>
      </p:sp>
      <p:pic>
        <p:nvPicPr>
          <p:cNvPr id="3" name="Imagen 2"/>
          <p:cNvPicPr>
            <a:picLocks noChangeAspect="1"/>
          </p:cNvPicPr>
          <p:nvPr/>
        </p:nvPicPr>
        <p:blipFill>
          <a:blip r:embed="rId2"/>
          <a:stretch>
            <a:fillRect/>
          </a:stretch>
        </p:blipFill>
        <p:spPr>
          <a:xfrm>
            <a:off x="3396749" y="982702"/>
            <a:ext cx="8795251" cy="5875298"/>
          </a:xfrm>
          <a:prstGeom prst="rect">
            <a:avLst/>
          </a:prstGeom>
        </p:spPr>
      </p:pic>
      <p:pic>
        <p:nvPicPr>
          <p:cNvPr id="4" name="Imagen 3"/>
          <p:cNvPicPr>
            <a:picLocks noChangeAspect="1"/>
          </p:cNvPicPr>
          <p:nvPr/>
        </p:nvPicPr>
        <p:blipFill>
          <a:blip r:embed="rId3"/>
          <a:stretch>
            <a:fillRect/>
          </a:stretch>
        </p:blipFill>
        <p:spPr>
          <a:xfrm>
            <a:off x="3291816" y="992056"/>
            <a:ext cx="8900184" cy="5856475"/>
          </a:xfrm>
          <a:prstGeom prst="rect">
            <a:avLst/>
          </a:prstGeom>
        </p:spPr>
      </p:pic>
    </p:spTree>
    <p:extLst>
      <p:ext uri="{BB962C8B-B14F-4D97-AF65-F5344CB8AC3E}">
        <p14:creationId xmlns:p14="http://schemas.microsoft.com/office/powerpoint/2010/main" val="888869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15</a:t>
            </a:fld>
            <a:endParaRPr lang="en-GB" dirty="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BRegDCAT</a:t>
            </a:r>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lstStyle/>
          <a:p>
            <a:r>
              <a:rPr lang="en-GB" dirty="0" smtClean="0"/>
              <a:t>Registry</a:t>
            </a:r>
            <a:endParaRPr lang="en-GB" dirty="0"/>
          </a:p>
        </p:txBody>
      </p:sp>
      <p:pic>
        <p:nvPicPr>
          <p:cNvPr id="3" name="Imagen 2"/>
          <p:cNvPicPr>
            <a:picLocks noChangeAspect="1"/>
          </p:cNvPicPr>
          <p:nvPr/>
        </p:nvPicPr>
        <p:blipFill>
          <a:blip r:embed="rId2"/>
          <a:stretch>
            <a:fillRect/>
          </a:stretch>
        </p:blipFill>
        <p:spPr>
          <a:xfrm>
            <a:off x="3287688" y="1002866"/>
            <a:ext cx="8904312" cy="5855133"/>
          </a:xfrm>
          <a:prstGeom prst="rect">
            <a:avLst/>
          </a:prstGeom>
        </p:spPr>
      </p:pic>
    </p:spTree>
    <p:extLst>
      <p:ext uri="{BB962C8B-B14F-4D97-AF65-F5344CB8AC3E}">
        <p14:creationId xmlns:p14="http://schemas.microsoft.com/office/powerpoint/2010/main" val="3865252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16</a:t>
            </a:fld>
            <a:endParaRPr lang="en-GB" dirty="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err="1">
                <a:solidFill>
                  <a:schemeClr val="bg1"/>
                </a:solidFill>
                <a:latin typeface="Tahoma" panose="020B0604030504040204" pitchFamily="34" charset="0"/>
                <a:ea typeface="Tahoma" panose="020B0604030504040204" pitchFamily="34" charset="0"/>
                <a:cs typeface="Tahoma" panose="020B0604030504040204" pitchFamily="34" charset="0"/>
              </a:rPr>
              <a:t>BRegDCAT</a:t>
            </a:r>
            <a:r>
              <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rPr>
              <a:t>-AP</a:t>
            </a:r>
          </a:p>
        </p:txBody>
      </p:sp>
      <p:sp>
        <p:nvSpPr>
          <p:cNvPr id="2" name="Title 1"/>
          <p:cNvSpPr>
            <a:spLocks noGrp="1"/>
          </p:cNvSpPr>
          <p:nvPr>
            <p:ph type="title"/>
          </p:nvPr>
        </p:nvSpPr>
        <p:spPr/>
        <p:txBody>
          <a:bodyPr/>
          <a:lstStyle/>
          <a:p>
            <a:r>
              <a:rPr lang="en-GB" dirty="0" smtClean="0"/>
              <a:t>What’s next?</a:t>
            </a:r>
            <a:endParaRPr lang="en-GB" dirty="0"/>
          </a:p>
        </p:txBody>
      </p:sp>
      <p:sp>
        <p:nvSpPr>
          <p:cNvPr id="3" name="Content Placeholder 2"/>
          <p:cNvSpPr>
            <a:spLocks noGrp="1"/>
          </p:cNvSpPr>
          <p:nvPr>
            <p:ph idx="1"/>
          </p:nvPr>
        </p:nvSpPr>
        <p:spPr>
          <a:xfrm>
            <a:off x="609600" y="2636912"/>
            <a:ext cx="10972800" cy="3600400"/>
          </a:xfrm>
        </p:spPr>
        <p:txBody>
          <a:bodyPr/>
          <a:lstStyle/>
          <a:p>
            <a:r>
              <a:rPr lang="en-GB" dirty="0"/>
              <a:t>To close </a:t>
            </a:r>
            <a:r>
              <a:rPr lang="en-GB" dirty="0" smtClean="0"/>
              <a:t>discussion topics:</a:t>
            </a:r>
            <a:endParaRPr lang="en-GB" dirty="0"/>
          </a:p>
          <a:p>
            <a:pPr lvl="1"/>
            <a:r>
              <a:rPr lang="en-GB" sz="2000" dirty="0">
                <a:ea typeface="+mn-ea"/>
                <a:cs typeface="+mn-cs"/>
              </a:rPr>
              <a:t>[</a:t>
            </a:r>
            <a:r>
              <a:rPr lang="en-GB" sz="2000" dirty="0">
                <a:ea typeface="+mn-ea"/>
                <a:cs typeface="+mn-cs"/>
                <a:hlinkClick r:id="rId2"/>
              </a:rPr>
              <a:t>Issue #02</a:t>
            </a:r>
            <a:r>
              <a:rPr lang="en-GB" sz="2000" dirty="0">
                <a:ea typeface="+mn-ea"/>
                <a:cs typeface="+mn-cs"/>
              </a:rPr>
              <a:t>] property '</a:t>
            </a:r>
            <a:r>
              <a:rPr lang="en-GB" sz="2000" dirty="0" err="1">
                <a:ea typeface="+mn-ea"/>
                <a:cs typeface="+mn-cs"/>
              </a:rPr>
              <a:t>isAuthoritative</a:t>
            </a:r>
            <a:r>
              <a:rPr lang="en-GB" sz="2000" dirty="0">
                <a:ea typeface="+mn-ea"/>
                <a:cs typeface="+mn-cs"/>
              </a:rPr>
              <a:t>' for datasets</a:t>
            </a:r>
          </a:p>
          <a:p>
            <a:pPr lvl="1"/>
            <a:r>
              <a:rPr lang="en-GB" sz="2000" dirty="0">
                <a:ea typeface="+mn-ea"/>
                <a:cs typeface="+mn-cs"/>
              </a:rPr>
              <a:t>[</a:t>
            </a:r>
            <a:r>
              <a:rPr lang="en-GB" sz="2000" dirty="0">
                <a:ea typeface="+mn-ea"/>
                <a:cs typeface="+mn-cs"/>
                <a:hlinkClick r:id="rId3"/>
              </a:rPr>
              <a:t>Issue #05</a:t>
            </a:r>
            <a:r>
              <a:rPr lang="en-GB" sz="2000" dirty="0">
                <a:ea typeface="+mn-ea"/>
                <a:cs typeface="+mn-cs"/>
              </a:rPr>
              <a:t>] Content of Datasets (</a:t>
            </a:r>
            <a:r>
              <a:rPr lang="en-GB" sz="2000" dirty="0" err="1">
                <a:ea typeface="+mn-ea"/>
                <a:cs typeface="+mn-cs"/>
              </a:rPr>
              <a:t>DataElement</a:t>
            </a:r>
            <a:r>
              <a:rPr lang="en-GB" sz="2000" dirty="0">
                <a:ea typeface="+mn-ea"/>
                <a:cs typeface="+mn-cs"/>
              </a:rPr>
              <a:t>)</a:t>
            </a:r>
          </a:p>
          <a:p>
            <a:pPr lvl="1"/>
            <a:r>
              <a:rPr lang="en-GB" sz="2000" dirty="0">
                <a:ea typeface="+mn-ea"/>
                <a:cs typeface="+mn-cs"/>
              </a:rPr>
              <a:t>[</a:t>
            </a:r>
            <a:r>
              <a:rPr lang="en-GB" sz="2000" dirty="0">
                <a:ea typeface="+mn-ea"/>
                <a:cs typeface="+mn-cs"/>
                <a:hlinkClick r:id="rId4"/>
              </a:rPr>
              <a:t>Issue #06</a:t>
            </a:r>
            <a:r>
              <a:rPr lang="en-GB" sz="2000" dirty="0">
                <a:ea typeface="+mn-ea"/>
                <a:cs typeface="+mn-cs"/>
              </a:rPr>
              <a:t>] Quality of Datasets</a:t>
            </a:r>
          </a:p>
          <a:p>
            <a:endParaRPr lang="en-GB" dirty="0"/>
          </a:p>
          <a:p>
            <a:r>
              <a:rPr lang="en-GB" dirty="0" smtClean="0"/>
              <a:t>Last WG meeting on </a:t>
            </a:r>
            <a:r>
              <a:rPr lang="en-GB" dirty="0" err="1" smtClean="0"/>
              <a:t>BRegDCAT</a:t>
            </a:r>
            <a:r>
              <a:rPr lang="en-GB" dirty="0" smtClean="0"/>
              <a:t>-AP: </a:t>
            </a:r>
            <a:r>
              <a:rPr lang="en-GB" dirty="0"/>
              <a:t>24th October, </a:t>
            </a:r>
            <a:r>
              <a:rPr lang="en-GB" dirty="0" smtClean="0"/>
              <a:t>14:30CEST</a:t>
            </a:r>
            <a:endParaRPr lang="en-GB" dirty="0"/>
          </a:p>
          <a:p>
            <a:endParaRPr lang="en-GB" dirty="0"/>
          </a:p>
          <a:p>
            <a:r>
              <a:rPr lang="en-GB" dirty="0" smtClean="0"/>
              <a:t>Collect use </a:t>
            </a:r>
            <a:r>
              <a:rPr lang="en-GB" dirty="0"/>
              <a:t>cases and implement </a:t>
            </a:r>
            <a:r>
              <a:rPr lang="en-GB" dirty="0" smtClean="0"/>
              <a:t>proof </a:t>
            </a:r>
            <a:r>
              <a:rPr lang="en-GB" dirty="0"/>
              <a:t>of concepts to verify the model and the </a:t>
            </a:r>
            <a:r>
              <a:rPr lang="en-GB" dirty="0" smtClean="0"/>
              <a:t>vocabulary</a:t>
            </a:r>
            <a:endParaRPr lang="en-GB" dirty="0"/>
          </a:p>
        </p:txBody>
      </p:sp>
    </p:spTree>
    <p:extLst>
      <p:ext uri="{BB962C8B-B14F-4D97-AF65-F5344CB8AC3E}">
        <p14:creationId xmlns:p14="http://schemas.microsoft.com/office/powerpoint/2010/main" val="32514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83432" y="2780928"/>
            <a:ext cx="10363200" cy="2160240"/>
          </a:xfrm>
        </p:spPr>
        <p:txBody>
          <a:bodyPr/>
          <a:lstStyle/>
          <a:p>
            <a:pPr algn="ctr">
              <a:lnSpc>
                <a:spcPct val="150000"/>
              </a:lnSpc>
              <a:buClr>
                <a:srgbClr val="0F5494"/>
              </a:buClr>
            </a:pPr>
            <a:r>
              <a:rPr lang="en-GB" sz="4000" b="1" dirty="0"/>
              <a:t>Highlights on improvement of </a:t>
            </a:r>
            <a:r>
              <a:rPr lang="en-GB" sz="4000" b="1" dirty="0" smtClean="0"/>
              <a:t>Framework</a:t>
            </a:r>
            <a:endParaRPr lang="en-GB" sz="4000" b="1" dirty="0"/>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17</a:t>
            </a:fld>
            <a:endParaRPr lang="en-GB" dirty="0"/>
          </a:p>
        </p:txBody>
      </p:sp>
    </p:spTree>
    <p:extLst>
      <p:ext uri="{BB962C8B-B14F-4D97-AF65-F5344CB8AC3E}">
        <p14:creationId xmlns:p14="http://schemas.microsoft.com/office/powerpoint/2010/main" val="4135327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582939" y="1551961"/>
            <a:ext cx="10972800" cy="936625"/>
          </a:xfrm>
        </p:spPr>
        <p:txBody>
          <a:bodyPr/>
          <a:lstStyle/>
          <a:p>
            <a:r>
              <a:rPr lang="en-GB" dirty="0" smtClean="0"/>
              <a:t>Vision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417" y="3013453"/>
            <a:ext cx="4770533" cy="2446232"/>
          </a:xfrm>
        </p:spPr>
      </p:pic>
      <p:sp>
        <p:nvSpPr>
          <p:cNvPr id="7" name="Content Placeholder 2"/>
          <p:cNvSpPr txBox="1">
            <a:spLocks/>
          </p:cNvSpPr>
          <p:nvPr/>
        </p:nvSpPr>
        <p:spPr bwMode="auto">
          <a:xfrm>
            <a:off x="5519936" y="2636912"/>
            <a:ext cx="6062464" cy="3384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endParaRPr lang="en-US" sz="1600" b="0" kern="0" dirty="0" smtClean="0"/>
          </a:p>
          <a:p>
            <a:pPr indent="0">
              <a:buNone/>
            </a:pPr>
            <a:endParaRPr lang="en-US" sz="1600" b="0" kern="0" dirty="0"/>
          </a:p>
          <a:p>
            <a:pPr indent="0">
              <a:buNone/>
            </a:pPr>
            <a:endParaRPr lang="en-US" sz="1600" b="0" kern="0" dirty="0" smtClean="0"/>
          </a:p>
          <a:p>
            <a:pPr indent="0">
              <a:buNone/>
            </a:pPr>
            <a:r>
              <a:rPr lang="en-US" sz="1600" b="0" kern="0" dirty="0" smtClean="0"/>
              <a:t>A </a:t>
            </a:r>
            <a:r>
              <a:rPr lang="en-US" sz="1600" b="0" kern="0" dirty="0"/>
              <a:t>series of </a:t>
            </a:r>
            <a:r>
              <a:rPr lang="en-US" sz="1600" kern="0" dirty="0"/>
              <a:t>steps</a:t>
            </a:r>
            <a:r>
              <a:rPr lang="en-US" sz="1600" b="0" kern="0" dirty="0"/>
              <a:t> to take in order to </a:t>
            </a:r>
            <a:r>
              <a:rPr lang="en-US" sz="1600" kern="0" dirty="0"/>
              <a:t>establish</a:t>
            </a:r>
            <a:r>
              <a:rPr lang="en-US" sz="1600" b="0" kern="0" dirty="0"/>
              <a:t> structure-based Base Registries that enables </a:t>
            </a:r>
            <a:r>
              <a:rPr lang="en-US" sz="1600" b="0" kern="0" dirty="0" smtClean="0"/>
              <a:t>the </a:t>
            </a:r>
            <a:r>
              <a:rPr lang="en-US" sz="1600" kern="0" dirty="0" smtClean="0"/>
              <a:t>interconnection</a:t>
            </a:r>
            <a:r>
              <a:rPr lang="en-US" sz="1600" b="0" kern="0" dirty="0" smtClean="0"/>
              <a:t> within the Member State and the </a:t>
            </a:r>
            <a:r>
              <a:rPr lang="en-US" sz="1600" kern="0" dirty="0"/>
              <a:t>delivery</a:t>
            </a:r>
            <a:r>
              <a:rPr lang="en-US" sz="1600" b="0" kern="0" dirty="0"/>
              <a:t> of </a:t>
            </a:r>
            <a:r>
              <a:rPr lang="en-US" sz="1600" kern="0" dirty="0"/>
              <a:t>cross-border</a:t>
            </a:r>
            <a:r>
              <a:rPr lang="en-US" sz="1600" b="0" kern="0" dirty="0"/>
              <a:t> integrated public </a:t>
            </a:r>
            <a:r>
              <a:rPr lang="en-US" sz="1600" b="0" kern="0" dirty="0" smtClean="0"/>
              <a:t>service governance</a:t>
            </a:r>
          </a:p>
        </p:txBody>
      </p:sp>
      <p:sp>
        <p:nvSpPr>
          <p:cNvPr id="8" name="Slide Number Placeholder 3"/>
          <p:cNvSpPr>
            <a:spLocks noGrp="1"/>
          </p:cNvSpPr>
          <p:nvPr>
            <p:ph type="sldNum" sz="quarter" idx="12"/>
          </p:nvPr>
        </p:nvSpPr>
        <p:spPr>
          <a:xfrm>
            <a:off x="8737600" y="6134497"/>
            <a:ext cx="2844800" cy="476250"/>
          </a:xfrm>
        </p:spPr>
        <p:txBody>
          <a:bodyPr/>
          <a:lstStyle/>
          <a:p>
            <a:pPr>
              <a:defRPr/>
            </a:pPr>
            <a:endParaRPr lang="en-GB" dirty="0" smtClean="0"/>
          </a:p>
          <a:p>
            <a:pPr>
              <a:defRPr/>
            </a:pPr>
            <a:r>
              <a:rPr lang="en-GB" dirty="0" smtClean="0"/>
              <a:t>14</a:t>
            </a:r>
            <a:endParaRPr lang="en-GB" dirty="0"/>
          </a:p>
        </p:txBody>
      </p:sp>
    </p:spTree>
    <p:extLst>
      <p:ext uri="{BB962C8B-B14F-4D97-AF65-F5344CB8AC3E}">
        <p14:creationId xmlns:p14="http://schemas.microsoft.com/office/powerpoint/2010/main" val="3577635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19</a:t>
            </a:fld>
            <a:endParaRPr lang="en-GB" dirty="0"/>
          </a:p>
        </p:txBody>
      </p:sp>
      <p:sp>
        <p:nvSpPr>
          <p:cNvPr id="2" name="Title 1"/>
          <p:cNvSpPr>
            <a:spLocks noGrp="1"/>
          </p:cNvSpPr>
          <p:nvPr>
            <p:ph type="title"/>
          </p:nvPr>
        </p:nvSpPr>
        <p:spPr/>
        <p:txBody>
          <a:bodyPr/>
          <a:lstStyle/>
          <a:p>
            <a:r>
              <a:rPr lang="en-GB" dirty="0" smtClean="0"/>
              <a:t>Strategy</a:t>
            </a:r>
            <a:endParaRPr lang="en-GB" dirty="0"/>
          </a:p>
        </p:txBody>
      </p:sp>
      <p:sp>
        <p:nvSpPr>
          <p:cNvPr id="3" name="Content Placeholder 2"/>
          <p:cNvSpPr>
            <a:spLocks noGrp="1"/>
          </p:cNvSpPr>
          <p:nvPr>
            <p:ph idx="1"/>
          </p:nvPr>
        </p:nvSpPr>
        <p:spPr/>
        <p:txBody>
          <a:bodyPr/>
          <a:lstStyle/>
          <a:p>
            <a:pPr marL="342900">
              <a:buFont typeface="Wingdings" panose="05000000000000000000" pitchFamily="2" charset="2"/>
              <a:buChar char="§"/>
            </a:pPr>
            <a:r>
              <a:rPr lang="en-US" sz="1600" dirty="0" smtClean="0"/>
              <a:t>The Base Registries Access and Interconnection Framework (BRAIF) </a:t>
            </a:r>
            <a:r>
              <a:rPr lang="en-US" sz="1600" dirty="0"/>
              <a:t>helps enabling Base Registry access, interconnection and </a:t>
            </a:r>
            <a:r>
              <a:rPr lang="en-US" sz="1600" dirty="0" smtClean="0"/>
              <a:t>integration</a:t>
            </a:r>
          </a:p>
          <a:p>
            <a:pPr marL="342900">
              <a:buFont typeface="Wingdings" panose="05000000000000000000" pitchFamily="2" charset="2"/>
              <a:buChar char="§"/>
            </a:pPr>
            <a:r>
              <a:rPr lang="en-US" sz="1600" dirty="0" smtClean="0"/>
              <a:t>It defines </a:t>
            </a:r>
            <a:r>
              <a:rPr lang="en-US" sz="1600" dirty="0"/>
              <a:t>a common terminology and regulated procedures on a national and cross-border levels between Member </a:t>
            </a:r>
            <a:r>
              <a:rPr lang="en-US" sz="1600" dirty="0" smtClean="0"/>
              <a:t>States (BRI)</a:t>
            </a:r>
          </a:p>
          <a:p>
            <a:pPr marL="342900">
              <a:buFont typeface="Wingdings" panose="05000000000000000000" pitchFamily="2" charset="2"/>
              <a:buChar char="§"/>
            </a:pPr>
            <a:r>
              <a:rPr lang="en-US" sz="1600" dirty="0" smtClean="0"/>
              <a:t>It </a:t>
            </a:r>
            <a:r>
              <a:rPr lang="en-US" sz="1600" dirty="0"/>
              <a:t>will provide the means for data quality and management </a:t>
            </a:r>
            <a:r>
              <a:rPr lang="en-US" sz="1600" dirty="0" smtClean="0"/>
              <a:t>plans</a:t>
            </a:r>
          </a:p>
          <a:p>
            <a:pPr marL="342900">
              <a:buFont typeface="Wingdings" panose="05000000000000000000" pitchFamily="2" charset="2"/>
              <a:buChar char="§"/>
            </a:pPr>
            <a:r>
              <a:rPr lang="en-US" sz="1600" dirty="0" smtClean="0"/>
              <a:t>It </a:t>
            </a:r>
            <a:r>
              <a:rPr lang="en-US" sz="1600" dirty="0"/>
              <a:t>will improve the coordination and control between state officials as the common language of </a:t>
            </a:r>
            <a:r>
              <a:rPr lang="en-US" sz="1600" dirty="0" smtClean="0"/>
              <a:t>BRI</a:t>
            </a:r>
          </a:p>
          <a:p>
            <a:pPr marL="342900">
              <a:buFont typeface="Wingdings" panose="05000000000000000000" pitchFamily="2" charset="2"/>
              <a:buChar char="§"/>
            </a:pPr>
            <a:r>
              <a:rPr lang="en-US" sz="1600" dirty="0" smtClean="0"/>
              <a:t>It </a:t>
            </a:r>
            <a:r>
              <a:rPr lang="en-US" sz="1600" dirty="0"/>
              <a:t>will support the development of technical and semantic requirements that in turn will support the creation of Base </a:t>
            </a:r>
            <a:r>
              <a:rPr lang="en-US" sz="1600" dirty="0" smtClean="0"/>
              <a:t>Registries</a:t>
            </a:r>
          </a:p>
          <a:p>
            <a:pPr marL="342900">
              <a:buFont typeface="Wingdings" panose="05000000000000000000" pitchFamily="2" charset="2"/>
              <a:buChar char="§"/>
            </a:pPr>
            <a:r>
              <a:rPr lang="en-US" sz="1600" dirty="0" smtClean="0"/>
              <a:t>It will </a:t>
            </a:r>
            <a:r>
              <a:rPr lang="en-US" sz="1600" dirty="0"/>
              <a:t>strengthen policy drafting and a national and cross-border interoperability </a:t>
            </a:r>
            <a:r>
              <a:rPr lang="en-US" sz="1600" dirty="0" smtClean="0"/>
              <a:t>strategy</a:t>
            </a:r>
          </a:p>
          <a:p>
            <a:pPr marL="342900">
              <a:buFont typeface="Wingdings" panose="05000000000000000000" pitchFamily="2" charset="2"/>
              <a:buChar char="§"/>
            </a:pPr>
            <a:r>
              <a:rPr lang="en-US" sz="1600" dirty="0" smtClean="0"/>
              <a:t>It </a:t>
            </a:r>
            <a:r>
              <a:rPr lang="en-US" sz="1600" dirty="0"/>
              <a:t>will enable the efficient, agile and secure reuse of data and services to better serve its citizens and </a:t>
            </a:r>
            <a:r>
              <a:rPr lang="en-US" sz="1600" dirty="0" smtClean="0"/>
              <a:t>businesses</a:t>
            </a:r>
            <a:endParaRPr lang="en-US" sz="1600" dirty="0"/>
          </a:p>
        </p:txBody>
      </p:sp>
      <p:sp>
        <p:nvSpPr>
          <p:cNvPr id="6"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7043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0"/>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Disclaimer</a:t>
            </a:r>
          </a:p>
          <a:p>
            <a:endParaRPr lang="en-GB" sz="2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577498" y="2259013"/>
            <a:ext cx="9037004" cy="268215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08000" algn="just" eaLnBrk="1" hangingPunct="1">
              <a:lnSpc>
                <a:spcPct val="150000"/>
              </a:lnSpc>
              <a:spcBef>
                <a:spcPts val="0"/>
              </a:spcBef>
              <a:spcAft>
                <a:spcPts val="0"/>
              </a:spcAft>
              <a:defRPr/>
            </a:pPr>
            <a:r>
              <a:rPr lang="en-GB" sz="1200" b="0" dirty="0">
                <a:solidFill>
                  <a:srgbClr val="002060"/>
                </a:solidFill>
                <a:latin typeface="Tahoma" panose="020B0604030504040204" pitchFamily="34" charset="0"/>
                <a:ea typeface="Tahoma" panose="020B0604030504040204" pitchFamily="34" charset="0"/>
                <a:cs typeface="Tahoma" panose="020B0604030504040204" pitchFamily="34" charset="0"/>
              </a:rPr>
              <a:t>The information and views set out in this publication are those of the author(s) and do not necessarily reflect the official opinion of the European Commission. The European Commission does not guarantee the accuracy of the data included in this document. Neither the European Commission nor any person acting on the European Commission’s behalf may be held responsible for the use which may be made of the information contained therein. </a:t>
            </a:r>
          </a:p>
          <a:p>
            <a:pPr marL="108000" algn="just" eaLnBrk="1" hangingPunct="1">
              <a:lnSpc>
                <a:spcPct val="150000"/>
              </a:lnSpc>
              <a:spcBef>
                <a:spcPts val="0"/>
              </a:spcBef>
              <a:spcAft>
                <a:spcPts val="0"/>
              </a:spcAft>
              <a:defRPr/>
            </a:pPr>
            <a:endParaRPr lang="en-GB" sz="1200" b="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08000" algn="just" eaLnBrk="1" hangingPunct="1">
              <a:lnSpc>
                <a:spcPct val="150000"/>
              </a:lnSpc>
              <a:spcBef>
                <a:spcPts val="600"/>
              </a:spcBef>
              <a:spcAft>
                <a:spcPts val="0"/>
              </a:spcAft>
              <a:defRPr/>
            </a:pPr>
            <a:r>
              <a:rPr lang="en-GB" sz="1200" b="0" dirty="0">
                <a:solidFill>
                  <a:srgbClr val="002060"/>
                </a:solidFill>
                <a:latin typeface="Tahoma" panose="020B0604030504040204" pitchFamily="34" charset="0"/>
                <a:ea typeface="Tahoma" panose="020B0604030504040204" pitchFamily="34" charset="0"/>
                <a:cs typeface="Tahoma" panose="020B0604030504040204" pitchFamily="34" charset="0"/>
              </a:rPr>
              <a:t>This publication is used to support a webinar that will be recorded and made available to the participants.</a:t>
            </a:r>
          </a:p>
          <a:p>
            <a:pPr marL="108000" algn="just" eaLnBrk="1" hangingPunct="1">
              <a:lnSpc>
                <a:spcPct val="150000"/>
              </a:lnSpc>
              <a:spcBef>
                <a:spcPts val="600"/>
              </a:spcBef>
              <a:spcAft>
                <a:spcPts val="0"/>
              </a:spcAft>
              <a:defRPr/>
            </a:pPr>
            <a:endParaRPr lang="en-GB" sz="1200" b="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08000" algn="just" eaLnBrk="1" hangingPunct="1">
              <a:lnSpc>
                <a:spcPct val="150000"/>
              </a:lnSpc>
              <a:spcBef>
                <a:spcPts val="600"/>
              </a:spcBef>
              <a:spcAft>
                <a:spcPts val="0"/>
              </a:spcAft>
              <a:defRPr/>
            </a:pPr>
            <a:r>
              <a:rPr lang="en-GB" sz="1200" b="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1200" b="0" dirty="0">
                <a:solidFill>
                  <a:srgbClr val="002060"/>
                </a:solidFill>
                <a:latin typeface="Tahoma" panose="020B0604030504040204" pitchFamily="34" charset="0"/>
                <a:ea typeface="Tahoma" panose="020B0604030504040204" pitchFamily="34" charset="0"/>
                <a:cs typeface="Tahoma" panose="020B0604030504040204" pitchFamily="34" charset="0"/>
              </a:rPr>
              <a:t>European Union, </a:t>
            </a:r>
            <a:r>
              <a:rPr lang="en-GB" sz="1200" b="0" dirty="0" smtClean="0">
                <a:solidFill>
                  <a:srgbClr val="002060"/>
                </a:solidFill>
                <a:latin typeface="Tahoma" panose="020B0604030504040204" pitchFamily="34" charset="0"/>
                <a:ea typeface="Tahoma" panose="020B0604030504040204" pitchFamily="34" charset="0"/>
                <a:cs typeface="Tahoma" panose="020B0604030504040204" pitchFamily="34" charset="0"/>
              </a:rPr>
              <a:t>2019</a:t>
            </a:r>
            <a:endParaRPr lang="fr-FR" sz="1200" b="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9299872" y="6337126"/>
            <a:ext cx="2844800" cy="476250"/>
          </a:xfrm>
        </p:spPr>
        <p:txBody>
          <a:bodyPr/>
          <a:lstStyle/>
          <a:p>
            <a:pPr>
              <a:defRPr/>
            </a:pPr>
            <a:fld id="{396CDD1B-50E0-44E8-82B7-F85F69F6D40C}" type="slidenum">
              <a:rPr lang="en-GB" smtClean="0"/>
              <a:pPr>
                <a:defRPr/>
              </a:pPr>
              <a:t>2</a:t>
            </a:fld>
            <a:endParaRPr lang="en-GB" dirty="0"/>
          </a:p>
        </p:txBody>
      </p:sp>
    </p:spTree>
    <p:extLst>
      <p:ext uri="{BB962C8B-B14F-4D97-AF65-F5344CB8AC3E}">
        <p14:creationId xmlns:p14="http://schemas.microsoft.com/office/powerpoint/2010/main" val="1634851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3448"/>
            <a:ext cx="6321600" cy="3555901"/>
          </a:xfrm>
          <a:prstGeom prst="rect">
            <a:avLst/>
          </a:prstGeom>
        </p:spPr>
      </p:pic>
      <p:sp>
        <p:nvSpPr>
          <p:cNvPr id="2" name="Title 1"/>
          <p:cNvSpPr>
            <a:spLocks noGrp="1"/>
          </p:cNvSpPr>
          <p:nvPr>
            <p:ph type="title"/>
          </p:nvPr>
        </p:nvSpPr>
        <p:spPr/>
        <p:txBody>
          <a:bodyPr/>
          <a:lstStyle/>
          <a:p>
            <a:r>
              <a:rPr lang="en-US" dirty="0" smtClean="0"/>
              <a:t>BRAIF* Conceptual model</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24016" y="2573713"/>
            <a:ext cx="6320656" cy="3555370"/>
          </a:xfrm>
        </p:spPr>
      </p:pic>
      <p:sp>
        <p:nvSpPr>
          <p:cNvPr id="4" name="Slide Number Placeholder 3"/>
          <p:cNvSpPr>
            <a:spLocks noGrp="1"/>
          </p:cNvSpPr>
          <p:nvPr>
            <p:ph type="sldNum" sz="quarter" idx="12"/>
          </p:nvPr>
        </p:nvSpPr>
        <p:spPr/>
        <p:txBody>
          <a:bodyPr/>
          <a:lstStyle/>
          <a:p>
            <a:pPr>
              <a:defRPr/>
            </a:pPr>
            <a:endParaRPr lang="en-GB" dirty="0" smtClean="0"/>
          </a:p>
          <a:p>
            <a:pPr>
              <a:defRPr/>
            </a:pPr>
            <a:fld id="{396CDD1B-50E0-44E8-82B7-F85F69F6D40C}" type="slidenum">
              <a:rPr lang="en-GB" smtClean="0"/>
              <a:pPr>
                <a:defRPr/>
              </a:pPr>
              <a:t>20</a:t>
            </a:fld>
            <a:endParaRPr lang="en-GB" dirty="0"/>
          </a:p>
        </p:txBody>
      </p:sp>
      <p:sp>
        <p:nvSpPr>
          <p:cNvPr id="6" name="TextBox 5"/>
          <p:cNvSpPr txBox="1"/>
          <p:nvPr/>
        </p:nvSpPr>
        <p:spPr>
          <a:xfrm>
            <a:off x="119336" y="6487636"/>
            <a:ext cx="4392488" cy="246221"/>
          </a:xfrm>
          <a:prstGeom prst="rect">
            <a:avLst/>
          </a:prstGeom>
          <a:noFill/>
        </p:spPr>
        <p:txBody>
          <a:bodyPr wrap="square" rtlCol="0">
            <a:spAutoFit/>
          </a:bodyPr>
          <a:lstStyle/>
          <a:p>
            <a:r>
              <a:rPr lang="en-US" sz="1000" dirty="0" smtClean="0">
                <a:solidFill>
                  <a:schemeClr val="bg1">
                    <a:lumMod val="65000"/>
                  </a:schemeClr>
                </a:solidFill>
              </a:rPr>
              <a:t>*</a:t>
            </a:r>
            <a:r>
              <a:rPr lang="en-US" sz="1000" b="0" dirty="0" smtClean="0">
                <a:solidFill>
                  <a:schemeClr val="bg1">
                    <a:lumMod val="65000"/>
                  </a:schemeClr>
                </a:solidFill>
              </a:rPr>
              <a:t> </a:t>
            </a:r>
            <a:r>
              <a:rPr lang="en-GB" sz="1000" b="0" dirty="0">
                <a:solidFill>
                  <a:schemeClr val="bg1">
                    <a:lumMod val="65000"/>
                  </a:schemeClr>
                </a:solidFill>
              </a:rPr>
              <a:t>Base Registries Access and Interconnection Framework</a:t>
            </a:r>
            <a:endParaRPr lang="en-US" sz="1000" b="0" dirty="0">
              <a:solidFill>
                <a:schemeClr val="bg1">
                  <a:lumMod val="65000"/>
                </a:schemeClr>
              </a:solidFill>
            </a:endParaRPr>
          </a:p>
        </p:txBody>
      </p:sp>
      <p:sp>
        <p:nvSpPr>
          <p:cNvPr id="7" name="Right Arrow 6"/>
          <p:cNvSpPr/>
          <p:nvPr/>
        </p:nvSpPr>
        <p:spPr>
          <a:xfrm>
            <a:off x="5375920" y="3933056"/>
            <a:ext cx="945680" cy="576064"/>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7791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21</a:t>
            </a:fld>
            <a:endParaRPr lang="en-GB" dirty="0"/>
          </a:p>
        </p:txBody>
      </p:sp>
      <p:sp>
        <p:nvSpPr>
          <p:cNvPr id="2" name="Title 1"/>
          <p:cNvSpPr>
            <a:spLocks noGrp="1"/>
          </p:cNvSpPr>
          <p:nvPr>
            <p:ph type="title"/>
          </p:nvPr>
        </p:nvSpPr>
        <p:spPr/>
        <p:txBody>
          <a:bodyPr/>
          <a:lstStyle/>
          <a:p>
            <a:r>
              <a:rPr lang="en-GB" dirty="0" smtClean="0"/>
              <a:t>Data Governance</a:t>
            </a:r>
            <a:endParaRPr lang="en-GB" dirty="0"/>
          </a:p>
        </p:txBody>
      </p:sp>
      <p:sp>
        <p:nvSpPr>
          <p:cNvPr id="3" name="Content Placeholder 2"/>
          <p:cNvSpPr>
            <a:spLocks noGrp="1"/>
          </p:cNvSpPr>
          <p:nvPr>
            <p:ph idx="1"/>
          </p:nvPr>
        </p:nvSpPr>
        <p:spPr>
          <a:xfrm>
            <a:off x="609600" y="2636912"/>
            <a:ext cx="7934672" cy="3384476"/>
          </a:xfrm>
        </p:spPr>
        <p:txBody>
          <a:bodyPr/>
          <a:lstStyle/>
          <a:p>
            <a:pPr indent="0">
              <a:buNone/>
            </a:pPr>
            <a:r>
              <a:rPr lang="en-US" sz="1600" dirty="0" smtClean="0"/>
              <a:t>“</a:t>
            </a:r>
            <a:r>
              <a:rPr lang="en-US" sz="1600" i="1" dirty="0" smtClean="0"/>
              <a:t>The </a:t>
            </a:r>
            <a:r>
              <a:rPr lang="en-US" sz="1600" i="1" dirty="0"/>
              <a:t>creation of rules, the execution of those rules, and the adjudication of </a:t>
            </a:r>
            <a:r>
              <a:rPr lang="en-US" sz="1600" i="1" dirty="0" smtClean="0"/>
              <a:t>any </a:t>
            </a:r>
            <a:r>
              <a:rPr lang="en-US" sz="1600" i="1" dirty="0"/>
              <a:t>violation of the </a:t>
            </a:r>
            <a:r>
              <a:rPr lang="en-US" sz="1600" i="1" dirty="0" smtClean="0"/>
              <a:t>rules</a:t>
            </a:r>
            <a:r>
              <a:rPr lang="en-US" sz="1600" dirty="0" smtClean="0"/>
              <a:t>”</a:t>
            </a:r>
          </a:p>
          <a:p>
            <a:pPr indent="0">
              <a:buNone/>
            </a:pPr>
            <a:endParaRPr lang="en-US" sz="1600" dirty="0" smtClean="0"/>
          </a:p>
          <a:p>
            <a:r>
              <a:rPr lang="en-GB" sz="1600" dirty="0" smtClean="0"/>
              <a:t>Its implementation </a:t>
            </a:r>
            <a:r>
              <a:rPr lang="en-GB" sz="1600" dirty="0"/>
              <a:t>requires primarily the following aspects: </a:t>
            </a:r>
            <a:endParaRPr lang="en-US" sz="1600" dirty="0"/>
          </a:p>
          <a:p>
            <a:pPr lvl="1"/>
            <a:r>
              <a:rPr lang="en-GB" dirty="0"/>
              <a:t>organisational structures, roles and responsibilities </a:t>
            </a:r>
            <a:r>
              <a:rPr lang="en-GB" b="1" dirty="0"/>
              <a:t>for the management of data, its access and </a:t>
            </a:r>
            <a:r>
              <a:rPr lang="en-GB" b="1" dirty="0" smtClean="0"/>
              <a:t>interconnection</a:t>
            </a:r>
            <a:endParaRPr lang="en-US" dirty="0"/>
          </a:p>
          <a:p>
            <a:pPr lvl="1"/>
            <a:r>
              <a:rPr lang="en-GB" dirty="0"/>
              <a:t>standards, rules and policies </a:t>
            </a:r>
            <a:r>
              <a:rPr lang="en-GB" b="1" dirty="0"/>
              <a:t>to formalise data management </a:t>
            </a:r>
            <a:r>
              <a:rPr lang="en-GB" dirty="0"/>
              <a:t>across the </a:t>
            </a:r>
            <a:r>
              <a:rPr lang="en-GB" dirty="0" smtClean="0"/>
              <a:t>public administration </a:t>
            </a:r>
            <a:endParaRPr lang="en-US" dirty="0"/>
          </a:p>
          <a:p>
            <a:pPr lvl="1"/>
            <a:r>
              <a:rPr lang="en-GB" dirty="0"/>
              <a:t>processes to monitor and evaluate the </a:t>
            </a:r>
            <a:r>
              <a:rPr lang="en-GB" b="1" dirty="0"/>
              <a:t>adoption</a:t>
            </a:r>
            <a:r>
              <a:rPr lang="en-GB" dirty="0"/>
              <a:t> </a:t>
            </a:r>
            <a:r>
              <a:rPr lang="en-GB" dirty="0" smtClean="0"/>
              <a:t>and </a:t>
            </a:r>
            <a:r>
              <a:rPr lang="en-GB" b="1" dirty="0" smtClean="0"/>
              <a:t>effectiveness </a:t>
            </a:r>
            <a:r>
              <a:rPr lang="en-GB" b="1" dirty="0"/>
              <a:t>of the data management practices</a:t>
            </a:r>
            <a:r>
              <a:rPr lang="en-GB" dirty="0"/>
              <a:t> by the </a:t>
            </a:r>
            <a:r>
              <a:rPr lang="en-GB" dirty="0" smtClean="0"/>
              <a:t>organisation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300" y="3501008"/>
            <a:ext cx="2543100" cy="1898848"/>
          </a:xfrm>
          <a:prstGeom prst="rect">
            <a:avLst/>
          </a:prstGeom>
        </p:spPr>
      </p:pic>
      <p:sp>
        <p:nvSpPr>
          <p:cNvPr id="7"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7583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a:t>
            </a:r>
            <a:r>
              <a:rPr lang="en-GB" dirty="0" smtClean="0"/>
              <a:t>Governance - </a:t>
            </a:r>
            <a:r>
              <a:rPr lang="en-US" dirty="0" smtClean="0"/>
              <a:t>Q&amp;A</a:t>
            </a:r>
            <a:endParaRPr lang="en-US" dirty="0"/>
          </a:p>
        </p:txBody>
      </p:sp>
      <p:sp>
        <p:nvSpPr>
          <p:cNvPr id="3" name="Content Placeholder 2"/>
          <p:cNvSpPr>
            <a:spLocks noGrp="1"/>
          </p:cNvSpPr>
          <p:nvPr>
            <p:ph idx="1"/>
          </p:nvPr>
        </p:nvSpPr>
        <p:spPr>
          <a:xfrm>
            <a:off x="609600" y="2636912"/>
            <a:ext cx="10972800" cy="3384476"/>
          </a:xfrm>
        </p:spPr>
        <p:txBody>
          <a:bodyPr/>
          <a:lstStyle/>
          <a:p>
            <a:pPr>
              <a:buFont typeface="+mj-lt"/>
              <a:buAutoNum type="arabicPeriod"/>
            </a:pPr>
            <a:r>
              <a:rPr lang="en-US" sz="1800" dirty="0" smtClean="0"/>
              <a:t>How </a:t>
            </a:r>
            <a:r>
              <a:rPr lang="en-US" sz="1800" dirty="0"/>
              <a:t>do you handle data governance in your </a:t>
            </a:r>
            <a:r>
              <a:rPr lang="en-US" sz="1800" dirty="0" smtClean="0"/>
              <a:t>country?</a:t>
            </a:r>
          </a:p>
          <a:p>
            <a:pPr>
              <a:buFont typeface="+mj-lt"/>
              <a:buAutoNum type="arabicPeriod"/>
            </a:pPr>
            <a:endParaRPr lang="en-US" sz="1800" dirty="0" smtClean="0"/>
          </a:p>
          <a:p>
            <a:pPr>
              <a:buFont typeface="+mj-lt"/>
              <a:buAutoNum type="arabicPeriod"/>
            </a:pPr>
            <a:r>
              <a:rPr lang="en-US" sz="1800" dirty="0" smtClean="0"/>
              <a:t>Is </a:t>
            </a:r>
            <a:r>
              <a:rPr lang="en-US" sz="1800" dirty="0"/>
              <a:t>it </a:t>
            </a:r>
            <a:r>
              <a:rPr lang="en-US" sz="1800" dirty="0" smtClean="0"/>
              <a:t>effective, taking into consideration four dimensions of Interoperability Governance i.e. legal, </a:t>
            </a:r>
            <a:r>
              <a:rPr lang="en-US" sz="1800" dirty="0" err="1" smtClean="0"/>
              <a:t>organisational</a:t>
            </a:r>
            <a:r>
              <a:rPr lang="en-US" sz="1800" dirty="0" smtClean="0"/>
              <a:t>, semantic, technical?</a:t>
            </a:r>
          </a:p>
          <a:p>
            <a:pPr>
              <a:buFont typeface="+mj-lt"/>
              <a:buAutoNum type="arabicPeriod"/>
            </a:pPr>
            <a:endParaRPr lang="en-US" sz="1800" dirty="0" smtClean="0"/>
          </a:p>
          <a:p>
            <a:pPr>
              <a:buFont typeface="+mj-lt"/>
              <a:buAutoNum type="arabicPeriod"/>
            </a:pPr>
            <a:r>
              <a:rPr lang="en-US" sz="1800" dirty="0" smtClean="0"/>
              <a:t>How data governance could be </a:t>
            </a:r>
            <a:r>
              <a:rPr lang="en-US" sz="1800" dirty="0"/>
              <a:t>done </a:t>
            </a:r>
            <a:r>
              <a:rPr lang="en-US" sz="1800" dirty="0" smtClean="0"/>
              <a:t>better in your country?</a:t>
            </a:r>
            <a:endParaRPr lang="en-US" sz="1800" dirty="0"/>
          </a:p>
        </p:txBody>
      </p:sp>
      <p:sp>
        <p:nvSpPr>
          <p:cNvPr id="4" name="Slide Number Placeholder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22</a:t>
            </a:fld>
            <a:endParaRPr lang="en-GB" dirty="0"/>
          </a:p>
        </p:txBody>
      </p:sp>
      <p:sp>
        <p:nvSpPr>
          <p:cNvPr id="6"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6409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23</a:t>
            </a:fld>
            <a:endParaRPr lang="en-GB" dirty="0"/>
          </a:p>
        </p:txBody>
      </p:sp>
      <p:sp>
        <p:nvSpPr>
          <p:cNvPr id="2" name="Title 1"/>
          <p:cNvSpPr>
            <a:spLocks noGrp="1"/>
          </p:cNvSpPr>
          <p:nvPr>
            <p:ph type="title"/>
          </p:nvPr>
        </p:nvSpPr>
        <p:spPr/>
        <p:txBody>
          <a:bodyPr/>
          <a:lstStyle/>
          <a:p>
            <a:r>
              <a:rPr lang="en-GB" dirty="0" smtClean="0"/>
              <a:t>Data Architecture</a:t>
            </a:r>
            <a:endParaRPr lang="en-GB" dirty="0"/>
          </a:p>
        </p:txBody>
      </p:sp>
      <p:sp>
        <p:nvSpPr>
          <p:cNvPr id="3" name="Content Placeholder 2"/>
          <p:cNvSpPr>
            <a:spLocks noGrp="1"/>
          </p:cNvSpPr>
          <p:nvPr>
            <p:ph idx="1"/>
          </p:nvPr>
        </p:nvSpPr>
        <p:spPr/>
        <p:txBody>
          <a:bodyPr/>
          <a:lstStyle/>
          <a:p>
            <a:pPr indent="0">
              <a:buNone/>
            </a:pPr>
            <a:r>
              <a:rPr lang="en-US" sz="1600" dirty="0"/>
              <a:t>The main goals of data architecture in the realm of the access and the </a:t>
            </a:r>
            <a:r>
              <a:rPr lang="en-US" sz="1600" dirty="0" smtClean="0"/>
              <a:t>interconnection </a:t>
            </a:r>
            <a:r>
              <a:rPr lang="en-US" sz="1600" dirty="0"/>
              <a:t>of </a:t>
            </a:r>
            <a:r>
              <a:rPr lang="en-US" sz="1600" dirty="0" smtClean="0"/>
              <a:t>Base </a:t>
            </a:r>
            <a:r>
              <a:rPr lang="en-US" sz="1600" dirty="0"/>
              <a:t>registries </a:t>
            </a:r>
            <a:r>
              <a:rPr lang="en-US" sz="1600" dirty="0" smtClean="0"/>
              <a:t>are: </a:t>
            </a:r>
          </a:p>
          <a:p>
            <a:pPr indent="0">
              <a:buNone/>
            </a:pPr>
            <a:endParaRPr lang="en-US" sz="1600" dirty="0"/>
          </a:p>
          <a:p>
            <a:pPr marL="342900"/>
            <a:r>
              <a:rPr lang="en-US" sz="1600" dirty="0" smtClean="0"/>
              <a:t>The </a:t>
            </a:r>
            <a:r>
              <a:rPr lang="en-US" sz="1600" dirty="0"/>
              <a:t>identification of entities and attributes required to manage the information within the </a:t>
            </a:r>
            <a:r>
              <a:rPr lang="en-US" sz="1600" dirty="0" err="1" smtClean="0"/>
              <a:t>organisation</a:t>
            </a:r>
            <a:endParaRPr lang="en-US" sz="1600" dirty="0" smtClean="0"/>
          </a:p>
          <a:p>
            <a:pPr marL="342900"/>
            <a:r>
              <a:rPr lang="en-US" sz="1600" dirty="0" smtClean="0"/>
              <a:t>The </a:t>
            </a:r>
            <a:r>
              <a:rPr lang="en-US" sz="1600" dirty="0"/>
              <a:t>definition of processes related to acquisition, transformation, enrichment, publication and storage of </a:t>
            </a:r>
            <a:r>
              <a:rPr lang="en-US" sz="1600" dirty="0" smtClean="0"/>
              <a:t>data</a:t>
            </a:r>
          </a:p>
          <a:p>
            <a:pPr marL="342900"/>
            <a:r>
              <a:rPr lang="en-US" sz="1600" dirty="0" smtClean="0"/>
              <a:t>The </a:t>
            </a:r>
            <a:r>
              <a:rPr lang="en-US" sz="1600" dirty="0"/>
              <a:t>provision of data exchanges with both data suppliers and </a:t>
            </a:r>
            <a:r>
              <a:rPr lang="en-US" sz="1600" dirty="0" smtClean="0"/>
              <a:t>consumers</a:t>
            </a:r>
            <a:endParaRPr lang="en-US" sz="1600" dirty="0"/>
          </a:p>
          <a:p>
            <a:endParaRPr lang="en-GB" sz="1600" dirty="0"/>
          </a:p>
        </p:txBody>
      </p:sp>
      <p:sp>
        <p:nvSpPr>
          <p:cNvPr id="6"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5289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a:t>
            </a:r>
            <a:r>
              <a:rPr lang="en-GB" dirty="0" smtClean="0"/>
              <a:t>Architecture - </a:t>
            </a:r>
            <a:r>
              <a:rPr lang="en-US" dirty="0" smtClean="0"/>
              <a:t>Q&amp;A</a:t>
            </a:r>
            <a:endParaRPr lang="en-US" dirty="0"/>
          </a:p>
        </p:txBody>
      </p:sp>
      <p:sp>
        <p:nvSpPr>
          <p:cNvPr id="3" name="Content Placeholder 2"/>
          <p:cNvSpPr>
            <a:spLocks noGrp="1"/>
          </p:cNvSpPr>
          <p:nvPr>
            <p:ph idx="1"/>
          </p:nvPr>
        </p:nvSpPr>
        <p:spPr/>
        <p:txBody>
          <a:bodyPr/>
          <a:lstStyle/>
          <a:p>
            <a:pPr>
              <a:buFont typeface="+mj-lt"/>
              <a:buAutoNum type="arabicPeriod"/>
            </a:pPr>
            <a:r>
              <a:rPr lang="en-US" sz="1600" dirty="0" smtClean="0"/>
              <a:t>How the tools and systems, that base registries currently use in your country, are interconnected? Do you have plans on how better integrate them with each other?</a:t>
            </a:r>
          </a:p>
          <a:p>
            <a:pPr>
              <a:buFont typeface="+mj-lt"/>
              <a:buAutoNum type="arabicPeriod"/>
            </a:pPr>
            <a:endParaRPr lang="en-US" sz="1600" dirty="0" smtClean="0"/>
          </a:p>
          <a:p>
            <a:pPr>
              <a:buFont typeface="+mj-lt"/>
              <a:buAutoNum type="arabicPeriod"/>
            </a:pPr>
            <a:r>
              <a:rPr lang="en-US" sz="1600" dirty="0"/>
              <a:t>What kind of data do you have, and where does it come from</a:t>
            </a:r>
            <a:r>
              <a:rPr lang="en-US" sz="1600" dirty="0" smtClean="0"/>
              <a:t>?</a:t>
            </a:r>
          </a:p>
          <a:p>
            <a:pPr>
              <a:buFont typeface="+mj-lt"/>
              <a:buAutoNum type="arabicPeriod"/>
            </a:pPr>
            <a:endParaRPr lang="en-US" sz="1600" dirty="0"/>
          </a:p>
          <a:p>
            <a:pPr>
              <a:buFont typeface="+mj-lt"/>
              <a:buAutoNum type="arabicPeriod"/>
            </a:pPr>
            <a:r>
              <a:rPr lang="en-US" sz="1600" dirty="0" smtClean="0"/>
              <a:t>How </a:t>
            </a:r>
            <a:r>
              <a:rPr lang="en-US" sz="1600" dirty="0"/>
              <a:t>complex is </a:t>
            </a:r>
            <a:r>
              <a:rPr lang="en-US" sz="1600" dirty="0" smtClean="0"/>
              <a:t>the data </a:t>
            </a:r>
            <a:r>
              <a:rPr lang="en-US" sz="1600" dirty="0"/>
              <a:t>acquisition process</a:t>
            </a:r>
            <a:r>
              <a:rPr lang="en-US" sz="1600" dirty="0" smtClean="0"/>
              <a:t>?</a:t>
            </a:r>
          </a:p>
          <a:p>
            <a:pPr indent="0">
              <a:buNone/>
            </a:pPr>
            <a:endParaRPr lang="en-US" sz="1600" dirty="0"/>
          </a:p>
        </p:txBody>
      </p:sp>
      <p:sp>
        <p:nvSpPr>
          <p:cNvPr id="4" name="Slide Number Placeholder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24</a:t>
            </a:fld>
            <a:endParaRPr lang="en-GB" dirty="0"/>
          </a:p>
        </p:txBody>
      </p:sp>
      <p:sp>
        <p:nvSpPr>
          <p:cNvPr id="6"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0967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lgn="r">
              <a:defRPr/>
            </a:pPr>
            <a:fld id="{396CDD1B-50E0-44E8-82B7-F85F69F6D40C}" type="slidenum">
              <a:rPr lang="en-GB" smtClean="0"/>
              <a:pPr algn="r">
                <a:defRPr/>
              </a:pPr>
              <a:t>25</a:t>
            </a:fld>
            <a:endParaRPr lang="en-GB" dirty="0"/>
          </a:p>
        </p:txBody>
      </p:sp>
      <p:sp>
        <p:nvSpPr>
          <p:cNvPr id="2" name="Title 1"/>
          <p:cNvSpPr>
            <a:spLocks noGrp="1"/>
          </p:cNvSpPr>
          <p:nvPr>
            <p:ph type="title"/>
          </p:nvPr>
        </p:nvSpPr>
        <p:spPr/>
        <p:txBody>
          <a:bodyPr/>
          <a:lstStyle/>
          <a:p>
            <a:r>
              <a:rPr lang="en-GB" dirty="0" smtClean="0"/>
              <a:t>Master Data Management</a:t>
            </a:r>
            <a:endParaRPr lang="en-GB" dirty="0"/>
          </a:p>
        </p:txBody>
      </p:sp>
      <p:graphicFrame>
        <p:nvGraphicFramePr>
          <p:cNvPr id="7" name="Content Placeholder 6"/>
          <p:cNvGraphicFramePr>
            <a:graphicFrameLocks noGrp="1"/>
          </p:cNvGraphicFramePr>
          <p:nvPr>
            <p:ph idx="1"/>
            <p:extLst/>
          </p:nvPr>
        </p:nvGraphicFramePr>
        <p:xfrm>
          <a:off x="-24680" y="2420888"/>
          <a:ext cx="11089232" cy="3816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bwMode="auto">
          <a:xfrm>
            <a:off x="609600" y="2636912"/>
            <a:ext cx="6566520" cy="3384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indent="0">
              <a:buNone/>
            </a:pPr>
            <a:endParaRPr lang="en-US" sz="1600" b="0" dirty="0" smtClean="0"/>
          </a:p>
          <a:p>
            <a:pPr lvl="0" indent="0">
              <a:buNone/>
            </a:pPr>
            <a:endParaRPr lang="en-US" sz="1600" b="0" dirty="0"/>
          </a:p>
          <a:p>
            <a:pPr lvl="0" indent="0">
              <a:buNone/>
            </a:pPr>
            <a:endParaRPr lang="en-US" sz="1600" b="0" dirty="0" smtClean="0"/>
          </a:p>
          <a:p>
            <a:pPr lvl="0" indent="0">
              <a:buNone/>
            </a:pPr>
            <a:endParaRPr lang="en-US" sz="1600" b="0" dirty="0"/>
          </a:p>
          <a:p>
            <a:pPr lvl="0" indent="0">
              <a:buNone/>
            </a:pPr>
            <a:r>
              <a:rPr lang="en-US" sz="1600" b="0" dirty="0" smtClean="0"/>
              <a:t>Focus </a:t>
            </a:r>
            <a:r>
              <a:rPr lang="en-US" sz="1600" b="0" dirty="0"/>
              <a:t>is placed on improving </a:t>
            </a:r>
            <a:r>
              <a:rPr lang="en-US" sz="1600" dirty="0"/>
              <a:t>data quality</a:t>
            </a:r>
            <a:r>
              <a:rPr lang="en-US" sz="1600" b="0" dirty="0"/>
              <a:t>, establishing </a:t>
            </a:r>
            <a:r>
              <a:rPr lang="en-US" sz="1600" dirty="0"/>
              <a:t>guidelines</a:t>
            </a:r>
            <a:r>
              <a:rPr lang="en-US" sz="1600" b="0" dirty="0"/>
              <a:t> for data governance and ensuring </a:t>
            </a:r>
            <a:r>
              <a:rPr lang="en-US" sz="1600" b="0" dirty="0" smtClean="0"/>
              <a:t>that data </a:t>
            </a:r>
            <a:r>
              <a:rPr lang="en-US" sz="1600" b="0" dirty="0"/>
              <a:t>can be easily managed and accessed across the </a:t>
            </a:r>
            <a:r>
              <a:rPr lang="en-US" sz="1600" b="0" dirty="0" smtClean="0"/>
              <a:t>business</a:t>
            </a:r>
            <a:endParaRPr lang="el-GR" sz="1600" b="0" dirty="0" smtClean="0"/>
          </a:p>
          <a:p>
            <a:pPr lvl="0"/>
            <a:endParaRPr lang="el-GR" sz="1600" b="0" dirty="0" smtClean="0"/>
          </a:p>
        </p:txBody>
      </p:sp>
      <p:sp>
        <p:nvSpPr>
          <p:cNvPr id="8"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4148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Master Data </a:t>
            </a:r>
            <a:r>
              <a:rPr lang="en-GB" dirty="0" smtClean="0"/>
              <a:t>Management - </a:t>
            </a:r>
            <a:r>
              <a:rPr lang="en-US" dirty="0" smtClean="0"/>
              <a:t>Q&amp;A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0096" y="2492897"/>
            <a:ext cx="4393547" cy="3384550"/>
          </a:xfrm>
        </p:spPr>
      </p:pic>
      <p:sp>
        <p:nvSpPr>
          <p:cNvPr id="4" name="Slide Number Placeholder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26</a:t>
            </a:fld>
            <a:endParaRPr lang="en-GB" dirty="0"/>
          </a:p>
        </p:txBody>
      </p:sp>
      <p:sp>
        <p:nvSpPr>
          <p:cNvPr id="6" name="Content Placeholder 2"/>
          <p:cNvSpPr txBox="1">
            <a:spLocks/>
          </p:cNvSpPr>
          <p:nvPr/>
        </p:nvSpPr>
        <p:spPr bwMode="auto">
          <a:xfrm>
            <a:off x="609600" y="2636912"/>
            <a:ext cx="6250938" cy="3384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Font typeface="+mj-lt"/>
              <a:buAutoNum type="arabicPeriod"/>
            </a:pPr>
            <a:r>
              <a:rPr lang="en-US" sz="1600" b="0" kern="0" dirty="0" smtClean="0"/>
              <a:t>From different MDM styles, which one - or combination of styles – do you use in your country and why?</a:t>
            </a:r>
          </a:p>
          <a:p>
            <a:pPr marL="342900">
              <a:buFont typeface="+mj-lt"/>
              <a:buAutoNum type="arabicPeriod"/>
            </a:pPr>
            <a:endParaRPr lang="en-US" sz="1600" b="0" kern="0" dirty="0" smtClean="0"/>
          </a:p>
          <a:p>
            <a:pPr>
              <a:buFont typeface="+mj-lt"/>
              <a:buAutoNum type="arabicPeriod"/>
            </a:pPr>
            <a:r>
              <a:rPr lang="en-US" sz="1600" b="0" kern="0" dirty="0" smtClean="0"/>
              <a:t>What are the challenges that you </a:t>
            </a:r>
            <a:r>
              <a:rPr lang="en-US" sz="1600" b="0" kern="0" dirty="0"/>
              <a:t>have faced </a:t>
            </a:r>
            <a:r>
              <a:rPr lang="en-US" sz="1600" b="0" kern="0" dirty="0" smtClean="0"/>
              <a:t>in implementing MDM in your country?</a:t>
            </a:r>
          </a:p>
          <a:p>
            <a:pPr indent="0">
              <a:buNone/>
            </a:pPr>
            <a:endParaRPr lang="en-US" sz="1600" b="0" kern="0" dirty="0"/>
          </a:p>
        </p:txBody>
      </p:sp>
      <p:sp>
        <p:nvSpPr>
          <p:cNvPr id="8"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6816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27</a:t>
            </a:fld>
            <a:endParaRPr lang="en-GB" dirty="0"/>
          </a:p>
        </p:txBody>
      </p:sp>
      <p:sp>
        <p:nvSpPr>
          <p:cNvPr id="2" name="Title 1"/>
          <p:cNvSpPr>
            <a:spLocks noGrp="1"/>
          </p:cNvSpPr>
          <p:nvPr>
            <p:ph type="title"/>
          </p:nvPr>
        </p:nvSpPr>
        <p:spPr/>
        <p:txBody>
          <a:bodyPr/>
          <a:lstStyle/>
          <a:p>
            <a:r>
              <a:rPr lang="en-GB" dirty="0" smtClean="0"/>
              <a:t>Metadata Management</a:t>
            </a:r>
            <a:endParaRPr lang="en-GB" dirty="0"/>
          </a:p>
        </p:txBody>
      </p:sp>
      <p:graphicFrame>
        <p:nvGraphicFramePr>
          <p:cNvPr id="4" name="Content Placeholder 3"/>
          <p:cNvGraphicFramePr>
            <a:graphicFrameLocks noGrp="1"/>
          </p:cNvGraphicFramePr>
          <p:nvPr>
            <p:ph idx="1"/>
            <p:extLst/>
          </p:nvPr>
        </p:nvGraphicFramePr>
        <p:xfrm>
          <a:off x="7248128" y="1412779"/>
          <a:ext cx="4334272" cy="5209618"/>
        </p:xfrm>
        <a:graphic>
          <a:graphicData uri="http://schemas.openxmlformats.org/drawingml/2006/table">
            <a:tbl>
              <a:tblPr firstRow="1" firstCol="1" bandRow="1">
                <a:tableStyleId>{5C22544A-7EE6-4342-B048-85BDC9FD1C3A}</a:tableStyleId>
              </a:tblPr>
              <a:tblGrid>
                <a:gridCol w="1421825">
                  <a:extLst>
                    <a:ext uri="{9D8B030D-6E8A-4147-A177-3AD203B41FA5}">
                      <a16:colId xmlns:a16="http://schemas.microsoft.com/office/drawing/2014/main" val="20000"/>
                    </a:ext>
                  </a:extLst>
                </a:gridCol>
                <a:gridCol w="1743838">
                  <a:extLst>
                    <a:ext uri="{9D8B030D-6E8A-4147-A177-3AD203B41FA5}">
                      <a16:colId xmlns:a16="http://schemas.microsoft.com/office/drawing/2014/main" val="20001"/>
                    </a:ext>
                  </a:extLst>
                </a:gridCol>
                <a:gridCol w="1168609">
                  <a:extLst>
                    <a:ext uri="{9D8B030D-6E8A-4147-A177-3AD203B41FA5}">
                      <a16:colId xmlns:a16="http://schemas.microsoft.com/office/drawing/2014/main" val="20002"/>
                    </a:ext>
                  </a:extLst>
                </a:gridCol>
              </a:tblGrid>
              <a:tr h="127924">
                <a:tc>
                  <a:txBody>
                    <a:bodyPr/>
                    <a:lstStyle/>
                    <a:p>
                      <a:pPr algn="just">
                        <a:lnSpc>
                          <a:spcPct val="115000"/>
                        </a:lnSpc>
                        <a:spcAft>
                          <a:spcPts val="600"/>
                        </a:spcAft>
                      </a:pPr>
                      <a:r>
                        <a:rPr lang="en-GB" sz="700" dirty="0">
                          <a:effectLst/>
                        </a:rPr>
                        <a:t>Type</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algn="just">
                        <a:lnSpc>
                          <a:spcPct val="115000"/>
                        </a:lnSpc>
                        <a:spcAft>
                          <a:spcPts val="600"/>
                        </a:spcAft>
                      </a:pPr>
                      <a:r>
                        <a:rPr lang="en-GB" sz="700">
                          <a:effectLst/>
                        </a:rPr>
                        <a:t>Definition</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algn="just">
                        <a:lnSpc>
                          <a:spcPct val="115000"/>
                        </a:lnSpc>
                        <a:spcAft>
                          <a:spcPts val="600"/>
                        </a:spcAft>
                      </a:pPr>
                      <a:r>
                        <a:rPr lang="en-GB" sz="700" dirty="0">
                          <a:effectLst/>
                        </a:rPr>
                        <a:t>Examples</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extLst>
                  <a:ext uri="{0D108BD9-81ED-4DB2-BD59-A6C34878D82A}">
                    <a16:rowId xmlns:a16="http://schemas.microsoft.com/office/drawing/2014/main" val="10000"/>
                  </a:ext>
                </a:extLst>
              </a:tr>
              <a:tr h="461639">
                <a:tc>
                  <a:txBody>
                    <a:bodyPr/>
                    <a:lstStyle/>
                    <a:p>
                      <a:pPr algn="just">
                        <a:lnSpc>
                          <a:spcPct val="115000"/>
                        </a:lnSpc>
                        <a:spcAft>
                          <a:spcPts val="600"/>
                        </a:spcAft>
                      </a:pPr>
                      <a:r>
                        <a:rPr lang="en-GB" sz="700">
                          <a:effectLst/>
                        </a:rPr>
                        <a:t>Descriptive metadata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algn="just">
                        <a:lnSpc>
                          <a:spcPct val="115000"/>
                        </a:lnSpc>
                        <a:spcAft>
                          <a:spcPts val="600"/>
                        </a:spcAft>
                      </a:pPr>
                      <a:r>
                        <a:rPr lang="en-GB" sz="700">
                          <a:effectLst/>
                        </a:rPr>
                        <a:t>For finding or understanding a resource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marL="342900" lvl="0" indent="-342900" algn="l">
                        <a:spcAft>
                          <a:spcPts val="0"/>
                        </a:spcAft>
                        <a:buFont typeface="Calibri" panose="020F0502020204030204" pitchFamily="34" charset="0"/>
                        <a:buChar char="-"/>
                      </a:pPr>
                      <a:r>
                        <a:rPr lang="en-GB" sz="700" dirty="0">
                          <a:effectLst/>
                        </a:rPr>
                        <a:t>Title</a:t>
                      </a:r>
                      <a:endParaRPr lang="en-US" sz="700" dirty="0">
                        <a:effectLst/>
                      </a:endParaRPr>
                    </a:p>
                    <a:p>
                      <a:pPr marL="342900" lvl="0" indent="-342900" algn="l">
                        <a:spcAft>
                          <a:spcPts val="0"/>
                        </a:spcAft>
                        <a:buFont typeface="Calibri" panose="020F0502020204030204" pitchFamily="34" charset="0"/>
                        <a:buChar char="-"/>
                      </a:pPr>
                      <a:r>
                        <a:rPr lang="en-GB" sz="700" dirty="0">
                          <a:effectLst/>
                        </a:rPr>
                        <a:t>Author</a:t>
                      </a:r>
                      <a:endParaRPr lang="en-US" sz="700" dirty="0">
                        <a:effectLst/>
                      </a:endParaRPr>
                    </a:p>
                    <a:p>
                      <a:pPr marL="342900" lvl="0" indent="-342900" algn="l">
                        <a:spcAft>
                          <a:spcPts val="0"/>
                        </a:spcAft>
                        <a:buFont typeface="Calibri" panose="020F0502020204030204" pitchFamily="34" charset="0"/>
                        <a:buChar char="-"/>
                      </a:pPr>
                      <a:r>
                        <a:rPr lang="en-GB" sz="700" dirty="0">
                          <a:effectLst/>
                        </a:rPr>
                        <a:t>Subject</a:t>
                      </a:r>
                      <a:endParaRPr lang="en-US" sz="700" dirty="0">
                        <a:effectLst/>
                      </a:endParaRPr>
                    </a:p>
                    <a:p>
                      <a:pPr algn="just">
                        <a:lnSpc>
                          <a:spcPct val="115000"/>
                        </a:lnSpc>
                        <a:spcAft>
                          <a:spcPts val="600"/>
                        </a:spcAft>
                      </a:pPr>
                      <a:r>
                        <a:rPr lang="en-GB" sz="700" dirty="0">
                          <a:effectLst/>
                        </a:rPr>
                        <a:t> </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extLst>
                  <a:ext uri="{0D108BD9-81ED-4DB2-BD59-A6C34878D82A}">
                    <a16:rowId xmlns:a16="http://schemas.microsoft.com/office/drawing/2014/main" val="10001"/>
                  </a:ext>
                </a:extLst>
              </a:tr>
              <a:tr h="255848">
                <a:tc>
                  <a:txBody>
                    <a:bodyPr/>
                    <a:lstStyle/>
                    <a:p>
                      <a:pPr algn="just">
                        <a:lnSpc>
                          <a:spcPct val="115000"/>
                        </a:lnSpc>
                        <a:spcAft>
                          <a:spcPts val="600"/>
                        </a:spcAft>
                      </a:pPr>
                      <a:r>
                        <a:rPr lang="en-GB" sz="700">
                          <a:effectLst/>
                        </a:rPr>
                        <a:t>Structural metadata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algn="just">
                        <a:lnSpc>
                          <a:spcPct val="115000"/>
                        </a:lnSpc>
                        <a:spcAft>
                          <a:spcPts val="600"/>
                        </a:spcAft>
                      </a:pPr>
                      <a:r>
                        <a:rPr lang="en-GB" sz="700">
                          <a:effectLst/>
                        </a:rPr>
                        <a:t>Relationships of parts of resources to one another</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algn="just">
                        <a:lnSpc>
                          <a:spcPct val="115000"/>
                        </a:lnSpc>
                        <a:spcAft>
                          <a:spcPts val="600"/>
                        </a:spcAft>
                      </a:pPr>
                      <a:r>
                        <a:rPr lang="en-GB" sz="7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extLst>
                  <a:ext uri="{0D108BD9-81ED-4DB2-BD59-A6C34878D82A}">
                    <a16:rowId xmlns:a16="http://schemas.microsoft.com/office/drawing/2014/main" val="10002"/>
                  </a:ext>
                </a:extLst>
              </a:tr>
              <a:tr h="510601">
                <a:tc>
                  <a:txBody>
                    <a:bodyPr/>
                    <a:lstStyle/>
                    <a:p>
                      <a:pPr algn="just">
                        <a:lnSpc>
                          <a:spcPct val="115000"/>
                        </a:lnSpc>
                        <a:spcAft>
                          <a:spcPts val="600"/>
                        </a:spcAft>
                      </a:pPr>
                      <a:r>
                        <a:rPr lang="en-GB" sz="700">
                          <a:effectLst/>
                        </a:rPr>
                        <a:t>Markup languages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algn="just">
                        <a:lnSpc>
                          <a:spcPct val="115000"/>
                        </a:lnSpc>
                        <a:spcAft>
                          <a:spcPts val="600"/>
                        </a:spcAft>
                      </a:pPr>
                      <a:r>
                        <a:rPr lang="en-GB" sz="700">
                          <a:effectLst/>
                        </a:rPr>
                        <a:t>Integrates metadata and flags for other structural or semantic features within content</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algn="just">
                        <a:lnSpc>
                          <a:spcPct val="115000"/>
                        </a:lnSpc>
                        <a:spcAft>
                          <a:spcPts val="600"/>
                        </a:spcAft>
                      </a:pPr>
                      <a:r>
                        <a:rPr lang="en-GB" sz="700" dirty="0">
                          <a:effectLst/>
                        </a:rPr>
                        <a:t> </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extLst>
                  <a:ext uri="{0D108BD9-81ED-4DB2-BD59-A6C34878D82A}">
                    <a16:rowId xmlns:a16="http://schemas.microsoft.com/office/drawing/2014/main" val="10003"/>
                  </a:ext>
                </a:extLst>
              </a:tr>
              <a:tr h="127924">
                <a:tc gridSpan="3">
                  <a:txBody>
                    <a:bodyPr/>
                    <a:lstStyle/>
                    <a:p>
                      <a:pPr algn="ctr">
                        <a:lnSpc>
                          <a:spcPct val="115000"/>
                        </a:lnSpc>
                        <a:spcAft>
                          <a:spcPts val="600"/>
                        </a:spcAft>
                      </a:pPr>
                      <a:r>
                        <a:rPr lang="en-GB" sz="700">
                          <a:effectLst/>
                        </a:rPr>
                        <a:t>Administrative metadata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241894">
                <a:tc>
                  <a:txBody>
                    <a:bodyPr/>
                    <a:lstStyle/>
                    <a:p>
                      <a:pPr algn="just">
                        <a:lnSpc>
                          <a:spcPct val="115000"/>
                        </a:lnSpc>
                        <a:spcAft>
                          <a:spcPts val="600"/>
                        </a:spcAft>
                      </a:pPr>
                      <a:r>
                        <a:rPr lang="en-GB" sz="700">
                          <a:effectLst/>
                        </a:rPr>
                        <a:t>Technical metadata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algn="just">
                        <a:lnSpc>
                          <a:spcPct val="115000"/>
                        </a:lnSpc>
                        <a:spcAft>
                          <a:spcPts val="600"/>
                        </a:spcAft>
                      </a:pPr>
                      <a:r>
                        <a:rPr lang="en-GB" sz="700" dirty="0">
                          <a:effectLst/>
                        </a:rPr>
                        <a:t>For decoding and rendering files</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marL="342900" lvl="0" indent="-342900" algn="l">
                        <a:spcAft>
                          <a:spcPts val="0"/>
                        </a:spcAft>
                        <a:buFont typeface="Calibri" panose="020F0502020204030204" pitchFamily="34" charset="0"/>
                        <a:buChar char="-"/>
                      </a:pPr>
                      <a:r>
                        <a:rPr lang="en-GB" sz="700">
                          <a:effectLst/>
                        </a:rPr>
                        <a:t>Physical database table and column names</a:t>
                      </a:r>
                      <a:endParaRPr lang="en-US" sz="700">
                        <a:effectLst/>
                      </a:endParaRPr>
                    </a:p>
                    <a:p>
                      <a:pPr marL="342900" lvl="0" indent="-342900" algn="l">
                        <a:spcAft>
                          <a:spcPts val="0"/>
                        </a:spcAft>
                        <a:buFont typeface="Calibri" panose="020F0502020204030204" pitchFamily="34" charset="0"/>
                        <a:buChar char="-"/>
                      </a:pPr>
                      <a:r>
                        <a:rPr lang="en-GB" sz="700">
                          <a:effectLst/>
                        </a:rPr>
                        <a:t>Column properties</a:t>
                      </a:r>
                      <a:endParaRPr lang="en-US" sz="700">
                        <a:effectLst/>
                      </a:endParaRPr>
                    </a:p>
                    <a:p>
                      <a:pPr marL="342900" lvl="0" indent="-342900" algn="l">
                        <a:spcAft>
                          <a:spcPts val="0"/>
                        </a:spcAft>
                        <a:buFont typeface="Calibri" panose="020F0502020204030204" pitchFamily="34" charset="0"/>
                        <a:buChar char="-"/>
                      </a:pPr>
                      <a:r>
                        <a:rPr lang="en-GB" sz="700">
                          <a:effectLst/>
                        </a:rPr>
                        <a:t>Data lineage documentation</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extLst>
                  <a:ext uri="{0D108BD9-81ED-4DB2-BD59-A6C34878D82A}">
                    <a16:rowId xmlns:a16="http://schemas.microsoft.com/office/drawing/2014/main" val="10005"/>
                  </a:ext>
                </a:extLst>
              </a:tr>
              <a:tr h="1467693">
                <a:tc>
                  <a:txBody>
                    <a:bodyPr/>
                    <a:lstStyle/>
                    <a:p>
                      <a:pPr algn="just">
                        <a:lnSpc>
                          <a:spcPct val="115000"/>
                        </a:lnSpc>
                        <a:spcAft>
                          <a:spcPts val="600"/>
                        </a:spcAft>
                      </a:pPr>
                      <a:r>
                        <a:rPr lang="en-GB" sz="700">
                          <a:effectLst/>
                        </a:rPr>
                        <a:t>Business metadata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algn="just">
                        <a:lnSpc>
                          <a:spcPct val="115000"/>
                        </a:lnSpc>
                        <a:spcAft>
                          <a:spcPts val="600"/>
                        </a:spcAft>
                      </a:pPr>
                      <a:r>
                        <a:rPr lang="en-GB" sz="700">
                          <a:effectLst/>
                        </a:rPr>
                        <a:t>Include non-technical information, attribute properties, calculations, algorithms, business rules and valid domain values and their definitions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marL="342900" lvl="0" indent="-342900" algn="l">
                        <a:spcAft>
                          <a:spcPts val="0"/>
                        </a:spcAft>
                        <a:buFont typeface="Calibri" panose="020F0502020204030204" pitchFamily="34" charset="0"/>
                        <a:buChar char="-"/>
                      </a:pPr>
                      <a:r>
                        <a:rPr lang="en-GB" sz="700">
                          <a:effectLst/>
                        </a:rPr>
                        <a:t>Data models</a:t>
                      </a:r>
                      <a:endParaRPr lang="en-US" sz="700">
                        <a:effectLst/>
                      </a:endParaRPr>
                    </a:p>
                    <a:p>
                      <a:pPr marL="342900" lvl="0" indent="-342900" algn="l">
                        <a:spcAft>
                          <a:spcPts val="0"/>
                        </a:spcAft>
                        <a:buFont typeface="Calibri" panose="020F0502020204030204" pitchFamily="34" charset="0"/>
                        <a:buChar char="-"/>
                      </a:pPr>
                      <a:r>
                        <a:rPr lang="en-GB" sz="700">
                          <a:effectLst/>
                        </a:rPr>
                        <a:t>Data standards</a:t>
                      </a:r>
                      <a:endParaRPr lang="en-US" sz="700">
                        <a:effectLst/>
                      </a:endParaRPr>
                    </a:p>
                    <a:p>
                      <a:pPr marL="342900" lvl="0" indent="-342900" algn="l">
                        <a:spcAft>
                          <a:spcPts val="0"/>
                        </a:spcAft>
                        <a:buFont typeface="Calibri" panose="020F0502020204030204" pitchFamily="34" charset="0"/>
                        <a:buChar char="-"/>
                      </a:pPr>
                      <a:r>
                        <a:rPr lang="en-GB" sz="700">
                          <a:effectLst/>
                        </a:rPr>
                        <a:t>Data quality rules</a:t>
                      </a:r>
                      <a:endParaRPr lang="en-US" sz="700">
                        <a:effectLst/>
                      </a:endParaRPr>
                    </a:p>
                    <a:p>
                      <a:pPr marL="342900" lvl="0" indent="-342900" algn="l">
                        <a:spcAft>
                          <a:spcPts val="0"/>
                        </a:spcAft>
                        <a:buFont typeface="Calibri" panose="020F0502020204030204" pitchFamily="34" charset="0"/>
                        <a:buChar char="-"/>
                      </a:pPr>
                      <a:r>
                        <a:rPr lang="en-GB" sz="700">
                          <a:effectLst/>
                        </a:rPr>
                        <a:t>Definitions and descriptions of data sets, tables and columns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extLst>
                  <a:ext uri="{0D108BD9-81ED-4DB2-BD59-A6C34878D82A}">
                    <a16:rowId xmlns:a16="http://schemas.microsoft.com/office/drawing/2014/main" val="10006"/>
                  </a:ext>
                </a:extLst>
              </a:tr>
              <a:tr h="1016095">
                <a:tc>
                  <a:txBody>
                    <a:bodyPr/>
                    <a:lstStyle/>
                    <a:p>
                      <a:pPr algn="just">
                        <a:lnSpc>
                          <a:spcPct val="115000"/>
                        </a:lnSpc>
                        <a:spcAft>
                          <a:spcPts val="600"/>
                        </a:spcAft>
                      </a:pPr>
                      <a:r>
                        <a:rPr lang="en-GB" sz="700">
                          <a:effectLst/>
                        </a:rPr>
                        <a:t>Operational metadata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algn="just">
                        <a:lnSpc>
                          <a:spcPct val="115000"/>
                        </a:lnSpc>
                        <a:spcAft>
                          <a:spcPts val="600"/>
                        </a:spcAft>
                      </a:pPr>
                      <a:r>
                        <a:rPr lang="en-GB" sz="700" dirty="0">
                          <a:effectLst/>
                        </a:rPr>
                        <a:t>For describing details of the processing and accessing data</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tc>
                  <a:txBody>
                    <a:bodyPr/>
                    <a:lstStyle/>
                    <a:p>
                      <a:pPr marL="342900" lvl="0" indent="-342900" algn="l">
                        <a:spcAft>
                          <a:spcPts val="0"/>
                        </a:spcAft>
                        <a:buFont typeface="Calibri" panose="020F0502020204030204" pitchFamily="34" charset="0"/>
                        <a:buChar char="-"/>
                      </a:pPr>
                      <a:r>
                        <a:rPr lang="en-GB" sz="700" dirty="0">
                          <a:effectLst/>
                        </a:rPr>
                        <a:t>Error logs</a:t>
                      </a:r>
                      <a:endParaRPr lang="en-US" sz="700" dirty="0">
                        <a:effectLst/>
                      </a:endParaRPr>
                    </a:p>
                    <a:p>
                      <a:pPr marL="342900" lvl="0" indent="-342900" algn="l">
                        <a:spcAft>
                          <a:spcPts val="0"/>
                        </a:spcAft>
                        <a:buFont typeface="Calibri" panose="020F0502020204030204" pitchFamily="34" charset="0"/>
                        <a:buChar char="-"/>
                      </a:pPr>
                      <a:r>
                        <a:rPr lang="en-GB" sz="700" dirty="0">
                          <a:effectLst/>
                        </a:rPr>
                        <a:t>History of extracts and results</a:t>
                      </a:r>
                      <a:endParaRPr lang="en-US" sz="700" dirty="0">
                        <a:effectLst/>
                      </a:endParaRPr>
                    </a:p>
                    <a:p>
                      <a:pPr marL="342900" lvl="0" indent="-342900" algn="l">
                        <a:spcAft>
                          <a:spcPts val="0"/>
                        </a:spcAft>
                        <a:buFont typeface="Calibri" panose="020F0502020204030204" pitchFamily="34" charset="0"/>
                        <a:buChar char="-"/>
                      </a:pPr>
                      <a:r>
                        <a:rPr lang="en-GB" sz="700" dirty="0">
                          <a:effectLst/>
                        </a:rPr>
                        <a:t>Technical roles and responsibilities, contacts</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000" marR="43000" marT="0" marB="0"/>
                </a:tc>
                <a:extLst>
                  <a:ext uri="{0D108BD9-81ED-4DB2-BD59-A6C34878D82A}">
                    <a16:rowId xmlns:a16="http://schemas.microsoft.com/office/drawing/2014/main" val="10007"/>
                  </a:ext>
                </a:extLst>
              </a:tr>
            </a:tbl>
          </a:graphicData>
        </a:graphic>
      </p:graphicFrame>
      <p:sp>
        <p:nvSpPr>
          <p:cNvPr id="7" name="Content Placeholder 2"/>
          <p:cNvSpPr txBox="1">
            <a:spLocks/>
          </p:cNvSpPr>
          <p:nvPr/>
        </p:nvSpPr>
        <p:spPr bwMode="auto">
          <a:xfrm>
            <a:off x="609600" y="2636912"/>
            <a:ext cx="6566520" cy="3384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indent="0">
              <a:buNone/>
            </a:pPr>
            <a:r>
              <a:rPr lang="en-US" sz="1600" b="0" i="1" dirty="0"/>
              <a:t>All physical data </a:t>
            </a:r>
            <a:r>
              <a:rPr lang="en-US" sz="1600" b="0" i="1" dirty="0" smtClean="0"/>
              <a:t>and </a:t>
            </a:r>
            <a:r>
              <a:rPr lang="en-US" sz="1600" b="0" i="1" dirty="0"/>
              <a:t>knowledge </a:t>
            </a:r>
            <a:r>
              <a:rPr lang="en-US" sz="1600" b="0" i="1" dirty="0" smtClean="0"/>
              <a:t>from </a:t>
            </a:r>
            <a:r>
              <a:rPr lang="en-US" sz="1600" b="0" i="1" dirty="0"/>
              <a:t>within and outside an </a:t>
            </a:r>
            <a:r>
              <a:rPr lang="en-US" sz="1600" b="0" i="1" dirty="0" smtClean="0"/>
              <a:t>organization</a:t>
            </a:r>
            <a:r>
              <a:rPr lang="en-US" sz="1600" b="0" i="1" dirty="0"/>
              <a:t>, containing information about organization</a:t>
            </a:r>
            <a:r>
              <a:rPr lang="en-US" sz="1600" b="0" i="1" dirty="0" smtClean="0"/>
              <a:t>’s </a:t>
            </a:r>
            <a:r>
              <a:rPr lang="en-US" sz="1600" b="0" i="1" dirty="0"/>
              <a:t>physical data, </a:t>
            </a:r>
            <a:r>
              <a:rPr lang="en-US" sz="1600" b="0" i="1" dirty="0" smtClean="0"/>
              <a:t>industry, technical and </a:t>
            </a:r>
            <a:r>
              <a:rPr lang="en-US" sz="1600" b="0" i="1" dirty="0"/>
              <a:t>business </a:t>
            </a:r>
            <a:r>
              <a:rPr lang="en-US" sz="1600" b="0" i="1" dirty="0" smtClean="0"/>
              <a:t>processes</a:t>
            </a:r>
            <a:endParaRPr lang="en-GB" sz="1600" b="0" i="1" dirty="0" smtClean="0"/>
          </a:p>
          <a:p>
            <a:pPr lvl="0"/>
            <a:endParaRPr lang="en-GB" sz="1600" b="0" dirty="0" smtClean="0"/>
          </a:p>
          <a:p>
            <a:pPr lvl="0"/>
            <a:endParaRPr lang="en-GB" sz="1600" b="0" dirty="0" smtClean="0"/>
          </a:p>
          <a:p>
            <a:pPr lvl="0"/>
            <a:r>
              <a:rPr lang="en-GB" sz="1600" b="0" dirty="0" smtClean="0"/>
              <a:t>Provide </a:t>
            </a:r>
            <a:r>
              <a:rPr lang="en-GB" sz="1600" b="0" dirty="0"/>
              <a:t>organisational </a:t>
            </a:r>
            <a:r>
              <a:rPr lang="en-GB" sz="1600" dirty="0"/>
              <a:t>understanding</a:t>
            </a:r>
            <a:r>
              <a:rPr lang="en-GB" sz="1600" b="0" dirty="0"/>
              <a:t> of business terms and </a:t>
            </a:r>
            <a:r>
              <a:rPr lang="en-GB" sz="1600" b="0" dirty="0" smtClean="0"/>
              <a:t>usage</a:t>
            </a:r>
          </a:p>
          <a:p>
            <a:pPr lvl="0"/>
            <a:r>
              <a:rPr lang="en-GB" sz="1600" dirty="0" smtClean="0"/>
              <a:t>Collect</a:t>
            </a:r>
            <a:r>
              <a:rPr lang="en-GB" sz="1600" b="0" dirty="0" smtClean="0"/>
              <a:t> </a:t>
            </a:r>
            <a:r>
              <a:rPr lang="en-GB" sz="1600" b="0" dirty="0"/>
              <a:t>and </a:t>
            </a:r>
            <a:r>
              <a:rPr lang="en-GB" sz="1600" dirty="0"/>
              <a:t>integrate</a:t>
            </a:r>
            <a:r>
              <a:rPr lang="en-GB" sz="1600" b="0" dirty="0"/>
              <a:t> metadata from different </a:t>
            </a:r>
            <a:r>
              <a:rPr lang="en-GB" sz="1600" b="0" dirty="0" smtClean="0"/>
              <a:t>sources</a:t>
            </a:r>
          </a:p>
          <a:p>
            <a:pPr lvl="0"/>
            <a:r>
              <a:rPr lang="en-GB" sz="1600" b="0" dirty="0" smtClean="0"/>
              <a:t>Provide </a:t>
            </a:r>
            <a:r>
              <a:rPr lang="en-GB" sz="1600" b="0" dirty="0"/>
              <a:t>a </a:t>
            </a:r>
            <a:r>
              <a:rPr lang="en-GB" sz="1600" dirty="0"/>
              <a:t>standard way</a:t>
            </a:r>
            <a:r>
              <a:rPr lang="en-GB" sz="1600" b="0" dirty="0"/>
              <a:t> to access </a:t>
            </a:r>
            <a:r>
              <a:rPr lang="en-GB" sz="1600" b="0" dirty="0" smtClean="0"/>
              <a:t>metadata</a:t>
            </a:r>
          </a:p>
          <a:p>
            <a:pPr lvl="0"/>
            <a:r>
              <a:rPr lang="en-GB" sz="1600" b="0" dirty="0" smtClean="0"/>
              <a:t>Ensure </a:t>
            </a:r>
            <a:r>
              <a:rPr lang="en-GB" sz="1600" b="0" dirty="0"/>
              <a:t>metadata </a:t>
            </a:r>
            <a:r>
              <a:rPr lang="en-GB" sz="1600" dirty="0"/>
              <a:t>quality</a:t>
            </a:r>
            <a:r>
              <a:rPr lang="en-GB" sz="1600" b="0" dirty="0"/>
              <a:t>, </a:t>
            </a:r>
            <a:r>
              <a:rPr lang="en-GB" sz="1600" dirty="0"/>
              <a:t>consistency</a:t>
            </a:r>
            <a:r>
              <a:rPr lang="en-GB" sz="1600" b="0" dirty="0"/>
              <a:t>, </a:t>
            </a:r>
            <a:r>
              <a:rPr lang="en-GB" sz="1600" dirty="0"/>
              <a:t>currency</a:t>
            </a:r>
            <a:r>
              <a:rPr lang="en-GB" sz="1600" b="0" dirty="0"/>
              <a:t> and </a:t>
            </a:r>
            <a:r>
              <a:rPr lang="en-GB" sz="1600" dirty="0"/>
              <a:t>security</a:t>
            </a:r>
            <a:endParaRPr lang="en-US" sz="1600" dirty="0">
              <a:effectLst/>
            </a:endParaRPr>
          </a:p>
        </p:txBody>
      </p:sp>
      <p:sp>
        <p:nvSpPr>
          <p:cNvPr id="8"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6308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Management – future needs:</a:t>
            </a:r>
            <a:endParaRPr lang="en-GB" dirty="0"/>
          </a:p>
        </p:txBody>
      </p:sp>
      <p:sp>
        <p:nvSpPr>
          <p:cNvPr id="3" name="Content Placeholder 2"/>
          <p:cNvSpPr>
            <a:spLocks noGrp="1"/>
          </p:cNvSpPr>
          <p:nvPr>
            <p:ph idx="1"/>
          </p:nvPr>
        </p:nvSpPr>
        <p:spPr/>
        <p:txBody>
          <a:bodyPr/>
          <a:lstStyle/>
          <a:p>
            <a:r>
              <a:rPr lang="en-GB" sz="1600" dirty="0"/>
              <a:t>Creation of a Semantic mapping of metadata from the Member States' repositories with a common abstract </a:t>
            </a:r>
            <a:r>
              <a:rPr lang="en-GB" sz="1600" dirty="0" smtClean="0"/>
              <a:t>model</a:t>
            </a:r>
            <a:endParaRPr lang="en-GB" sz="1600" dirty="0"/>
          </a:p>
          <a:p>
            <a:endParaRPr lang="en-GB" sz="1600" dirty="0"/>
          </a:p>
          <a:p>
            <a:r>
              <a:rPr lang="en-GB" sz="1600" dirty="0"/>
              <a:t>This abstract model will be driven by real implementations across Europe </a:t>
            </a:r>
            <a:r>
              <a:rPr lang="en-GB" sz="1600" dirty="0" smtClean="0"/>
              <a:t>and based </a:t>
            </a:r>
            <a:r>
              <a:rPr lang="en-GB" sz="1600" dirty="0"/>
              <a:t>on the Core Vocabularies that help us to describe public bodies, public services, legal resources and registries themselves.</a:t>
            </a:r>
          </a:p>
          <a:p>
            <a:endParaRPr lang="en-GB" dirty="0"/>
          </a:p>
        </p:txBody>
      </p:sp>
      <p:sp>
        <p:nvSpPr>
          <p:cNvPr id="4" name="Slide Number Placeholder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28</a:t>
            </a:fld>
            <a:endParaRPr lang="en-GB" dirty="0"/>
          </a:p>
        </p:txBody>
      </p:sp>
      <p:sp>
        <p:nvSpPr>
          <p:cNvPr id="6"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2593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Metadata Management </a:t>
            </a:r>
            <a:r>
              <a:rPr lang="en-GB" dirty="0" smtClean="0"/>
              <a:t>- </a:t>
            </a:r>
            <a:r>
              <a:rPr lang="en-US" dirty="0" smtClean="0"/>
              <a:t>Q&amp;A</a:t>
            </a:r>
            <a:endParaRPr lang="en-US" dirty="0"/>
          </a:p>
        </p:txBody>
      </p:sp>
      <p:sp>
        <p:nvSpPr>
          <p:cNvPr id="3" name="Content Placeholder 2"/>
          <p:cNvSpPr>
            <a:spLocks noGrp="1"/>
          </p:cNvSpPr>
          <p:nvPr>
            <p:ph idx="1"/>
          </p:nvPr>
        </p:nvSpPr>
        <p:spPr/>
        <p:txBody>
          <a:bodyPr/>
          <a:lstStyle/>
          <a:p>
            <a:pPr>
              <a:buFont typeface="+mj-lt"/>
              <a:buAutoNum type="arabicPeriod"/>
            </a:pPr>
            <a:r>
              <a:rPr lang="en-US" sz="1600" dirty="0"/>
              <a:t>What are the primary goals of </a:t>
            </a:r>
            <a:r>
              <a:rPr lang="en-US" sz="1600" dirty="0" smtClean="0"/>
              <a:t>the metadata </a:t>
            </a:r>
            <a:r>
              <a:rPr lang="en-US" sz="1600" dirty="0"/>
              <a:t>management </a:t>
            </a:r>
            <a:r>
              <a:rPr lang="en-US" sz="1600" dirty="0" smtClean="0"/>
              <a:t>strategy for your base registry?</a:t>
            </a:r>
          </a:p>
          <a:p>
            <a:pPr>
              <a:buFont typeface="+mj-lt"/>
              <a:buAutoNum type="arabicPeriod"/>
            </a:pPr>
            <a:endParaRPr lang="en-US" sz="1600" dirty="0"/>
          </a:p>
          <a:p>
            <a:pPr>
              <a:buFont typeface="+mj-lt"/>
              <a:buAutoNum type="arabicPeriod"/>
            </a:pPr>
            <a:r>
              <a:rPr lang="en-US" sz="1600" dirty="0"/>
              <a:t>What types of metadata </a:t>
            </a:r>
            <a:r>
              <a:rPr lang="en-US" sz="1600" dirty="0" smtClean="0"/>
              <a:t>are </a:t>
            </a:r>
            <a:r>
              <a:rPr lang="en-US" sz="1600" dirty="0"/>
              <a:t>you working with? </a:t>
            </a:r>
            <a:endParaRPr lang="en-US" sz="1600" dirty="0" smtClean="0"/>
          </a:p>
          <a:p>
            <a:pPr>
              <a:buFont typeface="+mj-lt"/>
              <a:buAutoNum type="arabicPeriod"/>
            </a:pPr>
            <a:endParaRPr lang="en-US" sz="1600" dirty="0" smtClean="0"/>
          </a:p>
          <a:p>
            <a:pPr>
              <a:buFont typeface="+mj-lt"/>
              <a:buAutoNum type="arabicPeriod"/>
            </a:pPr>
            <a:r>
              <a:rPr lang="en-US" sz="1600" dirty="0" smtClean="0"/>
              <a:t>Are there any standard that you should follow to complete metadata strategy?</a:t>
            </a:r>
            <a:endParaRPr lang="en-US" sz="1600" dirty="0"/>
          </a:p>
        </p:txBody>
      </p:sp>
      <p:sp>
        <p:nvSpPr>
          <p:cNvPr id="4" name="Slide Number Placeholder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29</a:t>
            </a:fld>
            <a:endParaRPr lang="en-GB" dirty="0"/>
          </a:p>
        </p:txBody>
      </p:sp>
      <p:sp>
        <p:nvSpPr>
          <p:cNvPr id="6"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1705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99872" y="6337126"/>
            <a:ext cx="2844800" cy="476250"/>
          </a:xfrm>
        </p:spPr>
        <p:txBody>
          <a:bodyPr/>
          <a:lstStyle/>
          <a:p>
            <a:pPr>
              <a:defRPr/>
            </a:pPr>
            <a:fld id="{396CDD1B-50E0-44E8-82B7-F85F69F6D40C}" type="slidenum">
              <a:rPr lang="en-GB" smtClean="0"/>
              <a:pPr>
                <a:defRPr/>
              </a:pPr>
              <a:t>3</a:t>
            </a:fld>
            <a:endParaRPr lang="en-GB" dirty="0"/>
          </a:p>
        </p:txBody>
      </p:sp>
      <p:sp>
        <p:nvSpPr>
          <p:cNvPr id="8" name="Text Placeholder 2"/>
          <p:cNvSpPr>
            <a:spLocks noGrp="1"/>
          </p:cNvSpPr>
          <p:nvPr>
            <p:ph type="body" sz="quarter" idx="14"/>
          </p:nvPr>
        </p:nvSpPr>
        <p:spPr>
          <a:xfrm>
            <a:off x="335360" y="1650614"/>
            <a:ext cx="10441160" cy="4802722"/>
          </a:xfrm>
        </p:spPr>
        <p:txBody>
          <a:bodyPr/>
          <a:lstStyle/>
          <a:p>
            <a:pPr marL="457200" indent="-457200">
              <a:lnSpc>
                <a:spcPct val="150000"/>
              </a:lnSpc>
              <a:buClr>
                <a:srgbClr val="0F5494"/>
              </a:buClr>
              <a:buFont typeface="+mj-lt"/>
              <a:buAutoNum type="arabicPeriod"/>
            </a:pPr>
            <a:r>
              <a:rPr lang="en-GB" sz="2400" dirty="0" smtClean="0"/>
              <a:t>Welcome note</a:t>
            </a:r>
          </a:p>
          <a:p>
            <a:pPr marL="457200" indent="-457200">
              <a:lnSpc>
                <a:spcPct val="150000"/>
              </a:lnSpc>
              <a:buClr>
                <a:srgbClr val="0F5494"/>
              </a:buClr>
              <a:buFont typeface="+mj-lt"/>
              <a:buAutoNum type="arabicPeriod"/>
            </a:pPr>
            <a:r>
              <a:rPr lang="fr-BE" sz="2400" dirty="0"/>
              <a:t>ISA²</a:t>
            </a:r>
            <a:r>
              <a:rPr lang="en-GB" sz="2400" dirty="0"/>
              <a:t> </a:t>
            </a:r>
            <a:r>
              <a:rPr lang="en-GB" sz="2400" dirty="0" smtClean="0"/>
              <a:t>Action 2016.28 </a:t>
            </a:r>
            <a:r>
              <a:rPr lang="en-GB" sz="2400" dirty="0"/>
              <a:t>'Access to Base Registries'</a:t>
            </a:r>
            <a:endParaRPr lang="en-GB" sz="2400" dirty="0" smtClean="0"/>
          </a:p>
          <a:p>
            <a:pPr marL="457200" indent="-457200">
              <a:lnSpc>
                <a:spcPct val="150000"/>
              </a:lnSpc>
              <a:buClr>
                <a:srgbClr val="0F5494"/>
              </a:buClr>
              <a:buFont typeface="+mj-lt"/>
              <a:buAutoNum type="arabicPeriod"/>
            </a:pPr>
            <a:r>
              <a:rPr lang="en-GB" sz="2400" dirty="0" smtClean="0"/>
              <a:t>Presentations from </a:t>
            </a:r>
            <a:r>
              <a:rPr lang="en-GB" sz="2400" dirty="0"/>
              <a:t>Member </a:t>
            </a:r>
            <a:r>
              <a:rPr lang="en-GB" sz="2400" dirty="0" smtClean="0"/>
              <a:t>States</a:t>
            </a:r>
          </a:p>
          <a:p>
            <a:pPr marL="457200" indent="-457200">
              <a:lnSpc>
                <a:spcPct val="150000"/>
              </a:lnSpc>
              <a:buClr>
                <a:srgbClr val="0F5494"/>
              </a:buClr>
              <a:buFont typeface="+mj-lt"/>
              <a:buAutoNum type="arabicPeriod"/>
            </a:pPr>
            <a:r>
              <a:rPr lang="en-GB" sz="2400" dirty="0" smtClean="0"/>
              <a:t>Progress </a:t>
            </a:r>
            <a:r>
              <a:rPr lang="en-GB" sz="2400" dirty="0"/>
              <a:t>on </a:t>
            </a:r>
            <a:r>
              <a:rPr lang="en-GB" sz="2400" dirty="0" smtClean="0"/>
              <a:t>Specification </a:t>
            </a:r>
            <a:r>
              <a:rPr lang="en-GB" sz="2400" dirty="0"/>
              <a:t>/ Data </a:t>
            </a:r>
            <a:r>
              <a:rPr lang="en-GB" sz="2400" dirty="0" smtClean="0"/>
              <a:t>Model</a:t>
            </a:r>
          </a:p>
          <a:p>
            <a:pPr marL="457200" indent="-457200">
              <a:lnSpc>
                <a:spcPct val="150000"/>
              </a:lnSpc>
              <a:buClr>
                <a:srgbClr val="0F5494"/>
              </a:buClr>
              <a:buFont typeface="+mj-lt"/>
              <a:buAutoNum type="arabicPeriod"/>
            </a:pPr>
            <a:r>
              <a:rPr lang="en-GB" sz="2400" dirty="0"/>
              <a:t>Highlights on improvement of Framework </a:t>
            </a:r>
          </a:p>
          <a:p>
            <a:pPr marL="457200" indent="-457200">
              <a:lnSpc>
                <a:spcPct val="150000"/>
              </a:lnSpc>
              <a:buClr>
                <a:srgbClr val="0F5494"/>
              </a:buClr>
              <a:buFont typeface="+mj-lt"/>
              <a:buAutoNum type="arabicPeriod"/>
            </a:pPr>
            <a:r>
              <a:rPr lang="en-GB" sz="2400" dirty="0" smtClean="0"/>
              <a:t>Q&amp;A</a:t>
            </a:r>
          </a:p>
          <a:p>
            <a:pPr>
              <a:lnSpc>
                <a:spcPct val="150000"/>
              </a:lnSpc>
              <a:buClr>
                <a:srgbClr val="0F5494"/>
              </a:buClr>
              <a:buFontTx/>
              <a:buChar char="-"/>
            </a:pPr>
            <a:endParaRPr lang="en-GB" sz="2400" dirty="0"/>
          </a:p>
          <a:p>
            <a:pPr marL="457200" indent="-457200">
              <a:buFont typeface="+mj-lt"/>
              <a:buAutoNum type="arabicPeriod"/>
            </a:pPr>
            <a:endParaRPr lang="en-GB" sz="1800" noProof="0" dirty="0"/>
          </a:p>
        </p:txBody>
      </p:sp>
      <p:sp>
        <p:nvSpPr>
          <p:cNvPr id="6" name="Title 2"/>
          <p:cNvSpPr txBox="1">
            <a:spLocks/>
          </p:cNvSpPr>
          <p:nvPr/>
        </p:nvSpPr>
        <p:spPr bwMode="auto">
          <a:xfrm>
            <a:off x="0" y="0"/>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Agenda</a:t>
            </a:r>
          </a:p>
          <a:p>
            <a:endParaRPr lang="en-GB" sz="2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169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30</a:t>
            </a:fld>
            <a:endParaRPr lang="en-GB" dirty="0"/>
          </a:p>
        </p:txBody>
      </p:sp>
      <p:sp>
        <p:nvSpPr>
          <p:cNvPr id="2" name="Title 1"/>
          <p:cNvSpPr>
            <a:spLocks noGrp="1"/>
          </p:cNvSpPr>
          <p:nvPr>
            <p:ph type="title"/>
          </p:nvPr>
        </p:nvSpPr>
        <p:spPr/>
        <p:txBody>
          <a:bodyPr/>
          <a:lstStyle/>
          <a:p>
            <a:r>
              <a:rPr lang="en-GB" dirty="0" smtClean="0"/>
              <a:t>Data Quality</a:t>
            </a:r>
            <a:endParaRPr lang="en-GB" dirty="0"/>
          </a:p>
        </p:txBody>
      </p:sp>
      <p:sp>
        <p:nvSpPr>
          <p:cNvPr id="3" name="Content Placeholder 2"/>
          <p:cNvSpPr>
            <a:spLocks noGrp="1"/>
          </p:cNvSpPr>
          <p:nvPr>
            <p:ph idx="1"/>
          </p:nvPr>
        </p:nvSpPr>
        <p:spPr>
          <a:xfrm>
            <a:off x="609600" y="2636912"/>
            <a:ext cx="7142584" cy="3384476"/>
          </a:xfrm>
        </p:spPr>
        <p:txBody>
          <a:bodyPr/>
          <a:lstStyle/>
          <a:p>
            <a:r>
              <a:rPr lang="en-GB" sz="1600" b="1" dirty="0" smtClean="0"/>
              <a:t>Accuracy</a:t>
            </a:r>
            <a:r>
              <a:rPr lang="en-GB" sz="1600" dirty="0" smtClean="0"/>
              <a:t> </a:t>
            </a:r>
            <a:r>
              <a:rPr lang="en-GB" sz="1600" dirty="0"/>
              <a:t>– The degree to which data correctly describes the "real world" object or event being described</a:t>
            </a:r>
            <a:endParaRPr lang="en-US" sz="1600" dirty="0"/>
          </a:p>
          <a:p>
            <a:pPr lvl="0"/>
            <a:r>
              <a:rPr lang="en-GB" sz="1600" b="1" dirty="0"/>
              <a:t>Completeness</a:t>
            </a:r>
            <a:r>
              <a:rPr lang="en-GB" sz="1600" dirty="0"/>
              <a:t> – the proportion of data stored against the potential for 100%</a:t>
            </a:r>
            <a:endParaRPr lang="en-US" sz="1600" dirty="0"/>
          </a:p>
          <a:p>
            <a:pPr lvl="0"/>
            <a:r>
              <a:rPr lang="en-GB" sz="1600" b="1" dirty="0"/>
              <a:t>Timeliness</a:t>
            </a:r>
            <a:r>
              <a:rPr lang="en-GB" sz="1600" dirty="0"/>
              <a:t> – the degree to which data represents reality from the required point in time</a:t>
            </a:r>
            <a:endParaRPr lang="en-US" sz="1600" dirty="0"/>
          </a:p>
          <a:p>
            <a:pPr lvl="0"/>
            <a:r>
              <a:rPr lang="en-GB" sz="1600" b="1" dirty="0"/>
              <a:t>Uniqueness/Deduplication</a:t>
            </a:r>
            <a:r>
              <a:rPr lang="en-GB" sz="1600" dirty="0"/>
              <a:t> – none data will be recorded more than once</a:t>
            </a:r>
            <a:endParaRPr lang="en-US" sz="1600" dirty="0"/>
          </a:p>
          <a:p>
            <a:pPr lvl="0"/>
            <a:r>
              <a:rPr lang="en-GB" sz="1600" b="1" dirty="0"/>
              <a:t>Validity</a:t>
            </a:r>
            <a:r>
              <a:rPr lang="en-GB" sz="1600" dirty="0"/>
              <a:t> – data is valid if it conforms to the syntax (format, type, range) of its definition</a:t>
            </a:r>
            <a:endParaRPr lang="en-US" sz="1600" dirty="0"/>
          </a:p>
          <a:p>
            <a:pPr lvl="0"/>
            <a:r>
              <a:rPr lang="en-GB" sz="1600" b="1" dirty="0"/>
              <a:t>Consistency</a:t>
            </a:r>
            <a:r>
              <a:rPr lang="en-GB" sz="1600" dirty="0"/>
              <a:t> - the absence of difference, when comparing two or more representations of a thing against a definition</a:t>
            </a:r>
            <a:endParaRPr lang="en-US" sz="1600" dirty="0"/>
          </a:p>
          <a:p>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208" y="3036246"/>
            <a:ext cx="3888432" cy="2585808"/>
          </a:xfrm>
          <a:prstGeom prst="rect">
            <a:avLst/>
          </a:prstGeom>
        </p:spPr>
      </p:pic>
      <p:sp>
        <p:nvSpPr>
          <p:cNvPr id="7"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5512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 Q&amp;A</a:t>
            </a:r>
            <a:endParaRPr lang="en-US" dirty="0"/>
          </a:p>
        </p:txBody>
      </p:sp>
      <p:sp>
        <p:nvSpPr>
          <p:cNvPr id="3" name="Content Placeholder 2"/>
          <p:cNvSpPr>
            <a:spLocks noGrp="1"/>
          </p:cNvSpPr>
          <p:nvPr>
            <p:ph idx="1"/>
          </p:nvPr>
        </p:nvSpPr>
        <p:spPr/>
        <p:txBody>
          <a:bodyPr/>
          <a:lstStyle/>
          <a:p>
            <a:pPr>
              <a:buFont typeface="+mj-lt"/>
              <a:buAutoNum type="arabicPeriod"/>
            </a:pPr>
            <a:r>
              <a:rPr lang="en-US" sz="1600" dirty="0"/>
              <a:t>What </a:t>
            </a:r>
            <a:r>
              <a:rPr lang="en-US" sz="1600" dirty="0" smtClean="0"/>
              <a:t>is a cost of bad data?</a:t>
            </a:r>
          </a:p>
          <a:p>
            <a:pPr>
              <a:buFont typeface="+mj-lt"/>
              <a:buAutoNum type="arabicPeriod"/>
            </a:pPr>
            <a:endParaRPr lang="en-US" sz="1600" dirty="0" smtClean="0"/>
          </a:p>
          <a:p>
            <a:pPr>
              <a:buFont typeface="+mj-lt"/>
              <a:buAutoNum type="arabicPeriod"/>
            </a:pPr>
            <a:r>
              <a:rPr lang="en-US" sz="1600" dirty="0" smtClean="0"/>
              <a:t>What </a:t>
            </a:r>
            <a:r>
              <a:rPr lang="en-US" sz="1600" dirty="0"/>
              <a:t>are </a:t>
            </a:r>
            <a:r>
              <a:rPr lang="en-US" sz="1600" dirty="0" smtClean="0"/>
              <a:t>a data </a:t>
            </a:r>
            <a:r>
              <a:rPr lang="en-US" sz="1600" dirty="0"/>
              <a:t>quality </a:t>
            </a:r>
            <a:r>
              <a:rPr lang="en-US" sz="1600" dirty="0" smtClean="0"/>
              <a:t>issue(s) that you </a:t>
            </a:r>
            <a:r>
              <a:rPr lang="en-US" sz="1600" dirty="0"/>
              <a:t>currently </a:t>
            </a:r>
            <a:r>
              <a:rPr lang="en-US" sz="1600" dirty="0" smtClean="0"/>
              <a:t>face in your base registry?</a:t>
            </a:r>
          </a:p>
          <a:p>
            <a:pPr>
              <a:buFont typeface="+mj-lt"/>
              <a:buAutoNum type="arabicPeriod"/>
            </a:pPr>
            <a:endParaRPr lang="en-US" sz="1600" dirty="0" smtClean="0"/>
          </a:p>
          <a:p>
            <a:pPr>
              <a:buFont typeface="+mj-lt"/>
              <a:buAutoNum type="arabicPeriod"/>
            </a:pPr>
            <a:r>
              <a:rPr lang="en-US" sz="1600" dirty="0" smtClean="0"/>
              <a:t>Do you have a specific role(s) responsible of data quality for your base registry?</a:t>
            </a:r>
          </a:p>
          <a:p>
            <a:pPr>
              <a:buFont typeface="+mj-lt"/>
              <a:buAutoNum type="arabicPeriod"/>
            </a:pPr>
            <a:endParaRPr lang="en-US" sz="1600" dirty="0" smtClean="0"/>
          </a:p>
          <a:p>
            <a:pPr>
              <a:buFont typeface="+mj-lt"/>
              <a:buAutoNum type="arabicPeriod"/>
            </a:pPr>
            <a:r>
              <a:rPr lang="en-US" sz="1600" dirty="0" smtClean="0"/>
              <a:t>What </a:t>
            </a:r>
            <a:r>
              <a:rPr lang="en-US" sz="1600" dirty="0"/>
              <a:t>steps are you </a:t>
            </a:r>
            <a:r>
              <a:rPr lang="en-US" sz="1600" dirty="0" smtClean="0"/>
              <a:t>following to </a:t>
            </a:r>
            <a:r>
              <a:rPr lang="en-US" sz="1600" dirty="0" err="1"/>
              <a:t>analyse</a:t>
            </a:r>
            <a:r>
              <a:rPr lang="en-US" sz="1600" dirty="0"/>
              <a:t> and solve a data quality </a:t>
            </a:r>
            <a:r>
              <a:rPr lang="en-US" sz="1600" dirty="0" smtClean="0"/>
              <a:t>issue?</a:t>
            </a:r>
          </a:p>
          <a:p>
            <a:pPr>
              <a:buFont typeface="+mj-lt"/>
              <a:buAutoNum type="arabicPeriod"/>
            </a:pPr>
            <a:endParaRPr lang="en-US" sz="1600" dirty="0" smtClean="0"/>
          </a:p>
          <a:p>
            <a:pPr>
              <a:buFont typeface="+mj-lt"/>
              <a:buAutoNum type="arabicPeriod"/>
            </a:pPr>
            <a:r>
              <a:rPr lang="en-US" sz="1600" dirty="0" smtClean="0"/>
              <a:t>What </a:t>
            </a:r>
            <a:r>
              <a:rPr lang="en-US" sz="1600" dirty="0"/>
              <a:t>is </a:t>
            </a:r>
            <a:r>
              <a:rPr lang="en-US" sz="1600" dirty="0" smtClean="0"/>
              <a:t>the communication plan to inform all related parties about the resolution of the issue?</a:t>
            </a:r>
            <a:endParaRPr lang="en-US" sz="1600" dirty="0"/>
          </a:p>
        </p:txBody>
      </p:sp>
      <p:sp>
        <p:nvSpPr>
          <p:cNvPr id="4" name="Slide Number Placeholder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31</a:t>
            </a:fld>
            <a:endParaRPr lang="en-GB" dirty="0"/>
          </a:p>
        </p:txBody>
      </p:sp>
      <p:sp>
        <p:nvSpPr>
          <p:cNvPr id="6"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0410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32</a:t>
            </a:fld>
            <a:endParaRPr lang="en-GB" dirty="0"/>
          </a:p>
        </p:txBody>
      </p:sp>
      <p:sp>
        <p:nvSpPr>
          <p:cNvPr id="2" name="Title 1"/>
          <p:cNvSpPr>
            <a:spLocks noGrp="1"/>
          </p:cNvSpPr>
          <p:nvPr>
            <p:ph type="title"/>
          </p:nvPr>
        </p:nvSpPr>
        <p:spPr/>
        <p:txBody>
          <a:bodyPr/>
          <a:lstStyle/>
          <a:p>
            <a:r>
              <a:rPr lang="en-GB" dirty="0" smtClean="0"/>
              <a:t>Data Security</a:t>
            </a:r>
            <a:endParaRPr lang="en-GB" dirty="0"/>
          </a:p>
        </p:txBody>
      </p:sp>
      <p:sp>
        <p:nvSpPr>
          <p:cNvPr id="3" name="Content Placeholder 2"/>
          <p:cNvSpPr>
            <a:spLocks noGrp="1"/>
          </p:cNvSpPr>
          <p:nvPr>
            <p:ph idx="1"/>
          </p:nvPr>
        </p:nvSpPr>
        <p:spPr/>
        <p:txBody>
          <a:bodyPr/>
          <a:lstStyle/>
          <a:p>
            <a:pPr indent="0">
              <a:buNone/>
            </a:pPr>
            <a:r>
              <a:rPr lang="en-US" sz="1600" i="1" dirty="0" smtClean="0"/>
              <a:t>Data </a:t>
            </a:r>
            <a:r>
              <a:rPr lang="en-US" sz="1600" i="1" dirty="0"/>
              <a:t>security management is the planning, development and execution of security policies and procedures to provide proper authentication, authorization, access and auditing of data and information </a:t>
            </a:r>
            <a:r>
              <a:rPr lang="en-US" sz="1600" i="1" dirty="0" smtClean="0"/>
              <a:t>assets</a:t>
            </a:r>
          </a:p>
          <a:p>
            <a:pPr indent="0">
              <a:buNone/>
            </a:pPr>
            <a:endParaRPr lang="en-US" sz="1600" dirty="0"/>
          </a:p>
          <a:p>
            <a:pPr marL="285750" indent="-285750"/>
            <a:r>
              <a:rPr lang="en-US" sz="1600" dirty="0" smtClean="0"/>
              <a:t>Create </a:t>
            </a:r>
            <a:r>
              <a:rPr lang="en-US" sz="1600" dirty="0"/>
              <a:t>a trust environment for the </a:t>
            </a:r>
            <a:r>
              <a:rPr lang="en-US" sz="1600" dirty="0" err="1"/>
              <a:t>organisation</a:t>
            </a:r>
            <a:r>
              <a:rPr lang="en-US" sz="1600" dirty="0"/>
              <a:t> by ensuring that data is managed and updated by the right actors at </a:t>
            </a:r>
            <a:r>
              <a:rPr lang="en-US" sz="1600" dirty="0" smtClean="0"/>
              <a:t>each moment</a:t>
            </a:r>
          </a:p>
          <a:p>
            <a:pPr indent="0">
              <a:buNone/>
            </a:pPr>
            <a:endParaRPr lang="en-US" sz="1600" dirty="0" smtClean="0"/>
          </a:p>
          <a:p>
            <a:pPr marL="1028700" lvl="1"/>
            <a:r>
              <a:rPr lang="en-GB" sz="1400" dirty="0" smtClean="0"/>
              <a:t>Stakeholders Concerns</a:t>
            </a:r>
          </a:p>
          <a:p>
            <a:pPr marL="1028700" lvl="1"/>
            <a:r>
              <a:rPr lang="en-GB" sz="1400" dirty="0" smtClean="0"/>
              <a:t>Government Regulations</a:t>
            </a:r>
          </a:p>
          <a:p>
            <a:pPr marL="1028700" lvl="1"/>
            <a:r>
              <a:rPr lang="en-GB" sz="1400" dirty="0" smtClean="0"/>
              <a:t>Proprietary </a:t>
            </a:r>
            <a:r>
              <a:rPr lang="en-GB" sz="1400" dirty="0"/>
              <a:t>Business c</a:t>
            </a:r>
            <a:r>
              <a:rPr lang="en-GB" sz="1400" dirty="0" smtClean="0"/>
              <a:t>oncerns</a:t>
            </a:r>
          </a:p>
          <a:p>
            <a:pPr marL="1028700" lvl="1"/>
            <a:r>
              <a:rPr lang="en-GB" sz="1400" dirty="0" smtClean="0"/>
              <a:t>Legitimate Access needs</a:t>
            </a:r>
          </a:p>
          <a:p>
            <a:pPr marL="1028700" lvl="1"/>
            <a:endParaRPr lang="en-GB"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0336" y="4323564"/>
            <a:ext cx="1922514" cy="1435474"/>
          </a:xfrm>
          <a:prstGeom prst="rect">
            <a:avLst/>
          </a:prstGeom>
        </p:spPr>
      </p:pic>
      <p:sp>
        <p:nvSpPr>
          <p:cNvPr id="7"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2686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Security - Q&amp;A</a:t>
            </a:r>
            <a:endParaRPr lang="en-US" dirty="0"/>
          </a:p>
        </p:txBody>
      </p:sp>
      <p:sp>
        <p:nvSpPr>
          <p:cNvPr id="3" name="Content Placeholder 2"/>
          <p:cNvSpPr>
            <a:spLocks noGrp="1"/>
          </p:cNvSpPr>
          <p:nvPr>
            <p:ph idx="1"/>
          </p:nvPr>
        </p:nvSpPr>
        <p:spPr/>
        <p:txBody>
          <a:bodyPr/>
          <a:lstStyle/>
          <a:p>
            <a:pPr>
              <a:buFont typeface="+mj-lt"/>
              <a:buAutoNum type="arabicPeriod"/>
            </a:pPr>
            <a:r>
              <a:rPr lang="en-US" sz="1600" dirty="0"/>
              <a:t>Do you encrypt </a:t>
            </a:r>
            <a:r>
              <a:rPr lang="en-US" sz="1600" dirty="0" smtClean="0"/>
              <a:t>data for your base registry?</a:t>
            </a:r>
          </a:p>
          <a:p>
            <a:pPr>
              <a:buFont typeface="+mj-lt"/>
              <a:buAutoNum type="arabicPeriod"/>
            </a:pPr>
            <a:endParaRPr lang="en-US" sz="1600" dirty="0" smtClean="0"/>
          </a:p>
          <a:p>
            <a:pPr>
              <a:buFont typeface="+mj-lt"/>
              <a:buAutoNum type="arabicPeriod"/>
            </a:pPr>
            <a:r>
              <a:rPr lang="en-US" sz="1600" dirty="0"/>
              <a:t>What are the backup plan and failover capabilities</a:t>
            </a:r>
            <a:r>
              <a:rPr lang="en-US" sz="1600" dirty="0" smtClean="0"/>
              <a:t>?</a:t>
            </a:r>
          </a:p>
          <a:p>
            <a:pPr>
              <a:buFont typeface="+mj-lt"/>
              <a:buAutoNum type="arabicPeriod"/>
            </a:pPr>
            <a:endParaRPr lang="en-US" sz="1600" dirty="0" smtClean="0"/>
          </a:p>
          <a:p>
            <a:pPr>
              <a:buFont typeface="+mj-lt"/>
              <a:buAutoNum type="arabicPeriod"/>
            </a:pPr>
            <a:r>
              <a:rPr lang="en-US" sz="1600" dirty="0"/>
              <a:t>Do you conduct security testing</a:t>
            </a:r>
            <a:r>
              <a:rPr lang="en-US" sz="1600" dirty="0" smtClean="0"/>
              <a:t>?</a:t>
            </a:r>
          </a:p>
          <a:p>
            <a:pPr>
              <a:buFont typeface="+mj-lt"/>
              <a:buAutoNum type="arabicPeriod"/>
            </a:pPr>
            <a:endParaRPr lang="en-US" sz="1600" dirty="0" smtClean="0"/>
          </a:p>
          <a:p>
            <a:pPr>
              <a:buFont typeface="+mj-lt"/>
              <a:buAutoNum type="arabicPeriod"/>
            </a:pPr>
            <a:r>
              <a:rPr lang="en-US" sz="1600" dirty="0"/>
              <a:t>How do you monitor your systems and applications to prevent breaches or fraud</a:t>
            </a:r>
            <a:r>
              <a:rPr lang="en-US" sz="1600" dirty="0" smtClean="0"/>
              <a:t>?</a:t>
            </a:r>
          </a:p>
          <a:p>
            <a:pPr>
              <a:buFont typeface="+mj-lt"/>
              <a:buAutoNum type="arabicPeriod"/>
            </a:pPr>
            <a:endParaRPr lang="en-US" sz="1600" dirty="0" smtClean="0"/>
          </a:p>
          <a:p>
            <a:pPr>
              <a:buFont typeface="+mj-lt"/>
              <a:buAutoNum type="arabicPeriod"/>
            </a:pPr>
            <a:r>
              <a:rPr lang="en-US" sz="1600" dirty="0"/>
              <a:t>Have you identified all regulations and standards that apply to </a:t>
            </a:r>
            <a:r>
              <a:rPr lang="en-US" sz="1600" dirty="0" smtClean="0"/>
              <a:t>your base registries?</a:t>
            </a:r>
            <a:endParaRPr lang="en-US" sz="1600" dirty="0"/>
          </a:p>
        </p:txBody>
      </p:sp>
      <p:sp>
        <p:nvSpPr>
          <p:cNvPr id="4" name="Slide Number Placeholder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33</a:t>
            </a:fld>
            <a:endParaRPr lang="en-GB" dirty="0"/>
          </a:p>
        </p:txBody>
      </p:sp>
      <p:sp>
        <p:nvSpPr>
          <p:cNvPr id="6"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04026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34</a:t>
            </a:fld>
            <a:endParaRPr lang="en-GB" dirty="0"/>
          </a:p>
        </p:txBody>
      </p:sp>
      <p:sp>
        <p:nvSpPr>
          <p:cNvPr id="2" name="Title 1"/>
          <p:cNvSpPr>
            <a:spLocks noGrp="1"/>
          </p:cNvSpPr>
          <p:nvPr>
            <p:ph type="title"/>
          </p:nvPr>
        </p:nvSpPr>
        <p:spPr/>
        <p:txBody>
          <a:bodyPr/>
          <a:lstStyle/>
          <a:p>
            <a:r>
              <a:rPr lang="en-GB" dirty="0" smtClean="0"/>
              <a:t>Technical Architecture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417" y="2812559"/>
            <a:ext cx="6159560" cy="3002276"/>
          </a:xfrm>
        </p:spPr>
      </p:pic>
      <p:sp>
        <p:nvSpPr>
          <p:cNvPr id="7" name="Content Placeholder 2"/>
          <p:cNvSpPr txBox="1">
            <a:spLocks/>
          </p:cNvSpPr>
          <p:nvPr/>
        </p:nvSpPr>
        <p:spPr bwMode="auto">
          <a:xfrm>
            <a:off x="6960096" y="2636912"/>
            <a:ext cx="4622304" cy="3384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5750" indent="-285750"/>
            <a:endParaRPr lang="en-US" sz="1600" b="0" kern="0" dirty="0" smtClean="0"/>
          </a:p>
          <a:p>
            <a:pPr marL="285750" indent="-285750"/>
            <a:endParaRPr lang="en-US" sz="1600" b="0" kern="0" dirty="0"/>
          </a:p>
          <a:p>
            <a:pPr marL="285750" indent="-285750"/>
            <a:r>
              <a:rPr lang="en-US" sz="1600" b="0" kern="0" dirty="0" smtClean="0"/>
              <a:t>A </a:t>
            </a:r>
            <a:r>
              <a:rPr lang="en-US" sz="1600" kern="0" dirty="0" smtClean="0"/>
              <a:t>service-oriented architecture</a:t>
            </a:r>
            <a:r>
              <a:rPr lang="en-US" sz="1600" b="0" kern="0" dirty="0" smtClean="0"/>
              <a:t> </a:t>
            </a:r>
            <a:r>
              <a:rPr lang="en-US" sz="1600" b="0" kern="0" dirty="0"/>
              <a:t>is composed of services that are </a:t>
            </a:r>
            <a:r>
              <a:rPr lang="en-US" sz="1600" kern="0" dirty="0"/>
              <a:t>self-contained</a:t>
            </a:r>
            <a:r>
              <a:rPr lang="en-US" sz="1600" b="0" kern="0" dirty="0"/>
              <a:t> and </a:t>
            </a:r>
            <a:r>
              <a:rPr lang="en-US" sz="1600" kern="0" dirty="0"/>
              <a:t>independent</a:t>
            </a:r>
            <a:r>
              <a:rPr lang="en-US" sz="1600" b="0" kern="0" dirty="0"/>
              <a:t> from the context or state of the other services they communicate </a:t>
            </a:r>
            <a:r>
              <a:rPr lang="en-US" sz="1600" b="0" kern="0" dirty="0" smtClean="0"/>
              <a:t>to</a:t>
            </a:r>
          </a:p>
          <a:p>
            <a:pPr marL="285750" indent="-285750"/>
            <a:r>
              <a:rPr lang="en-US" sz="1600" kern="0" dirty="0"/>
              <a:t>Modular</a:t>
            </a:r>
            <a:r>
              <a:rPr lang="en-US" sz="1600" b="0" kern="0" dirty="0"/>
              <a:t>, loosely coupled service components, and </a:t>
            </a:r>
            <a:r>
              <a:rPr lang="en-US" sz="1600" kern="0" dirty="0"/>
              <a:t>interconnected</a:t>
            </a:r>
            <a:r>
              <a:rPr lang="en-US" sz="1600" b="0" kern="0" dirty="0"/>
              <a:t> through an </a:t>
            </a:r>
            <a:r>
              <a:rPr lang="en-US" sz="1600" kern="0" dirty="0"/>
              <a:t>infrastructure layer</a:t>
            </a:r>
          </a:p>
          <a:p>
            <a:pPr marL="285750" indent="-285750"/>
            <a:endParaRPr lang="en-US" sz="1600" b="0" kern="0" dirty="0" smtClean="0"/>
          </a:p>
          <a:p>
            <a:pPr indent="0">
              <a:buNone/>
            </a:pPr>
            <a:endParaRPr lang="en-GB" sz="1600" b="0" kern="0" dirty="0"/>
          </a:p>
        </p:txBody>
      </p:sp>
      <p:sp>
        <p:nvSpPr>
          <p:cNvPr id="8"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0464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02" y="1268760"/>
            <a:ext cx="10972800" cy="936625"/>
          </a:xfrm>
        </p:spPr>
        <p:txBody>
          <a:bodyPr/>
          <a:lstStyle/>
          <a:p>
            <a:r>
              <a:rPr lang="en-US" dirty="0" smtClean="0"/>
              <a:t>General </a:t>
            </a:r>
            <a:r>
              <a:rPr lang="en-US" dirty="0"/>
              <a:t>questions - Q&amp;A</a:t>
            </a:r>
          </a:p>
        </p:txBody>
      </p:sp>
      <p:sp>
        <p:nvSpPr>
          <p:cNvPr id="3" name="Content Placeholder 2"/>
          <p:cNvSpPr>
            <a:spLocks noGrp="1"/>
          </p:cNvSpPr>
          <p:nvPr>
            <p:ph idx="1"/>
          </p:nvPr>
        </p:nvSpPr>
        <p:spPr>
          <a:xfrm>
            <a:off x="595402" y="2205384"/>
            <a:ext cx="10972800" cy="4103935"/>
          </a:xfrm>
        </p:spPr>
        <p:txBody>
          <a:bodyPr/>
          <a:lstStyle/>
          <a:p>
            <a:pPr>
              <a:buFont typeface="+mj-lt"/>
              <a:buAutoNum type="arabicPeriod"/>
            </a:pPr>
            <a:r>
              <a:rPr lang="en-US" sz="1600" dirty="0" smtClean="0"/>
              <a:t>Are you </a:t>
            </a:r>
            <a:r>
              <a:rPr lang="en-US" sz="1600" dirty="0"/>
              <a:t>aware </a:t>
            </a:r>
            <a:r>
              <a:rPr lang="en-US" sz="1600" dirty="0" smtClean="0"/>
              <a:t>of the </a:t>
            </a:r>
            <a:r>
              <a:rPr lang="en-US" sz="1600" dirty="0"/>
              <a:t>different frameworks </a:t>
            </a:r>
            <a:r>
              <a:rPr lang="en-US" sz="1600" dirty="0" smtClean="0"/>
              <a:t>related to base registries that are implemented </a:t>
            </a:r>
            <a:r>
              <a:rPr lang="en-US" sz="1600" dirty="0"/>
              <a:t>in other </a:t>
            </a:r>
            <a:r>
              <a:rPr lang="en-US" sz="1600" dirty="0" smtClean="0"/>
              <a:t>MS i.e. Denmark, Estonia? </a:t>
            </a:r>
          </a:p>
          <a:p>
            <a:pPr indent="0">
              <a:buNone/>
            </a:pPr>
            <a:r>
              <a:rPr lang="en-US" sz="1600" dirty="0" smtClean="0"/>
              <a:t>If yes, which one would suite your needs in your country?</a:t>
            </a:r>
          </a:p>
          <a:p>
            <a:pPr indent="0">
              <a:buNone/>
            </a:pPr>
            <a:endParaRPr lang="en-US" sz="1600" dirty="0" smtClean="0"/>
          </a:p>
          <a:p>
            <a:pPr marL="342900">
              <a:buFont typeface="+mj-lt"/>
              <a:buAutoNum type="arabicPeriod" startAt="2"/>
            </a:pPr>
            <a:r>
              <a:rPr lang="en-US" sz="1600" dirty="0" smtClean="0"/>
              <a:t>What are the main challenges that you face in implementation of frameworks?</a:t>
            </a:r>
          </a:p>
          <a:p>
            <a:pPr>
              <a:buFont typeface="+mj-lt"/>
              <a:buAutoNum type="arabicPeriod" startAt="2"/>
            </a:pPr>
            <a:endParaRPr lang="en-US" sz="1600" dirty="0" smtClean="0"/>
          </a:p>
          <a:p>
            <a:pPr indent="0">
              <a:buFont typeface="+mj-lt"/>
              <a:buAutoNum type="arabicPeriod" startAt="3"/>
            </a:pPr>
            <a:r>
              <a:rPr lang="en-US" sz="1600" dirty="0" smtClean="0"/>
              <a:t>  From your point of view, what are the main challenges to create a pan-European interconnection data framework for freely master data exchange among member states?</a:t>
            </a:r>
          </a:p>
          <a:p>
            <a:pPr indent="0">
              <a:buFont typeface="+mj-lt"/>
              <a:buAutoNum type="arabicPeriod" startAt="3"/>
            </a:pPr>
            <a:endParaRPr lang="en-US" sz="1600" dirty="0"/>
          </a:p>
          <a:p>
            <a:pPr indent="0">
              <a:buFont typeface="+mj-lt"/>
              <a:buAutoNum type="arabicPeriod" startAt="3"/>
            </a:pPr>
            <a:r>
              <a:rPr lang="en-US" sz="1600" dirty="0"/>
              <a:t> </a:t>
            </a:r>
            <a:r>
              <a:rPr lang="en-US" sz="1600" dirty="0" smtClean="0"/>
              <a:t>What </a:t>
            </a:r>
            <a:r>
              <a:rPr lang="en-US" sz="1600" dirty="0"/>
              <a:t>types of tools </a:t>
            </a:r>
            <a:r>
              <a:rPr lang="en-US" sz="1600" dirty="0" smtClean="0"/>
              <a:t>do you </a:t>
            </a:r>
            <a:r>
              <a:rPr lang="en-US" sz="1600" smtClean="0"/>
              <a:t>use for </a:t>
            </a:r>
            <a:r>
              <a:rPr lang="en-US" sz="1600" dirty="0" smtClean="0"/>
              <a:t>the </a:t>
            </a:r>
            <a:r>
              <a:rPr lang="en-US" sz="1600" dirty="0"/>
              <a:t>creation of a registry of registries </a:t>
            </a:r>
            <a:r>
              <a:rPr lang="en-US" sz="1600" dirty="0" smtClean="0"/>
              <a:t>in your country? </a:t>
            </a:r>
          </a:p>
          <a:p>
            <a:pPr indent="0">
              <a:buFont typeface="+mj-lt"/>
              <a:buAutoNum type="arabicPeriod" startAt="3"/>
            </a:pPr>
            <a:endParaRPr lang="en-US" sz="1600" dirty="0" smtClean="0"/>
          </a:p>
          <a:p>
            <a:pPr indent="0">
              <a:buFont typeface="+mj-lt"/>
              <a:buAutoNum type="arabicPeriod" startAt="3"/>
            </a:pPr>
            <a:r>
              <a:rPr lang="en-US" sz="1600" dirty="0" smtClean="0"/>
              <a:t> What type of tools </a:t>
            </a:r>
            <a:r>
              <a:rPr lang="en-US" sz="1600" dirty="0"/>
              <a:t>might </a:t>
            </a:r>
            <a:r>
              <a:rPr lang="en-US" sz="1600" dirty="0" smtClean="0"/>
              <a:t>you need to facilitate creation of a registry of registries in your country?</a:t>
            </a:r>
            <a:endParaRPr lang="en-US" sz="1600" dirty="0"/>
          </a:p>
          <a:p>
            <a:pPr indent="0">
              <a:buNone/>
            </a:pPr>
            <a:endParaRPr lang="en-US" sz="1600" dirty="0" smtClean="0"/>
          </a:p>
          <a:p>
            <a:endParaRPr lang="en-US" sz="1600" dirty="0"/>
          </a:p>
        </p:txBody>
      </p:sp>
      <p:sp>
        <p:nvSpPr>
          <p:cNvPr id="4" name="Slide Number Placeholder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35</a:t>
            </a:fld>
            <a:endParaRPr lang="en-GB" dirty="0"/>
          </a:p>
        </p:txBody>
      </p:sp>
      <p:sp>
        <p:nvSpPr>
          <p:cNvPr id="7"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BRAIF</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1238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351174"/>
            <a:ext cx="10972800" cy="936625"/>
          </a:xfrm>
        </p:spPr>
        <p:txBody>
          <a:bodyPr/>
          <a:lstStyle/>
          <a:p>
            <a:r>
              <a:rPr lang="en-GB" dirty="0" smtClean="0"/>
              <a:t>What’s next?</a:t>
            </a:r>
            <a:endParaRPr lang="en-GB" dirty="0"/>
          </a:p>
        </p:txBody>
      </p:sp>
      <p:sp>
        <p:nvSpPr>
          <p:cNvPr id="3" name="Content Placeholder 2"/>
          <p:cNvSpPr>
            <a:spLocks noGrp="1"/>
          </p:cNvSpPr>
          <p:nvPr>
            <p:ph idx="1"/>
          </p:nvPr>
        </p:nvSpPr>
        <p:spPr>
          <a:xfrm>
            <a:off x="335360" y="2243549"/>
            <a:ext cx="10972800" cy="3384476"/>
          </a:xfrm>
        </p:spPr>
        <p:txBody>
          <a:bodyPr/>
          <a:lstStyle/>
          <a:p>
            <a:r>
              <a:rPr lang="en-GB" b="1" dirty="0" smtClean="0"/>
              <a:t>Finalise specification/ data model </a:t>
            </a:r>
            <a:r>
              <a:rPr lang="en-GB" dirty="0" smtClean="0"/>
              <a:t>– testing and validation in 2020</a:t>
            </a:r>
          </a:p>
          <a:p>
            <a:pPr indent="0">
              <a:buNone/>
            </a:pPr>
            <a:r>
              <a:rPr lang="en-GB" sz="1600" dirty="0" smtClean="0"/>
              <a:t>     Follow </a:t>
            </a:r>
            <a:r>
              <a:rPr lang="en-GB" sz="1600" dirty="0"/>
              <a:t>the progress on data model here: </a:t>
            </a:r>
            <a:r>
              <a:rPr lang="en-GB" sz="1600" dirty="0">
                <a:hlinkClick r:id="rId2"/>
              </a:rPr>
              <a:t>ABR – Specification of Registry of Registries  </a:t>
            </a:r>
            <a:endParaRPr lang="en-GB" sz="1600" dirty="0"/>
          </a:p>
          <a:p>
            <a:endParaRPr lang="en-GB" dirty="0" smtClean="0"/>
          </a:p>
          <a:p>
            <a:r>
              <a:rPr lang="en-GB" b="1" dirty="0" smtClean="0"/>
              <a:t>Finalise Framework </a:t>
            </a:r>
            <a:r>
              <a:rPr lang="en-GB" dirty="0" smtClean="0"/>
              <a:t>– validation in 2020</a:t>
            </a:r>
          </a:p>
          <a:p>
            <a:pPr marL="361950" indent="0">
              <a:buNone/>
            </a:pPr>
            <a:r>
              <a:rPr lang="en-GB" sz="1600" dirty="0"/>
              <a:t>Follow the progress on framework here: </a:t>
            </a:r>
            <a:r>
              <a:rPr lang="en-GB" sz="1600" dirty="0">
                <a:hlinkClick r:id="rId3"/>
              </a:rPr>
              <a:t>ABR Collection on </a:t>
            </a:r>
            <a:r>
              <a:rPr lang="en-GB" sz="1600" dirty="0" err="1">
                <a:hlinkClick r:id="rId3"/>
              </a:rPr>
              <a:t>Joinup</a:t>
            </a:r>
            <a:endParaRPr lang="en-GB" sz="1600" dirty="0"/>
          </a:p>
          <a:p>
            <a:endParaRPr lang="en-GB" dirty="0"/>
          </a:p>
          <a:p>
            <a:r>
              <a:rPr lang="en-GB" b="1" dirty="0" smtClean="0"/>
              <a:t>Create tools </a:t>
            </a:r>
            <a:r>
              <a:rPr lang="en-GB" b="1" dirty="0"/>
              <a:t>reusable </a:t>
            </a:r>
            <a:r>
              <a:rPr lang="en-GB" b="1" dirty="0" smtClean="0"/>
              <a:t>by MS in their work on creation of </a:t>
            </a:r>
            <a:r>
              <a:rPr lang="en-GB" b="1" dirty="0" err="1" smtClean="0"/>
              <a:t>RoR</a:t>
            </a:r>
            <a:r>
              <a:rPr lang="en-GB" b="1" dirty="0" smtClean="0"/>
              <a:t> – </a:t>
            </a:r>
            <a:r>
              <a:rPr lang="en-GB" dirty="0" smtClean="0"/>
              <a:t>in 2020</a:t>
            </a:r>
          </a:p>
          <a:p>
            <a:endParaRPr lang="en-GB" dirty="0" smtClean="0"/>
          </a:p>
          <a:p>
            <a:r>
              <a:rPr lang="en-GB" dirty="0" smtClean="0"/>
              <a:t>...and continuous exchange of experiences on </a:t>
            </a:r>
            <a:r>
              <a:rPr lang="en-GB" dirty="0" err="1" smtClean="0"/>
              <a:t>RoR</a:t>
            </a:r>
            <a:r>
              <a:rPr lang="en-GB" dirty="0" smtClean="0"/>
              <a:t> creation !</a:t>
            </a:r>
          </a:p>
          <a:p>
            <a:endParaRPr lang="en-GB" dirty="0"/>
          </a:p>
        </p:txBody>
      </p:sp>
      <p:sp>
        <p:nvSpPr>
          <p:cNvPr id="4" name="Slide Number Placeholder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36</a:t>
            </a:fld>
            <a:endParaRPr lang="en-GB" dirty="0"/>
          </a:p>
        </p:txBody>
      </p:sp>
      <p:sp>
        <p:nvSpPr>
          <p:cNvPr id="5"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What’s Next?</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8222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37</a:t>
            </a:fld>
            <a:endParaRPr lang="en-GB" dirty="0"/>
          </a:p>
        </p:txBody>
      </p:sp>
      <p:sp>
        <p:nvSpPr>
          <p:cNvPr id="2" name="Rectangle 1"/>
          <p:cNvSpPr/>
          <p:nvPr/>
        </p:nvSpPr>
        <p:spPr>
          <a:xfrm>
            <a:off x="191344" y="2106067"/>
            <a:ext cx="6350744" cy="1335750"/>
          </a:xfrm>
          <a:prstGeom prst="rect">
            <a:avLst/>
          </a:prstGeom>
        </p:spPr>
        <p:txBody>
          <a:bodyPr wrap="square">
            <a:spAutoFit/>
          </a:bodyPr>
          <a:lstStyle/>
          <a:p>
            <a:pPr eaLnBrk="0" hangingPunct="0">
              <a:spcBef>
                <a:spcPct val="20000"/>
              </a:spcBef>
              <a:buClr>
                <a:srgbClr val="00AEF0"/>
              </a:buClr>
            </a:pPr>
            <a:r>
              <a:rPr lang="en-GB" sz="2000" kern="0" dirty="0" smtClean="0">
                <a:solidFill>
                  <a:srgbClr val="0F5494"/>
                </a:solidFill>
                <a:latin typeface="+mj-lt"/>
                <a:ea typeface="+mj-ea"/>
                <a:cs typeface="+mj-cs"/>
              </a:rPr>
              <a:t>If you do not have an account on </a:t>
            </a:r>
            <a:r>
              <a:rPr lang="en-GB" sz="2000" kern="0" dirty="0" err="1" smtClean="0">
                <a:solidFill>
                  <a:srgbClr val="0F5494"/>
                </a:solidFill>
                <a:latin typeface="+mj-lt"/>
                <a:ea typeface="+mj-ea"/>
                <a:cs typeface="+mj-cs"/>
              </a:rPr>
              <a:t>Joinup</a:t>
            </a:r>
            <a:r>
              <a:rPr lang="en-GB" sz="2000" kern="0" dirty="0" smtClean="0">
                <a:solidFill>
                  <a:srgbClr val="0F5494"/>
                </a:solidFill>
                <a:latin typeface="+mj-lt"/>
                <a:ea typeface="+mj-ea"/>
                <a:cs typeface="+mj-cs"/>
              </a:rPr>
              <a:t>, </a:t>
            </a:r>
          </a:p>
          <a:p>
            <a:pPr eaLnBrk="0" hangingPunct="0">
              <a:spcBef>
                <a:spcPct val="20000"/>
              </a:spcBef>
              <a:buClr>
                <a:srgbClr val="00AEF0"/>
              </a:buClr>
            </a:pPr>
            <a:r>
              <a:rPr lang="en-GB" sz="2000" kern="0" dirty="0" smtClean="0">
                <a:solidFill>
                  <a:srgbClr val="0F5494"/>
                </a:solidFill>
                <a:latin typeface="+mj-lt"/>
                <a:ea typeface="+mj-ea"/>
                <a:cs typeface="+mj-cs"/>
              </a:rPr>
              <a:t>Create it here: </a:t>
            </a:r>
            <a:r>
              <a:rPr lang="en-GB" sz="1800" kern="0" dirty="0">
                <a:solidFill>
                  <a:srgbClr val="0F5494"/>
                </a:solidFill>
                <a:latin typeface="+mj-lt"/>
                <a:ea typeface="+mj-ea"/>
                <a:cs typeface="+mj-cs"/>
                <a:hlinkClick r:id="rId2"/>
              </a:rPr>
              <a:t>https://</a:t>
            </a:r>
            <a:r>
              <a:rPr lang="en-GB" sz="1800" kern="0" dirty="0" smtClean="0">
                <a:solidFill>
                  <a:srgbClr val="0F5494"/>
                </a:solidFill>
                <a:latin typeface="+mj-lt"/>
                <a:ea typeface="+mj-ea"/>
                <a:cs typeface="+mj-cs"/>
                <a:hlinkClick r:id="rId2"/>
              </a:rPr>
              <a:t>joinup.ec.europa.eu/user/register</a:t>
            </a:r>
            <a:endParaRPr lang="en-GB" sz="1800" kern="0" dirty="0" smtClean="0">
              <a:solidFill>
                <a:srgbClr val="0F5494"/>
              </a:solidFill>
              <a:latin typeface="+mj-lt"/>
              <a:ea typeface="+mj-ea"/>
              <a:cs typeface="+mj-cs"/>
            </a:endParaRPr>
          </a:p>
          <a:p>
            <a:pPr eaLnBrk="0" hangingPunct="0">
              <a:spcBef>
                <a:spcPct val="20000"/>
              </a:spcBef>
              <a:buClr>
                <a:srgbClr val="00AEF0"/>
              </a:buClr>
            </a:pPr>
            <a:endParaRPr lang="en-GB" sz="1400" dirty="0">
              <a:solidFill>
                <a:srgbClr val="0F5494"/>
              </a:solidFill>
              <a:latin typeface="+mn-lt"/>
            </a:endParaRPr>
          </a:p>
        </p:txBody>
      </p:sp>
      <p:sp>
        <p:nvSpPr>
          <p:cNvPr id="9" name="Título 5"/>
          <p:cNvSpPr txBox="1">
            <a:spLocks/>
          </p:cNvSpPr>
          <p:nvPr/>
        </p:nvSpPr>
        <p:spPr bwMode="auto">
          <a:xfrm>
            <a:off x="191344" y="1371682"/>
            <a:ext cx="7315200" cy="4192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58775" indent="-358775" algn="l" rtl="0" eaLnBrk="0" fontAlgn="base" hangingPunct="0">
              <a:spcBef>
                <a:spcPct val="0"/>
              </a:spcBef>
              <a:spcAft>
                <a:spcPct val="0"/>
              </a:spcAft>
              <a:defRPr sz="2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Sign up now!</a:t>
            </a:r>
            <a:endParaRPr lang="en-GB" sz="2800" kern="0" dirty="0"/>
          </a:p>
        </p:txBody>
      </p:sp>
      <p:sp>
        <p:nvSpPr>
          <p:cNvPr id="10" name="Rectangle 9"/>
          <p:cNvSpPr/>
          <p:nvPr/>
        </p:nvSpPr>
        <p:spPr>
          <a:xfrm>
            <a:off x="194600" y="3943965"/>
            <a:ext cx="6096000" cy="954107"/>
          </a:xfrm>
          <a:prstGeom prst="rect">
            <a:avLst/>
          </a:prstGeom>
        </p:spPr>
        <p:txBody>
          <a:bodyPr>
            <a:spAutoFit/>
          </a:bodyPr>
          <a:lstStyle/>
          <a:p>
            <a:pPr eaLnBrk="0" hangingPunct="0">
              <a:spcBef>
                <a:spcPct val="20000"/>
              </a:spcBef>
              <a:buClr>
                <a:srgbClr val="00AEF0"/>
              </a:buClr>
            </a:pPr>
            <a:r>
              <a:rPr lang="en-GB" sz="2000" dirty="0">
                <a:solidFill>
                  <a:srgbClr val="0F5494"/>
                </a:solidFill>
                <a:latin typeface="+mj-lt"/>
                <a:ea typeface="+mj-ea"/>
                <a:cs typeface="+mj-cs"/>
              </a:rPr>
              <a:t>Join </a:t>
            </a:r>
            <a:r>
              <a:rPr lang="en-GB" sz="2000" dirty="0" smtClean="0">
                <a:solidFill>
                  <a:srgbClr val="0F5494"/>
                </a:solidFill>
                <a:latin typeface="+mj-lt"/>
                <a:ea typeface="+mj-ea"/>
                <a:cs typeface="+mj-cs"/>
              </a:rPr>
              <a:t>ABR Collection on </a:t>
            </a:r>
            <a:r>
              <a:rPr lang="en-GB" sz="2000" dirty="0" err="1" smtClean="0">
                <a:solidFill>
                  <a:srgbClr val="0F5494"/>
                </a:solidFill>
                <a:latin typeface="+mj-lt"/>
                <a:ea typeface="+mj-ea"/>
                <a:cs typeface="+mj-cs"/>
              </a:rPr>
              <a:t>Joinup</a:t>
            </a:r>
            <a:r>
              <a:rPr lang="en-GB" sz="2000" dirty="0" smtClean="0">
                <a:solidFill>
                  <a:srgbClr val="0F5494"/>
                </a:solidFill>
                <a:latin typeface="+mj-lt"/>
                <a:ea typeface="+mj-ea"/>
                <a:cs typeface="+mj-cs"/>
              </a:rPr>
              <a:t>: </a:t>
            </a:r>
            <a:r>
              <a:rPr lang="en-GB" sz="1800" dirty="0">
                <a:hlinkClick r:id="rId3"/>
              </a:rPr>
              <a:t>https://joinup.ec.europa.eu/collection/access-base-registries</a:t>
            </a:r>
            <a:endParaRPr lang="en-GB" sz="1800" dirty="0">
              <a:solidFill>
                <a:srgbClr val="0F5494"/>
              </a:solidFill>
              <a:latin typeface="+mn-lt"/>
            </a:endParaRPr>
          </a:p>
        </p:txBody>
      </p:sp>
      <p:sp>
        <p:nvSpPr>
          <p:cNvPr id="11" name="Título 5"/>
          <p:cNvSpPr txBox="1">
            <a:spLocks/>
          </p:cNvSpPr>
          <p:nvPr/>
        </p:nvSpPr>
        <p:spPr bwMode="auto">
          <a:xfrm>
            <a:off x="131376" y="5262072"/>
            <a:ext cx="12486480" cy="984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58775" indent="-358775" algn="l" rtl="0" eaLnBrk="0" fontAlgn="base" hangingPunct="0">
              <a:spcBef>
                <a:spcPct val="0"/>
              </a:spcBef>
              <a:spcAft>
                <a:spcPct val="0"/>
              </a:spcAft>
              <a:defRPr sz="2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endParaRPr lang="en-GB" sz="1800" kern="0" dirty="0"/>
          </a:p>
        </p:txBody>
      </p:sp>
      <p:sp>
        <p:nvSpPr>
          <p:cNvPr id="12"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ABR on </a:t>
            </a:r>
            <a:r>
              <a:rPr lang="en-GB" sz="2400" kern="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Joinup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a:stretch>
            <a:fillRect/>
          </a:stretch>
        </p:blipFill>
        <p:spPr>
          <a:xfrm>
            <a:off x="6719458" y="1080401"/>
            <a:ext cx="4881818" cy="4092610"/>
          </a:xfrm>
          <a:prstGeom prst="rect">
            <a:avLst/>
          </a:prstGeom>
        </p:spPr>
      </p:pic>
    </p:spTree>
    <p:extLst>
      <p:ext uri="{BB962C8B-B14F-4D97-AF65-F5344CB8AC3E}">
        <p14:creationId xmlns:p14="http://schemas.microsoft.com/office/powerpoint/2010/main" val="3878055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0" y="0"/>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kern="0" dirty="0" smtClean="0">
                <a:solidFill>
                  <a:schemeClr val="bg1"/>
                </a:solidFill>
              </a:rPr>
              <a:t>   Q&amp;A</a:t>
            </a:r>
          </a:p>
          <a:p>
            <a:endParaRPr lang="en-GB" sz="2000" kern="0" dirty="0">
              <a:solidFill>
                <a:schemeClr val="bg1"/>
              </a:solidFill>
            </a:endParaRPr>
          </a:p>
        </p:txBody>
      </p:sp>
      <p:sp>
        <p:nvSpPr>
          <p:cNvPr id="6" name="Rectangle 5"/>
          <p:cNvSpPr/>
          <p:nvPr/>
        </p:nvSpPr>
        <p:spPr>
          <a:xfrm>
            <a:off x="2063552" y="5157192"/>
            <a:ext cx="8064896" cy="571631"/>
          </a:xfrm>
          <a:prstGeom prst="rect">
            <a:avLst/>
          </a:prstGeom>
        </p:spPr>
        <p:txBody>
          <a:bodyPr wrap="square">
            <a:spAutoFit/>
          </a:bodyPr>
          <a:lstStyle/>
          <a:p>
            <a:pPr algn="ctr" eaLnBrk="0" hangingPunct="0">
              <a:lnSpc>
                <a:spcPct val="150000"/>
              </a:lnSpc>
              <a:spcBef>
                <a:spcPct val="20000"/>
              </a:spcBef>
              <a:buClr>
                <a:srgbClr val="00AEF0"/>
              </a:buClr>
            </a:pPr>
            <a:r>
              <a:rPr lang="en-US" sz="2400" b="0" dirty="0">
                <a:solidFill>
                  <a:srgbClr val="0F5494"/>
                </a:solidFill>
                <a:latin typeface="+mn-lt"/>
              </a:rPr>
              <a:t>Thank you for your participation!</a:t>
            </a:r>
            <a:endParaRPr lang="fr-BE" sz="2400" b="0" dirty="0">
              <a:solidFill>
                <a:srgbClr val="0F5494"/>
              </a:solidFill>
              <a:latin typeface="+mn-lt"/>
            </a:endParaRPr>
          </a:p>
        </p:txBody>
      </p:sp>
      <p:sp>
        <p:nvSpPr>
          <p:cNvPr id="5" name="Slide Number Placeholder 4"/>
          <p:cNvSpPr>
            <a:spLocks noGrp="1"/>
          </p:cNvSpPr>
          <p:nvPr>
            <p:ph type="sldNum" sz="quarter" idx="12"/>
          </p:nvPr>
        </p:nvSpPr>
        <p:spPr>
          <a:xfrm>
            <a:off x="9299872" y="6337126"/>
            <a:ext cx="2844800" cy="476250"/>
          </a:xfrm>
        </p:spPr>
        <p:txBody>
          <a:bodyPr/>
          <a:lstStyle/>
          <a:p>
            <a:pPr algn="r">
              <a:defRPr/>
            </a:pPr>
            <a:fld id="{396CDD1B-50E0-44E8-82B7-F85F69F6D40C}" type="slidenum">
              <a:rPr lang="en-GB" smtClean="0"/>
              <a:pPr algn="r">
                <a:defRPr/>
              </a:pPr>
              <a:t>38</a:t>
            </a:fld>
            <a:endParaRPr lang="en-GB" dirty="0"/>
          </a:p>
        </p:txBody>
      </p:sp>
      <p:pic>
        <p:nvPicPr>
          <p:cNvPr id="2" name="Picture 1"/>
          <p:cNvPicPr>
            <a:picLocks noChangeAspect="1"/>
          </p:cNvPicPr>
          <p:nvPr/>
        </p:nvPicPr>
        <p:blipFill>
          <a:blip r:embed="rId2"/>
          <a:stretch>
            <a:fillRect/>
          </a:stretch>
        </p:blipFill>
        <p:spPr>
          <a:xfrm>
            <a:off x="4079776" y="2132856"/>
            <a:ext cx="3546723" cy="2776639"/>
          </a:xfrm>
          <a:prstGeom prst="rect">
            <a:avLst/>
          </a:prstGeom>
        </p:spPr>
      </p:pic>
    </p:spTree>
    <p:extLst>
      <p:ext uri="{BB962C8B-B14F-4D97-AF65-F5344CB8AC3E}">
        <p14:creationId xmlns:p14="http://schemas.microsoft.com/office/powerpoint/2010/main" val="581466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99872" y="6337126"/>
            <a:ext cx="2844800" cy="476250"/>
          </a:xfrm>
        </p:spPr>
        <p:txBody>
          <a:bodyPr/>
          <a:lstStyle/>
          <a:p>
            <a:pPr>
              <a:defRPr/>
            </a:pPr>
            <a:fld id="{396CDD1B-50E0-44E8-82B7-F85F69F6D40C}" type="slidenum">
              <a:rPr lang="en-GB" smtClean="0"/>
              <a:pPr>
                <a:defRPr/>
              </a:pPr>
              <a:t>4</a:t>
            </a:fld>
            <a:endParaRPr lang="en-GB" dirty="0"/>
          </a:p>
        </p:txBody>
      </p:sp>
      <p:sp>
        <p:nvSpPr>
          <p:cNvPr id="3" name="TextBox 2"/>
          <p:cNvSpPr txBox="1"/>
          <p:nvPr/>
        </p:nvSpPr>
        <p:spPr>
          <a:xfrm>
            <a:off x="1996873" y="4426186"/>
            <a:ext cx="1928136" cy="954107"/>
          </a:xfrm>
          <a:prstGeom prst="rect">
            <a:avLst/>
          </a:prstGeom>
          <a:noFill/>
        </p:spPr>
        <p:txBody>
          <a:bodyPr wrap="square" rtlCol="0">
            <a:spAutoFit/>
          </a:bodyPr>
          <a:lstStyle/>
          <a:p>
            <a:pPr marL="285750" indent="-285750">
              <a:buFont typeface="Arial" panose="020B0604020202020204" pitchFamily="34" charset="0"/>
              <a:buChar char="•"/>
            </a:pPr>
            <a:r>
              <a:rPr lang="en-US" sz="1400" b="0" dirty="0" smtClean="0">
                <a:solidFill>
                  <a:srgbClr val="FFFFFF"/>
                </a:solidFill>
                <a:ea typeface="Verdana" panose="020B0604030504040204" pitchFamily="34" charset="0"/>
                <a:cs typeface="Verdana" panose="020B0604030504040204" pitchFamily="34" charset="0"/>
              </a:rPr>
              <a:t>Project Team</a:t>
            </a:r>
          </a:p>
          <a:p>
            <a:pPr marL="285750" indent="-285750">
              <a:buFont typeface="Arial" panose="020B0604020202020204" pitchFamily="34" charset="0"/>
              <a:buChar char="•"/>
            </a:pPr>
            <a:endParaRPr lang="en-US" sz="1400" b="0" dirty="0">
              <a:solidFill>
                <a:srgbClr val="FFFFFF"/>
              </a:solidFill>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b="0" dirty="0" smtClean="0">
                <a:solidFill>
                  <a:srgbClr val="FFFFFF"/>
                </a:solidFill>
                <a:ea typeface="Verdana" panose="020B0604030504040204" pitchFamily="34" charset="0"/>
                <a:cs typeface="Verdana" panose="020B0604030504040204" pitchFamily="34" charset="0"/>
              </a:rPr>
              <a:t>Project </a:t>
            </a:r>
          </a:p>
          <a:p>
            <a:r>
              <a:rPr lang="en-US" sz="1400" b="0" dirty="0" smtClean="0">
                <a:solidFill>
                  <a:srgbClr val="FFFFFF"/>
                </a:solidFill>
                <a:ea typeface="Verdana" panose="020B0604030504040204" pitchFamily="34" charset="0"/>
                <a:cs typeface="Verdana" panose="020B0604030504040204" pitchFamily="34" charset="0"/>
              </a:rPr>
              <a:t>Scope &amp; </a:t>
            </a:r>
            <a:r>
              <a:rPr lang="en-US" sz="1400" b="0" dirty="0" smtClean="0">
                <a:solidFill>
                  <a:schemeClr val="bg1"/>
                </a:solidFill>
                <a:ea typeface="Verdana" panose="020B0604030504040204" pitchFamily="34" charset="0"/>
                <a:cs typeface="Verdana" panose="020B0604030504040204" pitchFamily="34" charset="0"/>
              </a:rPr>
              <a:t>Approach</a:t>
            </a:r>
            <a:endParaRPr lang="en-US" sz="1400" b="0" dirty="0">
              <a:solidFill>
                <a:schemeClr val="bg1"/>
              </a:solidFill>
              <a:ea typeface="Verdana" panose="020B0604030504040204" pitchFamily="34" charset="0"/>
              <a:cs typeface="Verdana" panose="020B0604030504040204" pitchFamily="34" charset="0"/>
            </a:endParaRPr>
          </a:p>
        </p:txBody>
      </p:sp>
      <p:sp>
        <p:nvSpPr>
          <p:cNvPr id="4" name="TextBox 3"/>
          <p:cNvSpPr txBox="1"/>
          <p:nvPr/>
        </p:nvSpPr>
        <p:spPr>
          <a:xfrm>
            <a:off x="5103867" y="4454769"/>
            <a:ext cx="2348701" cy="738664"/>
          </a:xfrm>
          <a:prstGeom prst="rect">
            <a:avLst/>
          </a:prstGeom>
          <a:noFill/>
        </p:spPr>
        <p:txBody>
          <a:bodyPr wrap="square" rtlCol="0">
            <a:spAutoFit/>
          </a:bodyPr>
          <a:lstStyle/>
          <a:p>
            <a:pPr marL="285750" indent="-285750">
              <a:buFont typeface="Arial" panose="020B0604020202020204" pitchFamily="34" charset="0"/>
              <a:buChar char="•"/>
            </a:pPr>
            <a:r>
              <a:rPr lang="en-US" sz="1400" b="0" dirty="0" smtClean="0">
                <a:solidFill>
                  <a:srgbClr val="FFFFFF"/>
                </a:solidFill>
                <a:ea typeface="Verdana" panose="020B0604030504040204" pitchFamily="34" charset="0"/>
                <a:cs typeface="Verdana" panose="020B0604030504040204" pitchFamily="34" charset="0"/>
              </a:rPr>
              <a:t>Project Context</a:t>
            </a:r>
          </a:p>
          <a:p>
            <a:pPr marL="285750" indent="-285750">
              <a:buFont typeface="Arial" panose="020B0604020202020204" pitchFamily="34" charset="0"/>
              <a:buChar char="•"/>
            </a:pPr>
            <a:endParaRPr lang="en-US" sz="1400" b="0" dirty="0" smtClean="0">
              <a:solidFill>
                <a:srgbClr val="FFFFFF"/>
              </a:solidFill>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b="0" dirty="0" smtClean="0">
                <a:solidFill>
                  <a:srgbClr val="FFFFFF"/>
                </a:solidFill>
                <a:ea typeface="Verdana" panose="020B0604030504040204" pitchFamily="34" charset="0"/>
                <a:cs typeface="Verdana" panose="020B0604030504040204" pitchFamily="34" charset="0"/>
              </a:rPr>
              <a:t>Client’ Expectations</a:t>
            </a:r>
            <a:endParaRPr lang="en-US" sz="1400" b="0" dirty="0">
              <a:solidFill>
                <a:srgbClr val="FFFFFF"/>
              </a:solidFill>
              <a:ea typeface="Verdana" panose="020B0604030504040204" pitchFamily="34" charset="0"/>
              <a:cs typeface="Verdana" panose="020B0604030504040204" pitchFamily="34" charset="0"/>
            </a:endParaRPr>
          </a:p>
        </p:txBody>
      </p:sp>
      <p:sp>
        <p:nvSpPr>
          <p:cNvPr id="7" name="TextBox 6"/>
          <p:cNvSpPr txBox="1"/>
          <p:nvPr/>
        </p:nvSpPr>
        <p:spPr>
          <a:xfrm>
            <a:off x="8249887" y="4454769"/>
            <a:ext cx="2418113" cy="954107"/>
          </a:xfrm>
          <a:prstGeom prst="rect">
            <a:avLst/>
          </a:prstGeom>
          <a:noFill/>
        </p:spPr>
        <p:txBody>
          <a:bodyPr wrap="square" rtlCol="0">
            <a:spAutoFit/>
          </a:bodyPr>
          <a:lstStyle/>
          <a:p>
            <a:pPr marL="285750" indent="-285750">
              <a:buFont typeface="Arial" panose="020B0604020202020204" pitchFamily="34" charset="0"/>
              <a:buChar char="•"/>
            </a:pPr>
            <a:r>
              <a:rPr lang="en-US" sz="1400" b="0" dirty="0" smtClean="0">
                <a:solidFill>
                  <a:srgbClr val="FFFFFF"/>
                </a:solidFill>
                <a:ea typeface="Verdana" panose="020B0604030504040204" pitchFamily="34" charset="0"/>
                <a:cs typeface="Verdana" panose="020B0604030504040204" pitchFamily="34" charset="0"/>
              </a:rPr>
              <a:t>Short-term Actions</a:t>
            </a:r>
          </a:p>
          <a:p>
            <a:pPr marL="285750" indent="-285750">
              <a:buFont typeface="Arial" panose="020B0604020202020204" pitchFamily="34" charset="0"/>
              <a:buChar char="•"/>
            </a:pPr>
            <a:endParaRPr lang="en-US" sz="1400" b="0" dirty="0" smtClean="0">
              <a:solidFill>
                <a:srgbClr val="FFFFFF"/>
              </a:solidFill>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b="0" dirty="0">
                <a:solidFill>
                  <a:srgbClr val="FFFFFF"/>
                </a:solidFill>
                <a:ea typeface="Verdana" panose="020B0604030504040204" pitchFamily="34" charset="0"/>
                <a:cs typeface="Verdana" panose="020B0604030504040204" pitchFamily="34" charset="0"/>
              </a:rPr>
              <a:t>Assumptions</a:t>
            </a:r>
          </a:p>
          <a:p>
            <a:pPr marL="285750" indent="-285750">
              <a:buFont typeface="Arial" panose="020B0604020202020204" pitchFamily="34" charset="0"/>
              <a:buChar char="•"/>
            </a:pPr>
            <a:endParaRPr lang="en-US" sz="1400" b="0" dirty="0">
              <a:solidFill>
                <a:srgbClr val="FFFFFF"/>
              </a:solidFill>
              <a:ea typeface="Verdana" panose="020B0604030504040204" pitchFamily="34" charset="0"/>
              <a:cs typeface="Verdana" panose="020B0604030504040204" pitchFamily="34" charset="0"/>
            </a:endParaRPr>
          </a:p>
        </p:txBody>
      </p:sp>
      <p:sp>
        <p:nvSpPr>
          <p:cNvPr id="32" name="Title 2"/>
          <p:cNvSpPr txBox="1">
            <a:spLocks/>
          </p:cNvSpPr>
          <p:nvPr/>
        </p:nvSpPr>
        <p:spPr bwMode="auto">
          <a:xfrm>
            <a:off x="0" y="0"/>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Welcome Note</a:t>
            </a:r>
          </a:p>
          <a:p>
            <a:endParaRPr lang="en-GB" sz="2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Espace réservé pour une imag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006770" y="2459745"/>
            <a:ext cx="7905654" cy="3760256"/>
          </a:xfrm>
          <a:prstGeom prst="rect">
            <a:avLst/>
          </a:prstGeom>
        </p:spPr>
      </p:pic>
    </p:spTree>
    <p:extLst>
      <p:ext uri="{BB962C8B-B14F-4D97-AF65-F5344CB8AC3E}">
        <p14:creationId xmlns:p14="http://schemas.microsoft.com/office/powerpoint/2010/main" val="115190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96CDD1B-50E0-44E8-82B7-F85F69F6D40C}" type="slidenum">
              <a:rPr lang="en-GB" smtClean="0"/>
              <a:pPr>
                <a:defRPr/>
              </a:pPr>
              <a:t>5</a:t>
            </a:fld>
            <a:endParaRPr lang="en-GB" dirty="0"/>
          </a:p>
        </p:txBody>
      </p:sp>
      <p:pic>
        <p:nvPicPr>
          <p:cNvPr id="6" name="Picture 5"/>
          <p:cNvPicPr>
            <a:picLocks noChangeAspect="1"/>
          </p:cNvPicPr>
          <p:nvPr/>
        </p:nvPicPr>
        <p:blipFill>
          <a:blip r:embed="rId3"/>
          <a:stretch>
            <a:fillRect/>
          </a:stretch>
        </p:blipFill>
        <p:spPr>
          <a:xfrm>
            <a:off x="396996" y="2166055"/>
            <a:ext cx="2287053" cy="2880320"/>
          </a:xfrm>
          <a:prstGeom prst="rect">
            <a:avLst/>
          </a:prstGeom>
        </p:spPr>
      </p:pic>
      <p:sp>
        <p:nvSpPr>
          <p:cNvPr id="11" name="TextBox 10"/>
          <p:cNvSpPr txBox="1"/>
          <p:nvPr/>
        </p:nvSpPr>
        <p:spPr>
          <a:xfrm>
            <a:off x="2871748" y="3461326"/>
            <a:ext cx="4736420" cy="1985159"/>
          </a:xfrm>
          <a:prstGeom prst="rect">
            <a:avLst/>
          </a:prstGeom>
          <a:noFill/>
        </p:spPr>
        <p:txBody>
          <a:bodyPr wrap="square" rtlCol="0">
            <a:spAutoFit/>
          </a:bodyPr>
          <a:lstStyle/>
          <a:p>
            <a:pPr marL="171450" indent="-171450">
              <a:buFont typeface="Wingdings" panose="05000000000000000000" pitchFamily="2" charset="2"/>
              <a:buChar char="§"/>
            </a:pPr>
            <a:r>
              <a:rPr lang="en-GB" sz="1200" dirty="0" smtClean="0">
                <a:solidFill>
                  <a:srgbClr val="0F5494"/>
                </a:solidFill>
                <a:effectLst>
                  <a:outerShdw blurRad="38100" dist="38100" dir="2700000" algn="tl">
                    <a:srgbClr val="000000">
                      <a:alpha val="43137"/>
                    </a:srgbClr>
                  </a:outerShdw>
                </a:effectLst>
              </a:rPr>
              <a:t>ABR Scope</a:t>
            </a:r>
            <a:r>
              <a:rPr lang="en-GB" sz="1200" dirty="0" smtClean="0">
                <a:solidFill>
                  <a:srgbClr val="0F5494"/>
                </a:solidFill>
              </a:rPr>
              <a:t>: </a:t>
            </a:r>
          </a:p>
          <a:p>
            <a:pPr marL="628650" lvl="1" indent="-171450" algn="just">
              <a:spcBef>
                <a:spcPts val="600"/>
              </a:spcBef>
              <a:spcAft>
                <a:spcPts val="600"/>
              </a:spcAft>
              <a:buFont typeface="Wingdings" panose="05000000000000000000" pitchFamily="2" charset="2"/>
              <a:buChar char="ü"/>
            </a:pPr>
            <a:r>
              <a:rPr lang="en-GB" sz="1200" b="0" dirty="0" smtClean="0">
                <a:solidFill>
                  <a:srgbClr val="0F5494"/>
                </a:solidFill>
              </a:rPr>
              <a:t>Finalisation of a framework for Base Registry Access and Interconnection (BRAIF);</a:t>
            </a:r>
          </a:p>
          <a:p>
            <a:pPr marL="628650" lvl="1" indent="-171450" algn="just">
              <a:spcBef>
                <a:spcPts val="600"/>
              </a:spcBef>
              <a:spcAft>
                <a:spcPts val="600"/>
              </a:spcAft>
              <a:buFont typeface="Wingdings" panose="05000000000000000000" pitchFamily="2" charset="2"/>
              <a:buChar char="ü"/>
            </a:pPr>
            <a:r>
              <a:rPr lang="en-GB" sz="1200" b="0" dirty="0" smtClean="0">
                <a:solidFill>
                  <a:srgbClr val="0F5494"/>
                </a:solidFill>
              </a:rPr>
              <a:t>Maintenance of ABR Collection on </a:t>
            </a:r>
            <a:r>
              <a:rPr lang="en-GB" sz="1200" b="0" dirty="0" err="1" smtClean="0">
                <a:solidFill>
                  <a:srgbClr val="0F5494"/>
                </a:solidFill>
              </a:rPr>
              <a:t>Joinup</a:t>
            </a:r>
            <a:r>
              <a:rPr lang="en-GB" sz="1200" b="0" dirty="0" smtClean="0">
                <a:solidFill>
                  <a:srgbClr val="0F5494"/>
                </a:solidFill>
              </a:rPr>
              <a:t>;</a:t>
            </a:r>
          </a:p>
          <a:p>
            <a:pPr marL="628650" lvl="1" indent="-171450" algn="just">
              <a:spcBef>
                <a:spcPts val="600"/>
              </a:spcBef>
              <a:spcAft>
                <a:spcPts val="600"/>
              </a:spcAft>
              <a:buFont typeface="Wingdings" panose="05000000000000000000" pitchFamily="2" charset="2"/>
              <a:buChar char="ü"/>
            </a:pPr>
            <a:r>
              <a:rPr lang="en-GB" sz="1200" b="0" dirty="0">
                <a:solidFill>
                  <a:srgbClr val="0F5494"/>
                </a:solidFill>
              </a:rPr>
              <a:t>Elaboration of Registry of Registries (</a:t>
            </a:r>
            <a:r>
              <a:rPr lang="en-GB" sz="1200" b="0" dirty="0" err="1">
                <a:solidFill>
                  <a:srgbClr val="0F5494"/>
                </a:solidFill>
              </a:rPr>
              <a:t>RoR</a:t>
            </a:r>
            <a:r>
              <a:rPr lang="en-GB" sz="1200" b="0" dirty="0">
                <a:solidFill>
                  <a:srgbClr val="0F5494"/>
                </a:solidFill>
              </a:rPr>
              <a:t>) specification/ data model</a:t>
            </a:r>
          </a:p>
          <a:p>
            <a:pPr marL="628650" lvl="1" indent="-171450" algn="just">
              <a:spcBef>
                <a:spcPts val="600"/>
              </a:spcBef>
              <a:spcAft>
                <a:spcPts val="600"/>
              </a:spcAft>
              <a:buFont typeface="Wingdings" panose="05000000000000000000" pitchFamily="2" charset="2"/>
              <a:buChar char="ü"/>
            </a:pPr>
            <a:endParaRPr lang="en-GB" sz="1200" b="0" dirty="0">
              <a:solidFill>
                <a:srgbClr val="0F5494"/>
              </a:solidFill>
            </a:endParaRPr>
          </a:p>
        </p:txBody>
      </p:sp>
      <p:sp>
        <p:nvSpPr>
          <p:cNvPr id="12" name="TextBox 11"/>
          <p:cNvSpPr txBox="1"/>
          <p:nvPr/>
        </p:nvSpPr>
        <p:spPr>
          <a:xfrm>
            <a:off x="2871748" y="2059971"/>
            <a:ext cx="4641919" cy="1261884"/>
          </a:xfrm>
          <a:prstGeom prst="rect">
            <a:avLst/>
          </a:prstGeom>
          <a:noFill/>
        </p:spPr>
        <p:txBody>
          <a:bodyPr wrap="square" rtlCol="0">
            <a:spAutoFit/>
          </a:bodyPr>
          <a:lstStyle/>
          <a:p>
            <a:pPr marL="171450" indent="-171450">
              <a:lnSpc>
                <a:spcPct val="150000"/>
              </a:lnSpc>
              <a:spcBef>
                <a:spcPts val="600"/>
              </a:spcBef>
              <a:spcAft>
                <a:spcPts val="600"/>
              </a:spcAft>
              <a:buFont typeface="Wingdings" panose="05000000000000000000" pitchFamily="2" charset="2"/>
              <a:buChar char="§"/>
            </a:pPr>
            <a:r>
              <a:rPr lang="en-GB" sz="1200" dirty="0" smtClean="0">
                <a:solidFill>
                  <a:srgbClr val="0F5494"/>
                </a:solidFill>
                <a:effectLst>
                  <a:outerShdw blurRad="38100" dist="38100" dir="2700000" algn="tl">
                    <a:srgbClr val="000000">
                      <a:alpha val="43137"/>
                    </a:srgbClr>
                  </a:outerShdw>
                </a:effectLst>
              </a:rPr>
              <a:t>ABR Purpose</a:t>
            </a:r>
            <a:r>
              <a:rPr lang="en-GB" sz="1200" dirty="0" smtClean="0">
                <a:solidFill>
                  <a:srgbClr val="0F5494"/>
                </a:solidFill>
              </a:rPr>
              <a:t>: </a:t>
            </a:r>
          </a:p>
          <a:p>
            <a:pPr lvl="1">
              <a:spcBef>
                <a:spcPts val="600"/>
              </a:spcBef>
              <a:spcAft>
                <a:spcPts val="600"/>
              </a:spcAft>
            </a:pPr>
            <a:r>
              <a:rPr lang="en-GB" sz="1200" b="0" dirty="0" smtClean="0">
                <a:solidFill>
                  <a:srgbClr val="0F5494"/>
                </a:solidFill>
              </a:rPr>
              <a:t>Ensure </a:t>
            </a:r>
            <a:r>
              <a:rPr lang="en-US" sz="1200" b="0" dirty="0" smtClean="0">
                <a:solidFill>
                  <a:srgbClr val="0F5494"/>
                </a:solidFill>
              </a:rPr>
              <a:t>interconnection and access </a:t>
            </a:r>
            <a:r>
              <a:rPr lang="en-US" sz="1200" b="0" dirty="0">
                <a:solidFill>
                  <a:srgbClr val="0F5494"/>
                </a:solidFill>
              </a:rPr>
              <a:t>to the information in different types of base registries </a:t>
            </a:r>
            <a:r>
              <a:rPr lang="en-US" sz="1200" b="0" dirty="0" smtClean="0">
                <a:solidFill>
                  <a:srgbClr val="0F5494"/>
                </a:solidFill>
              </a:rPr>
              <a:t>of Member States (MS) in </a:t>
            </a:r>
            <a:r>
              <a:rPr lang="en-US" sz="1200" b="0" dirty="0">
                <a:solidFill>
                  <a:srgbClr val="0F5494"/>
                </a:solidFill>
              </a:rPr>
              <a:t>order to be able to deliver </a:t>
            </a:r>
            <a:r>
              <a:rPr lang="en-US" sz="1200" b="0" dirty="0" smtClean="0">
                <a:solidFill>
                  <a:srgbClr val="0F5494"/>
                </a:solidFill>
              </a:rPr>
              <a:t>cross-border </a:t>
            </a:r>
            <a:r>
              <a:rPr lang="en-US" sz="1200" b="0" dirty="0">
                <a:solidFill>
                  <a:srgbClr val="0F5494"/>
                </a:solidFill>
              </a:rPr>
              <a:t>and cross sector public </a:t>
            </a:r>
            <a:r>
              <a:rPr lang="en-US" sz="1200" b="0" dirty="0" smtClean="0">
                <a:solidFill>
                  <a:srgbClr val="0F5494"/>
                </a:solidFill>
              </a:rPr>
              <a:t>services.</a:t>
            </a:r>
            <a:endParaRPr lang="en-GB" sz="1200" b="0" dirty="0" smtClean="0">
              <a:solidFill>
                <a:srgbClr val="0F5494"/>
              </a:solidFill>
            </a:endParaRPr>
          </a:p>
        </p:txBody>
      </p:sp>
      <p:sp>
        <p:nvSpPr>
          <p:cNvPr id="13" name="TextBox 12"/>
          <p:cNvSpPr txBox="1"/>
          <p:nvPr/>
        </p:nvSpPr>
        <p:spPr>
          <a:xfrm>
            <a:off x="7436516" y="2128879"/>
            <a:ext cx="4305488" cy="2031325"/>
          </a:xfrm>
          <a:prstGeom prst="rect">
            <a:avLst/>
          </a:prstGeom>
          <a:noFill/>
        </p:spPr>
        <p:txBody>
          <a:bodyPr wrap="square" rtlCol="0">
            <a:spAutoFit/>
          </a:bodyPr>
          <a:lstStyle/>
          <a:p>
            <a:pPr marL="228600" indent="-228600" algn="just">
              <a:spcBef>
                <a:spcPts val="600"/>
              </a:spcBef>
              <a:spcAft>
                <a:spcPts val="600"/>
              </a:spcAft>
              <a:buFont typeface="Wingdings" panose="05000000000000000000" pitchFamily="2" charset="2"/>
              <a:buChar char="§"/>
            </a:pPr>
            <a:r>
              <a:rPr lang="en-GB" sz="1200" dirty="0" smtClean="0">
                <a:solidFill>
                  <a:srgbClr val="0F5494"/>
                </a:solidFill>
                <a:effectLst>
                  <a:outerShdw blurRad="38100" dist="38100" dir="2700000" algn="tl">
                    <a:srgbClr val="000000">
                      <a:alpha val="43137"/>
                    </a:srgbClr>
                  </a:outerShdw>
                </a:effectLst>
              </a:rPr>
              <a:t>ABR Outcomes</a:t>
            </a:r>
            <a:r>
              <a:rPr lang="en-GB" sz="1200" dirty="0" smtClean="0">
                <a:solidFill>
                  <a:srgbClr val="0F5494"/>
                </a:solidFill>
              </a:rPr>
              <a:t>: </a:t>
            </a:r>
            <a:endParaRPr lang="en-GB" sz="1200" dirty="0">
              <a:solidFill>
                <a:srgbClr val="0F5494"/>
              </a:solidFill>
            </a:endParaRPr>
          </a:p>
          <a:p>
            <a:pPr marL="628650" lvl="1" indent="-171450">
              <a:spcBef>
                <a:spcPts val="600"/>
              </a:spcBef>
              <a:spcAft>
                <a:spcPts val="600"/>
              </a:spcAft>
              <a:buFont typeface="Wingdings" panose="05000000000000000000" pitchFamily="2" charset="2"/>
              <a:buChar char="ü"/>
            </a:pPr>
            <a:r>
              <a:rPr lang="en-US" sz="1200" b="0" dirty="0" smtClean="0">
                <a:solidFill>
                  <a:srgbClr val="0F5494"/>
                </a:solidFill>
              </a:rPr>
              <a:t>The </a:t>
            </a:r>
            <a:r>
              <a:rPr lang="en-US" sz="1200" b="0" dirty="0">
                <a:solidFill>
                  <a:srgbClr val="0F5494"/>
                </a:solidFill>
              </a:rPr>
              <a:t>semantic </a:t>
            </a:r>
            <a:r>
              <a:rPr lang="en-US" sz="1200" b="0" dirty="0" smtClean="0">
                <a:solidFill>
                  <a:srgbClr val="0F5494"/>
                </a:solidFill>
              </a:rPr>
              <a:t>specifications facilitating further creation of EU </a:t>
            </a:r>
            <a:r>
              <a:rPr lang="en-US" sz="1200" b="0" dirty="0">
                <a:solidFill>
                  <a:srgbClr val="0F5494"/>
                </a:solidFill>
              </a:rPr>
              <a:t>R</a:t>
            </a:r>
            <a:r>
              <a:rPr lang="en-US" sz="1200" b="0" dirty="0" smtClean="0">
                <a:solidFill>
                  <a:srgbClr val="0F5494"/>
                </a:solidFill>
              </a:rPr>
              <a:t>egistry </a:t>
            </a:r>
            <a:r>
              <a:rPr lang="en-US" sz="1200" b="0" dirty="0">
                <a:solidFill>
                  <a:srgbClr val="0F5494"/>
                </a:solidFill>
              </a:rPr>
              <a:t>of R</a:t>
            </a:r>
            <a:r>
              <a:rPr lang="en-US" sz="1200" b="0" dirty="0" smtClean="0">
                <a:solidFill>
                  <a:srgbClr val="0F5494"/>
                </a:solidFill>
              </a:rPr>
              <a:t>egistries;  </a:t>
            </a:r>
            <a:endParaRPr lang="en-US" sz="1200" b="0" dirty="0">
              <a:solidFill>
                <a:srgbClr val="0F5494"/>
              </a:solidFill>
            </a:endParaRPr>
          </a:p>
          <a:p>
            <a:pPr marL="628650" lvl="1" indent="-171450" algn="just">
              <a:spcBef>
                <a:spcPts val="600"/>
              </a:spcBef>
              <a:spcAft>
                <a:spcPts val="600"/>
              </a:spcAft>
              <a:buFont typeface="Wingdings" panose="05000000000000000000" pitchFamily="2" charset="2"/>
              <a:buChar char="ü"/>
            </a:pPr>
            <a:r>
              <a:rPr lang="en-US" sz="1200" b="0" dirty="0">
                <a:solidFill>
                  <a:srgbClr val="0F5494"/>
                </a:solidFill>
              </a:rPr>
              <a:t>The Framework </a:t>
            </a:r>
            <a:r>
              <a:rPr lang="en-US" sz="1200" b="0" dirty="0" smtClean="0">
                <a:solidFill>
                  <a:srgbClr val="0F5494"/>
                </a:solidFill>
              </a:rPr>
              <a:t>as a guidance on how to grant access </a:t>
            </a:r>
            <a:r>
              <a:rPr lang="en-US" sz="1200" b="0" dirty="0">
                <a:solidFill>
                  <a:srgbClr val="0F5494"/>
                </a:solidFill>
              </a:rPr>
              <a:t>to the data in </a:t>
            </a:r>
            <a:r>
              <a:rPr lang="en-US" sz="1200" b="0" dirty="0" smtClean="0">
                <a:solidFill>
                  <a:srgbClr val="0F5494"/>
                </a:solidFill>
              </a:rPr>
              <a:t>Base </a:t>
            </a:r>
            <a:r>
              <a:rPr lang="en-US" sz="1200" b="0" dirty="0">
                <a:solidFill>
                  <a:srgbClr val="0F5494"/>
                </a:solidFill>
              </a:rPr>
              <a:t>R</a:t>
            </a:r>
            <a:r>
              <a:rPr lang="en-US" sz="1200" b="0" dirty="0" smtClean="0">
                <a:solidFill>
                  <a:srgbClr val="0F5494"/>
                </a:solidFill>
              </a:rPr>
              <a:t>egistries and how to interconnect them; </a:t>
            </a:r>
            <a:endParaRPr lang="en-US" sz="1200" b="0" dirty="0">
              <a:solidFill>
                <a:srgbClr val="0F5494"/>
              </a:solidFill>
            </a:endParaRPr>
          </a:p>
          <a:p>
            <a:pPr marL="628650" lvl="1" indent="-171450" algn="just">
              <a:spcBef>
                <a:spcPts val="600"/>
              </a:spcBef>
              <a:spcAft>
                <a:spcPts val="600"/>
              </a:spcAft>
              <a:buFont typeface="Wingdings" panose="05000000000000000000" pitchFamily="2" charset="2"/>
              <a:buChar char="ü"/>
            </a:pPr>
            <a:r>
              <a:rPr lang="en-US" sz="1200" b="0" dirty="0" smtClean="0">
                <a:solidFill>
                  <a:srgbClr val="0F5494"/>
                </a:solidFill>
              </a:rPr>
              <a:t>The exchange </a:t>
            </a:r>
            <a:r>
              <a:rPr lang="en-US" sz="1200" b="0" dirty="0">
                <a:solidFill>
                  <a:srgbClr val="0F5494"/>
                </a:solidFill>
              </a:rPr>
              <a:t>of </a:t>
            </a:r>
            <a:r>
              <a:rPr lang="en-US" sz="1200" b="0" dirty="0" smtClean="0">
                <a:solidFill>
                  <a:srgbClr val="0F5494"/>
                </a:solidFill>
              </a:rPr>
              <a:t>Best Practices that is of great interest of many Member States</a:t>
            </a:r>
            <a:endParaRPr lang="en-US" sz="1200" b="0" dirty="0">
              <a:solidFill>
                <a:srgbClr val="0F5494"/>
              </a:solidFill>
            </a:endParaRPr>
          </a:p>
        </p:txBody>
      </p:sp>
      <p:sp>
        <p:nvSpPr>
          <p:cNvPr id="15" name="TextBox 14"/>
          <p:cNvSpPr txBox="1"/>
          <p:nvPr/>
        </p:nvSpPr>
        <p:spPr>
          <a:xfrm>
            <a:off x="1245956" y="5384930"/>
            <a:ext cx="9143900" cy="781240"/>
          </a:xfrm>
          <a:prstGeom prst="rect">
            <a:avLst/>
          </a:prstGeom>
          <a:noFill/>
        </p:spPr>
        <p:txBody>
          <a:bodyPr wrap="square" rtlCol="0">
            <a:spAutoFit/>
          </a:bodyPr>
          <a:lstStyle/>
          <a:p>
            <a:pPr algn="ctr">
              <a:lnSpc>
                <a:spcPct val="150000"/>
              </a:lnSpc>
            </a:pPr>
            <a:r>
              <a:rPr lang="en-US" sz="1600" b="0" dirty="0">
                <a:solidFill>
                  <a:srgbClr val="0F5494"/>
                </a:solidFill>
              </a:rPr>
              <a:t>The valuable impact of </a:t>
            </a:r>
            <a:r>
              <a:rPr lang="en-US" sz="1600" b="0" dirty="0" smtClean="0">
                <a:solidFill>
                  <a:srgbClr val="0F5494"/>
                </a:solidFill>
              </a:rPr>
              <a:t>this work will </a:t>
            </a:r>
            <a:r>
              <a:rPr lang="en-US" sz="1600" b="0" dirty="0">
                <a:solidFill>
                  <a:srgbClr val="0F5494"/>
                </a:solidFill>
              </a:rPr>
              <a:t>be an easier exchange of information cross-sector and </a:t>
            </a:r>
            <a:r>
              <a:rPr lang="en-US" sz="1600" b="0" dirty="0" smtClean="0">
                <a:solidFill>
                  <a:srgbClr val="0F5494"/>
                </a:solidFill>
              </a:rPr>
              <a:t>cross-border, </a:t>
            </a:r>
            <a:r>
              <a:rPr lang="en-US" sz="1600" b="0" dirty="0">
                <a:solidFill>
                  <a:srgbClr val="0F5494"/>
                </a:solidFill>
              </a:rPr>
              <a:t>and the eventual set-up of cross-border European public services</a:t>
            </a:r>
            <a:endParaRPr lang="en-GB" sz="1600" b="0" dirty="0">
              <a:solidFill>
                <a:srgbClr val="0F5494"/>
              </a:solidFill>
            </a:endParaRPr>
          </a:p>
        </p:txBody>
      </p:sp>
      <p:sp>
        <p:nvSpPr>
          <p:cNvPr id="16" name="TextBox 15"/>
          <p:cNvSpPr txBox="1"/>
          <p:nvPr/>
        </p:nvSpPr>
        <p:spPr>
          <a:xfrm>
            <a:off x="273290" y="1445492"/>
            <a:ext cx="11089232" cy="461665"/>
          </a:xfrm>
          <a:prstGeom prst="rect">
            <a:avLst/>
          </a:prstGeom>
          <a:noFill/>
        </p:spPr>
        <p:txBody>
          <a:bodyPr wrap="square" rtlCol="0">
            <a:spAutoFit/>
          </a:bodyPr>
          <a:lstStyle/>
          <a:p>
            <a:pPr>
              <a:lnSpc>
                <a:spcPct val="150000"/>
              </a:lnSpc>
            </a:pPr>
            <a:r>
              <a:rPr lang="fr-BE" sz="1600" b="0" dirty="0" smtClean="0">
                <a:solidFill>
                  <a:srgbClr val="0F5494"/>
                </a:solidFill>
              </a:rPr>
              <a:t>ISA²</a:t>
            </a:r>
            <a:r>
              <a:rPr lang="en-US" sz="1600" b="0" dirty="0" smtClean="0">
                <a:solidFill>
                  <a:srgbClr val="0F5494"/>
                </a:solidFill>
              </a:rPr>
              <a:t> Action 2016.28 ‘Access to Base Registries’ (ABR)</a:t>
            </a:r>
            <a:endParaRPr lang="en-GB" sz="1400" dirty="0">
              <a:solidFill>
                <a:srgbClr val="0F5494"/>
              </a:solidFill>
            </a:endParaRPr>
          </a:p>
        </p:txBody>
      </p:sp>
      <p:sp>
        <p:nvSpPr>
          <p:cNvPr id="14"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fr-BE"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ISA²</a:t>
            </a:r>
            <a:r>
              <a:rPr lang="en-US"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kern="0" dirty="0">
                <a:solidFill>
                  <a:schemeClr val="bg1"/>
                </a:solidFill>
                <a:latin typeface="Tahoma" panose="020B0604030504040204" pitchFamily="34" charset="0"/>
                <a:ea typeface="Tahoma" panose="020B0604030504040204" pitchFamily="34" charset="0"/>
                <a:cs typeface="Tahoma" panose="020B0604030504040204" pitchFamily="34" charset="0"/>
              </a:rPr>
              <a:t>Action 2016.28</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185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479376" y="2276872"/>
            <a:ext cx="10945216" cy="1798537"/>
          </a:xfrm>
        </p:spPr>
        <p:txBody>
          <a:bodyPr/>
          <a:lstStyle/>
          <a:p>
            <a:pPr algn="ctr">
              <a:lnSpc>
                <a:spcPct val="150000"/>
              </a:lnSpc>
              <a:buClr>
                <a:srgbClr val="0F5494"/>
              </a:buClr>
            </a:pPr>
            <a:r>
              <a:rPr lang="en-GB" sz="4000" b="1" dirty="0"/>
              <a:t>Presentations </a:t>
            </a:r>
            <a:r>
              <a:rPr lang="en-GB" sz="4000" b="1" dirty="0" smtClean="0"/>
              <a:t>from Member States</a:t>
            </a:r>
            <a:endParaRPr lang="en-GB" sz="4000" b="1" dirty="0"/>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6</a:t>
            </a:fld>
            <a:endParaRPr lang="en-GB" dirty="0"/>
          </a:p>
        </p:txBody>
      </p:sp>
    </p:spTree>
    <p:extLst>
      <p:ext uri="{BB962C8B-B14F-4D97-AF65-F5344CB8AC3E}">
        <p14:creationId xmlns:p14="http://schemas.microsoft.com/office/powerpoint/2010/main" val="1041510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855640" y="2348880"/>
            <a:ext cx="10972800" cy="3384476"/>
          </a:xfrm>
        </p:spPr>
        <p:txBody>
          <a:bodyPr/>
          <a:lstStyle/>
          <a:p>
            <a:pPr indent="0">
              <a:buNone/>
            </a:pPr>
            <a:r>
              <a:rPr lang="en-GB" sz="2400" dirty="0">
                <a:effectLst>
                  <a:outerShdw blurRad="38100" dist="38100" dir="2700000" algn="tl">
                    <a:srgbClr val="000000">
                      <a:alpha val="43137"/>
                    </a:srgbClr>
                  </a:outerShdw>
                </a:effectLst>
                <a:hlinkClick r:id="rId2" tooltip="ABR_Belgium_20191009.pptx"/>
              </a:rPr>
              <a:t>ABR Webinar - Presentation Belgium</a:t>
            </a:r>
            <a:endParaRPr lang="en-GB" sz="2400" dirty="0">
              <a:effectLst>
                <a:outerShdw blurRad="38100" dist="38100" dir="2700000" algn="tl">
                  <a:srgbClr val="000000">
                    <a:alpha val="43137"/>
                  </a:srgbClr>
                </a:outerShdw>
              </a:effectLst>
            </a:endParaRPr>
          </a:p>
          <a:p>
            <a:pPr indent="0">
              <a:buNone/>
            </a:pPr>
            <a:endParaRPr lang="en-GB" sz="2400" dirty="0" smtClean="0"/>
          </a:p>
          <a:p>
            <a:pPr indent="0">
              <a:buNone/>
            </a:pPr>
            <a:endParaRPr lang="en-GB" sz="2400" noProof="0" dirty="0">
              <a:effectLst>
                <a:outerShdw blurRad="38100" dist="38100" dir="2700000" algn="tl">
                  <a:srgbClr val="000000">
                    <a:alpha val="43137"/>
                  </a:srgbClr>
                </a:outerShdw>
              </a:effectLst>
            </a:endParaRPr>
          </a:p>
          <a:p>
            <a:pPr indent="0">
              <a:buNone/>
            </a:pPr>
            <a:r>
              <a:rPr lang="en-GB" sz="2400" dirty="0" smtClean="0">
                <a:effectLst>
                  <a:outerShdw blurRad="38100" dist="38100" dir="2700000" algn="tl">
                    <a:srgbClr val="000000">
                      <a:alpha val="43137"/>
                    </a:srgbClr>
                  </a:outerShdw>
                </a:effectLst>
                <a:hlinkClick r:id="rId3"/>
              </a:rPr>
              <a:t>ABR Webinar – Presentation Bulgaria</a:t>
            </a:r>
            <a:endParaRPr lang="en-US" sz="2400" noProof="0" dirty="0">
              <a:effectLst>
                <a:outerShdw blurRad="38100" dist="38100" dir="2700000" algn="tl">
                  <a:srgbClr val="000000">
                    <a:alpha val="43137"/>
                  </a:srgbClr>
                </a:outerShdw>
              </a:effectLst>
            </a:endParaRPr>
          </a:p>
          <a:p>
            <a:pPr indent="0">
              <a:buNone/>
            </a:pPr>
            <a:endParaRPr lang="en-US" sz="2800" dirty="0" smtClean="0">
              <a:solidFill>
                <a:srgbClr val="5F5F5F"/>
              </a:solidFill>
            </a:endParaRPr>
          </a:p>
          <a:p>
            <a:pPr indent="0">
              <a:buNone/>
            </a:pPr>
            <a:r>
              <a:rPr lang="en-US" sz="2800" dirty="0">
                <a:solidFill>
                  <a:srgbClr val="5F5F5F"/>
                </a:solidFill>
              </a:rPr>
              <a:t/>
            </a:r>
            <a:br>
              <a:rPr lang="en-US" sz="2800" dirty="0">
                <a:solidFill>
                  <a:srgbClr val="5F5F5F"/>
                </a:solidFill>
              </a:rPr>
            </a:br>
            <a:endParaRPr lang="en-GB" sz="2800" noProof="0" dirty="0">
              <a:effectLst>
                <a:outerShdw blurRad="38100" dist="38100" dir="2700000" algn="tl">
                  <a:srgbClr val="000000">
                    <a:alpha val="43137"/>
                  </a:srgbClr>
                </a:outerShdw>
              </a:effectLst>
            </a:endParaRPr>
          </a:p>
        </p:txBody>
      </p:sp>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7</a:t>
            </a:fld>
            <a:endParaRPr lang="en-GB" dirty="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Presentations from </a:t>
            </a:r>
          </a:p>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Member States</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9580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963084" y="4581128"/>
            <a:ext cx="10363200" cy="1362075"/>
          </a:xfrm>
        </p:spPr>
        <p:txBody>
          <a:bodyPr/>
          <a:lstStyle/>
          <a:p>
            <a:pPr algn="ctr"/>
            <a:r>
              <a:rPr lang="en-GB" sz="3200" noProof="0" dirty="0" smtClean="0"/>
              <a:t>BREGDCAT-AP</a:t>
            </a:r>
            <a:r>
              <a:rPr lang="en-GB" noProof="0" dirty="0" smtClean="0"/>
              <a:t/>
            </a:r>
            <a:br>
              <a:rPr lang="en-GB" noProof="0" dirty="0" smtClean="0"/>
            </a:br>
            <a:endParaRPr lang="en-GB" noProof="0" dirty="0"/>
          </a:p>
        </p:txBody>
      </p:sp>
      <p:sp>
        <p:nvSpPr>
          <p:cNvPr id="6" name="Marcador de texto 5"/>
          <p:cNvSpPr>
            <a:spLocks noGrp="1"/>
          </p:cNvSpPr>
          <p:nvPr>
            <p:ph type="body" idx="1"/>
          </p:nvPr>
        </p:nvSpPr>
        <p:spPr>
          <a:xfrm>
            <a:off x="963084" y="2710583"/>
            <a:ext cx="10363200" cy="1366489"/>
          </a:xfrm>
        </p:spPr>
        <p:txBody>
          <a:bodyPr/>
          <a:lstStyle/>
          <a:p>
            <a:pPr algn="ctr">
              <a:lnSpc>
                <a:spcPct val="150000"/>
              </a:lnSpc>
              <a:buClr>
                <a:srgbClr val="0F5494"/>
              </a:buClr>
            </a:pPr>
            <a:r>
              <a:rPr lang="en-GB" sz="4000" b="1" dirty="0"/>
              <a:t>Progress on </a:t>
            </a:r>
            <a:r>
              <a:rPr lang="en-GB" sz="4000" b="1" dirty="0" smtClean="0"/>
              <a:t>Specification </a:t>
            </a:r>
            <a:r>
              <a:rPr lang="en-GB" sz="4000" b="1" dirty="0"/>
              <a:t>/ </a:t>
            </a:r>
            <a:endParaRPr lang="en-GB" sz="4000" b="1" dirty="0" smtClean="0"/>
          </a:p>
          <a:p>
            <a:pPr algn="ctr">
              <a:lnSpc>
                <a:spcPct val="150000"/>
              </a:lnSpc>
              <a:buClr>
                <a:srgbClr val="0F5494"/>
              </a:buClr>
            </a:pPr>
            <a:r>
              <a:rPr lang="en-GB" sz="4000" b="1" dirty="0" smtClean="0"/>
              <a:t>Data </a:t>
            </a:r>
            <a:r>
              <a:rPr lang="en-GB" sz="4000" b="1" dirty="0"/>
              <a:t>Model</a:t>
            </a:r>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8</a:t>
            </a:fld>
            <a:endParaRPr lang="en-GB" dirty="0"/>
          </a:p>
        </p:txBody>
      </p:sp>
    </p:spTree>
    <p:extLst>
      <p:ext uri="{BB962C8B-B14F-4D97-AF65-F5344CB8AC3E}">
        <p14:creationId xmlns:p14="http://schemas.microsoft.com/office/powerpoint/2010/main" val="3030481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9</a:t>
            </a:fld>
            <a:endParaRPr lang="en-GB" dirty="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BRegDCAT</a:t>
            </a:r>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lstStyle/>
          <a:p>
            <a:r>
              <a:rPr lang="en-GB" dirty="0"/>
              <a:t>DCAT Application profile for base registries </a:t>
            </a:r>
          </a:p>
        </p:txBody>
      </p:sp>
      <p:sp>
        <p:nvSpPr>
          <p:cNvPr id="3" name="Content Placeholder 2"/>
          <p:cNvSpPr>
            <a:spLocks noGrp="1"/>
          </p:cNvSpPr>
          <p:nvPr>
            <p:ph idx="1"/>
          </p:nvPr>
        </p:nvSpPr>
        <p:spPr>
          <a:xfrm>
            <a:off x="624417" y="2348879"/>
            <a:ext cx="10972800" cy="3785617"/>
          </a:xfrm>
        </p:spPr>
        <p:txBody>
          <a:bodyPr/>
          <a:lstStyle/>
          <a:p>
            <a:r>
              <a:rPr lang="en-GB" dirty="0" err="1" smtClean="0"/>
              <a:t>BRegDCAT</a:t>
            </a:r>
            <a:r>
              <a:rPr lang="en-GB" dirty="0" smtClean="0"/>
              <a:t>-AP aims at describing base registries, the information they contain and the services they provided</a:t>
            </a:r>
            <a:r>
              <a:rPr lang="en-GB" dirty="0"/>
              <a:t>. </a:t>
            </a:r>
            <a:endParaRPr lang="en-GB" dirty="0" smtClean="0"/>
          </a:p>
          <a:p>
            <a:endParaRPr lang="en-GB" dirty="0" smtClean="0"/>
          </a:p>
          <a:p>
            <a:r>
              <a:rPr lang="en-GB" dirty="0" smtClean="0"/>
              <a:t>Objective: to </a:t>
            </a:r>
            <a:r>
              <a:rPr lang="en-GB" dirty="0"/>
              <a:t>enable </a:t>
            </a:r>
            <a:r>
              <a:rPr lang="en-GB" b="1" dirty="0"/>
              <a:t>cross-border interoperability between base registries</a:t>
            </a:r>
            <a:r>
              <a:rPr lang="en-GB" dirty="0"/>
              <a:t>, defining a semantic model to describe base registries and their contents.</a:t>
            </a:r>
          </a:p>
          <a:p>
            <a:endParaRPr lang="en-GB" dirty="0" smtClean="0"/>
          </a:p>
          <a:p>
            <a:r>
              <a:rPr lang="en-GB" dirty="0" smtClean="0"/>
              <a:t>Based on existing EU standards:</a:t>
            </a:r>
          </a:p>
          <a:p>
            <a:pPr lvl="1"/>
            <a:r>
              <a:rPr lang="en-GB" dirty="0" smtClean="0">
                <a:hlinkClick r:id="rId3"/>
              </a:rPr>
              <a:t>Data </a:t>
            </a:r>
            <a:r>
              <a:rPr lang="en-GB" dirty="0">
                <a:hlinkClick r:id="rId3"/>
              </a:rPr>
              <a:t>Catalogue </a:t>
            </a:r>
            <a:r>
              <a:rPr lang="en-GB" dirty="0" smtClean="0">
                <a:hlinkClick r:id="rId3"/>
              </a:rPr>
              <a:t>Vocabulary </a:t>
            </a:r>
            <a:r>
              <a:rPr lang="en-GB" dirty="0">
                <a:hlinkClick r:id="rId3"/>
              </a:rPr>
              <a:t>(DCAT) Application </a:t>
            </a:r>
            <a:r>
              <a:rPr lang="en-GB" dirty="0" smtClean="0">
                <a:hlinkClick r:id="rId3"/>
              </a:rPr>
              <a:t>Profile</a:t>
            </a:r>
            <a:r>
              <a:rPr lang="en-GB" dirty="0" smtClean="0"/>
              <a:t> </a:t>
            </a:r>
            <a:r>
              <a:rPr lang="en-GB" dirty="0"/>
              <a:t>for describing </a:t>
            </a:r>
            <a:r>
              <a:rPr lang="en-GB" dirty="0" smtClean="0"/>
              <a:t>PSI in Europe;</a:t>
            </a:r>
          </a:p>
          <a:p>
            <a:pPr lvl="1"/>
            <a:r>
              <a:rPr lang="en-GB" dirty="0" smtClean="0"/>
              <a:t>Core Public Vocabularies (</a:t>
            </a:r>
            <a:r>
              <a:rPr lang="en-GB" dirty="0" smtClean="0">
                <a:hlinkClick r:id="rId4"/>
              </a:rPr>
              <a:t>Core Public Sector Vocabulary</a:t>
            </a:r>
            <a:r>
              <a:rPr lang="en-GB" dirty="0" smtClean="0"/>
              <a:t>, </a:t>
            </a:r>
            <a:r>
              <a:rPr lang="en-GB" dirty="0" smtClean="0">
                <a:hlinkClick r:id="rId5"/>
              </a:rPr>
              <a:t>Core Public Organisation Vocabulary</a:t>
            </a:r>
            <a:r>
              <a:rPr lang="en-GB" dirty="0" smtClean="0"/>
              <a:t>);</a:t>
            </a:r>
          </a:p>
          <a:p>
            <a:pPr lvl="1"/>
            <a:r>
              <a:rPr lang="en-GB" dirty="0" smtClean="0">
                <a:hlinkClick r:id="rId6"/>
              </a:rPr>
              <a:t>European </a:t>
            </a:r>
            <a:r>
              <a:rPr lang="en-GB" dirty="0">
                <a:hlinkClick r:id="rId6"/>
              </a:rPr>
              <a:t>Legislation Identifier</a:t>
            </a:r>
            <a:r>
              <a:rPr lang="en-GB" dirty="0"/>
              <a:t> (ELI</a:t>
            </a:r>
            <a:r>
              <a:rPr lang="en-GB" dirty="0" smtClean="0"/>
              <a:t>);</a:t>
            </a:r>
          </a:p>
          <a:p>
            <a:pPr lvl="1"/>
            <a:r>
              <a:rPr lang="en-GB" dirty="0" smtClean="0"/>
              <a:t>Common taxonomies by the EU Publications Office (e.g. </a:t>
            </a:r>
            <a:r>
              <a:rPr lang="en-GB" dirty="0" err="1" smtClean="0"/>
              <a:t>Eurovoc</a:t>
            </a:r>
            <a:r>
              <a:rPr lang="en-GB" dirty="0" smtClean="0"/>
              <a:t>, territories, themes, locations)</a:t>
            </a:r>
          </a:p>
          <a:p>
            <a:pPr lvl="1"/>
            <a:endParaRPr lang="en-GB" dirty="0"/>
          </a:p>
          <a:p>
            <a:endParaRPr lang="en-GB" dirty="0"/>
          </a:p>
        </p:txBody>
      </p:sp>
    </p:spTree>
    <p:extLst>
      <p:ext uri="{BB962C8B-B14F-4D97-AF65-F5344CB8AC3E}">
        <p14:creationId xmlns:p14="http://schemas.microsoft.com/office/powerpoint/2010/main" val="1707065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780F17895B849846A1EB5AAF0FAFC586" ma:contentTypeVersion="0" ma:contentTypeDescription="Create a new document in this library." ma:contentTypeScope="" ma:versionID="03a69aea80d0336782b3f158740811d2">
  <xsd:schema xmlns:xsd="http://www.w3.org/2001/XMLSchema" xmlns:xs="http://www.w3.org/2001/XMLSchema" xmlns:p="http://schemas.microsoft.com/office/2006/metadata/properties" xmlns:ns2="http://schemas.microsoft.com/sharepoint/v3/fields" xmlns:ns3="b8ee6fc7-cb27-4517-a349-44a5dcf0596b" targetNamespace="http://schemas.microsoft.com/office/2006/metadata/properties" ma:root="true" ma:fieldsID="e3a46981935416e9f352d4cedfee014b" ns2:_="" ns3:_="">
    <xsd:import namespace="http://schemas.microsoft.com/sharepoint/v3/fields"/>
    <xsd:import namespace="b8ee6fc7-cb27-4517-a349-44a5dcf0596b"/>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8ee6fc7-cb27-4517-a349-44a5dcf0596b"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_Collab_Status xmlns="b8ee6fc7-cb27-4517-a349-44a5dcf0596b">Not Started</EC_Collab_Status>
    <EC_Collab_DocumentLanguage xmlns="b8ee6fc7-cb27-4517-a349-44a5dcf0596b">EN</EC_Collab_DocumentLanguage>
    <EC_Collab_Reference xmlns="b8ee6fc7-cb27-4517-a349-44a5dcf0596b" xsi:nil="true"/>
    <_Status xmlns="http://schemas.microsoft.com/sharepoint/v3/fields">Not Started</_Status>
  </documentManagement>
</p:properties>
</file>

<file path=customXml/itemProps1.xml><?xml version="1.0" encoding="utf-8"?>
<ds:datastoreItem xmlns:ds="http://schemas.openxmlformats.org/officeDocument/2006/customXml" ds:itemID="{EA399DEF-4D0D-4582-A6A6-EE8633AFFD8F}">
  <ds:schemaRefs>
    <ds:schemaRef ds:uri="http://schemas.microsoft.com/sharepoint/v3/contenttype/forms"/>
  </ds:schemaRefs>
</ds:datastoreItem>
</file>

<file path=customXml/itemProps2.xml><?xml version="1.0" encoding="utf-8"?>
<ds:datastoreItem xmlns:ds="http://schemas.openxmlformats.org/officeDocument/2006/customXml" ds:itemID="{B87FA82C-0B8D-4000-8706-F67142AA33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b8ee6fc7-cb27-4517-a349-44a5dcf05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2EB517-42B1-4951-92F5-85A93B685022}">
  <ds:schemaRefs>
    <ds:schemaRef ds:uri="http://purl.org/dc/elements/1.1/"/>
    <ds:schemaRef ds:uri="http://schemas.microsoft.com/office/2006/metadata/properties"/>
    <ds:schemaRef ds:uri="b8ee6fc7-cb27-4517-a349-44a5dcf0596b"/>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16879</TotalTime>
  <Words>2067</Words>
  <Application>Microsoft Office PowerPoint</Application>
  <PresentationFormat>Widescreen</PresentationFormat>
  <Paragraphs>416</Paragraphs>
  <Slides>38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Courier New</vt:lpstr>
      <vt:lpstr>Tahoma</vt:lpstr>
      <vt:lpstr>Times New Roman</vt:lpstr>
      <vt:lpstr>Verdana</vt:lpstr>
      <vt:lpstr>Wingdings</vt:lpstr>
      <vt:lpstr>Default Design</vt:lpstr>
      <vt:lpstr>ABR Webinar   Brussels, 9 October 2019   EUROPEAN COMMISSION Directorate - General Informatics Directorate D – Digital Services DIGIT D2 – Interoperability Unit       Specific Contract n° 157 under ABC IV – Lot 3 Framework Contract</vt:lpstr>
      <vt:lpstr>PowerPoint Presentation</vt:lpstr>
      <vt:lpstr>PowerPoint Presentation</vt:lpstr>
      <vt:lpstr>PowerPoint Presentation</vt:lpstr>
      <vt:lpstr>PowerPoint Presentation</vt:lpstr>
      <vt:lpstr>PowerPoint Presentation</vt:lpstr>
      <vt:lpstr>PowerPoint Presentation</vt:lpstr>
      <vt:lpstr>BREGDCAT-AP </vt:lpstr>
      <vt:lpstr>DCAT Application profile for base registries </vt:lpstr>
      <vt:lpstr>Why is this DCAT application profile needed?</vt:lpstr>
      <vt:lpstr>The Specification/ Data Model</vt:lpstr>
      <vt:lpstr>25 Members, including nominated members from ISA2 Committee</vt:lpstr>
      <vt:lpstr>Register</vt:lpstr>
      <vt:lpstr>Legal Base</vt:lpstr>
      <vt:lpstr>Registry</vt:lpstr>
      <vt:lpstr>What’s next?</vt:lpstr>
      <vt:lpstr>PowerPoint Presentation</vt:lpstr>
      <vt:lpstr>Vision</vt:lpstr>
      <vt:lpstr>Strategy</vt:lpstr>
      <vt:lpstr>BRAIF* Conceptual model</vt:lpstr>
      <vt:lpstr>Data Governance</vt:lpstr>
      <vt:lpstr>Data Governance - Q&amp;A</vt:lpstr>
      <vt:lpstr>Data Architecture</vt:lpstr>
      <vt:lpstr>Data Architecture - Q&amp;A</vt:lpstr>
      <vt:lpstr>Master Data Management</vt:lpstr>
      <vt:lpstr>Master Data Management - Q&amp;A</vt:lpstr>
      <vt:lpstr>Metadata Management</vt:lpstr>
      <vt:lpstr>Metadata Management – future needs:</vt:lpstr>
      <vt:lpstr>Metadata Management - Q&amp;A</vt:lpstr>
      <vt:lpstr>Data Quality</vt:lpstr>
      <vt:lpstr>Data Quality - Q&amp;A</vt:lpstr>
      <vt:lpstr>Data Security</vt:lpstr>
      <vt:lpstr>Data Security - Q&amp;A</vt:lpstr>
      <vt:lpstr>Technical Architecture</vt:lpstr>
      <vt:lpstr>General questions - Q&amp;A</vt:lpstr>
      <vt:lpstr>What’s next?</vt:lpstr>
      <vt:lpstr>PowerPoint Presentation</vt:lpstr>
      <vt:lpstr>PowerPoint Presentation</vt:lpstr>
    </vt:vector>
  </TitlesOfParts>
  <Company>European Commission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SC157_D01.02.00_Kick Off presentation</dc:title>
  <dc:subject>ISA</dc:subject>
  <dc:creator>Trasys International</dc:creator>
  <cp:keywords>Access to Base Registries</cp:keywords>
  <cp:lastModifiedBy>Bocharova Ksenia</cp:lastModifiedBy>
  <cp:revision>1076</cp:revision>
  <cp:lastPrinted>2019-10-08T08:57:41Z</cp:lastPrinted>
  <dcterms:created xsi:type="dcterms:W3CDTF">2016-09-12T13:27:07Z</dcterms:created>
  <dcterms:modified xsi:type="dcterms:W3CDTF">2019-10-08T15:31:00Z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0x010100258AA79CEB83498886A3A0868112325000780F17895B849846A1EB5AAF0FAFC586</vt:lpwstr>
  </property>
</Properties>
</file>