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 id="2147483725"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Lst>
  <p:sldSz cx="9144000" cy="5143500" type="screen16x9"/>
  <p:notesSz cx="6858000" cy="9144000"/>
  <p:embeddedFontLst>
    <p:embeddedFont>
      <p:font typeface="Calibri" panose="020F0502020204030204" pitchFamily="34" charset="0"/>
      <p:regular r:id="rId58"/>
      <p:bold r:id="rId59"/>
      <p:italic r:id="rId60"/>
      <p:boldItalic r:id="rId61"/>
    </p:embeddedFont>
    <p:embeddedFont>
      <p:font typeface="Verdana" panose="020B0604030504040204" pitchFamily="34" charset="0"/>
      <p:regular r:id="rId62"/>
      <p:bold r:id="rId63"/>
      <p:italic r:id="rId64"/>
      <p:boldItalic r:id="rId65"/>
    </p:embeddedFont>
    <p:embeddedFont>
      <p:font typeface="Quattrocento Sans" panose="020B0604020202020204" charset="0"/>
      <p:regular r:id="rId66"/>
      <p:bold r:id="rId67"/>
      <p:italic r:id="rId68"/>
      <p:boldItalic r:id="rId69"/>
    </p:embeddedFont>
    <p:embeddedFont>
      <p:font typeface="Georgia" panose="02040502050405020303" pitchFamily="18"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9039B-6341-49BC-8BE6-2F5DA61127CF}">
  <a:tblStyle styleId="{A319039B-6341-49BC-8BE6-2F5DA61127C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A98BEBC-2D67-4B5F-935E-7E4B85FB050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github.com/microsoft/CDM"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schema.org/docs/g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a:t>Ask if it is okay for the recording</a:t>
            </a:r>
            <a:endParaRPr/>
          </a:p>
          <a:p>
            <a:pPr marL="0" lvl="0" indent="0" algn="just" rtl="0">
              <a:lnSpc>
                <a:spcPct val="150000"/>
              </a:lnSpc>
              <a:spcBef>
                <a:spcPts val="0"/>
              </a:spcBef>
              <a:spcAft>
                <a:spcPts val="0"/>
              </a:spcAft>
              <a:buNone/>
            </a:pPr>
            <a:endParaRPr/>
          </a:p>
        </p:txBody>
      </p:sp>
      <p:sp>
        <p:nvSpPr>
          <p:cNvPr id="776" name="Google Shape;7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70b0220c8f_0_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70b0220c8f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70acb3039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70acb3039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Article 2, Article 4, Articles 7 to 12, Article 16, Article 17, Article 18(1) to (4), Article 19, Article 20, Article 24(1), (2) and (3), Article 25(1) to (4), Article 26 and Article 27 shall apply from 12 December 2020.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6af7ba9e6c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6af7ba9e6c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70b0220c8f_2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70b0220c8f_2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70acb3039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70acb3039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70b0220c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70b0220c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Record webinar ///  distinguish what is mandatory and what not  (eg stuff in the regulation) /// marketing (change name, e.g. SDG CDM?)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70acb30396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70acb3039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 columns (SDGR text, list of concepts, searching glass) </a:t>
            </a:r>
            <a:endParaRPr/>
          </a:p>
          <a:p>
            <a:pPr marL="0" lvl="0" indent="0" algn="l" rtl="0">
              <a:spcBef>
                <a:spcPts val="0"/>
              </a:spcBef>
              <a:spcAft>
                <a:spcPts val="0"/>
              </a:spcAft>
              <a:buNone/>
            </a:pPr>
            <a:r>
              <a:rPr lang="en-GB"/>
              <a:t>Searching glass -&gt; CPSV-AP /</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70acb30396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70acb30396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70acb30396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360"/>
              </a:spcBef>
              <a:spcAft>
                <a:spcPts val="0"/>
              </a:spcAft>
              <a:buNone/>
            </a:pPr>
            <a:endParaRPr/>
          </a:p>
        </p:txBody>
      </p:sp>
      <p:sp>
        <p:nvSpPr>
          <p:cNvPr id="1212" name="Google Shape;1212;g70acb30396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70acb30396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70acb3039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Agreeing on the approach and objectives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af7ba9e6c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af7ba9e6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70acb30396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70acb3039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Procedural tagging?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6af7ba9e6c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6af7ba9e6c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From the scan of controlled vocs: list the vocs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6af7ba9e6c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6af7ba9e6c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From the scan of controlled vocs: list the vocs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70b0220c8f_2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70b0220c8f_2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Options: </a:t>
            </a:r>
            <a:endParaRPr/>
          </a:p>
          <a:p>
            <a:pPr marL="0" lvl="0" indent="0" algn="l" rtl="0">
              <a:spcBef>
                <a:spcPts val="0"/>
              </a:spcBef>
              <a:spcAft>
                <a:spcPts val="0"/>
              </a:spcAft>
              <a:buNone/>
            </a:pPr>
            <a:r>
              <a:rPr lang="en-GB"/>
              <a:t>You are free to use personal classifications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70b0220c8f_2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70b0220c8f_2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70b0220c8f_6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70b0220c8f_6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CPSV-AP</a:t>
            </a:r>
            <a:endParaRPr/>
          </a:p>
          <a:p>
            <a:pPr marL="0" lvl="0" indent="0" algn="l" rtl="0">
              <a:spcBef>
                <a:spcPts val="0"/>
              </a:spcBef>
              <a:spcAft>
                <a:spcPts val="0"/>
              </a:spcAft>
              <a:buNone/>
            </a:pPr>
            <a:r>
              <a:rPr lang="en-GB"/>
              <a:t>Basis, common data model</a:t>
            </a:r>
            <a:endParaRPr/>
          </a:p>
          <a:p>
            <a:pPr marL="0" lvl="0" indent="0" algn="l" rtl="0">
              <a:spcBef>
                <a:spcPts val="0"/>
              </a:spcBef>
              <a:spcAft>
                <a:spcPts val="0"/>
              </a:spcAft>
              <a:buNone/>
            </a:pPr>
            <a:r>
              <a:rPr lang="en-GB"/>
              <a:t>&gt;&gt;&gt; Is this a good start for mapping SDG concepts?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70b0220c8f_6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70b0220c8f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you remember, the first step was identifying the concepts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70b0220c8f_6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70b0220c8f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Then we mapped the SDG concepts. Here you can see a small sample we used. </a:t>
            </a:r>
            <a:endParaRPr/>
          </a:p>
          <a:p>
            <a:pPr marL="0" lvl="0" indent="0" algn="l" rtl="0">
              <a:spcBef>
                <a:spcPts val="0"/>
              </a:spcBef>
              <a:spcAft>
                <a:spcPts val="0"/>
              </a:spcAft>
              <a:buNone/>
            </a:pPr>
            <a:r>
              <a:rPr lang="en-GB"/>
              <a:t>After analysis, the SDG concepts can be mapped to all classes of CPSV-AP except one. This is thus a very strong foundation for a common SDG data model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70b0220c8f_7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70b0220c8f_7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70b0220c8f_9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2" name="Google Shape;1342;g70b0220c8f_9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70acb3039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70acb3039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70b0220c8f_7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70b0220c8f_7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70b0220c8f_6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70b0220c8f_6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70b0220c8f_7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70b0220c8f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70b0220c8f_9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70b0220c8f_9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70b0220c8f_7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70b0220c8f_7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Ask for input</a:t>
            </a:r>
            <a:endParaRPr/>
          </a:p>
          <a:p>
            <a:pPr marL="0" lvl="0" indent="0" algn="l" rtl="0">
              <a:spcBef>
                <a:spcPts val="0"/>
              </a:spcBef>
              <a:spcAft>
                <a:spcPts val="0"/>
              </a:spcAft>
              <a:buNone/>
            </a:pPr>
            <a:r>
              <a:rPr lang="en-GB"/>
              <a:t>Role; eg. service provider, publisher, (potential) consumer, enmployer, employee, … (also part of SDGR)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70b0220c8f_1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70b0220c8f_1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Or purpose in description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g70b0220c8f_6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7" name="Google Shape;1407;g70b0220c8f_6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70b0220c8f_1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70b0220c8f_1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cORE FEEDBACK VOC IS STILL UNDER CONSTRUCTION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70b0220c8f_1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70b0220c8f_1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cORE FEEDBACK VOC IS STILL UNDER CONSTRUCTION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70b0220c8f_1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70b0220c8f_1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cORE FEEDBACK VOC IS STILL UNDER CONSTRUCTION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70b0220c8f_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70b0220c8f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70b0220c8f_1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70b0220c8f_1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cORE FEEDBACK VOC IS STILL UNDER CONSTRUCTION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70b0220c8f_10_4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70b0220c8f_1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cORE FEEDBACK VOC IS STILL UNDER CONSTRUCTION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70b0220c8f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70b0220c8f_2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70b0220c8f_2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70b0220c8f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3"/>
        <p:cNvGrpSpPr/>
        <p:nvPr/>
      </p:nvGrpSpPr>
      <p:grpSpPr>
        <a:xfrm>
          <a:off x="0" y="0"/>
          <a:ext cx="0" cy="0"/>
          <a:chOff x="0" y="0"/>
          <a:chExt cx="0" cy="0"/>
        </a:xfrm>
      </p:grpSpPr>
      <p:sp>
        <p:nvSpPr>
          <p:cNvPr id="2074" name="Google Shape;2074;g70b0220c8f_2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5" name="Google Shape;2075;g70b0220c8f_2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70b0220c8f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360"/>
              </a:spcBef>
              <a:spcAft>
                <a:spcPts val="0"/>
              </a:spcAft>
              <a:buNone/>
            </a:pPr>
            <a:endParaRPr/>
          </a:p>
        </p:txBody>
      </p:sp>
      <p:sp>
        <p:nvSpPr>
          <p:cNvPr id="2105" name="Google Shape;2105;g70b0220c8f_2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3"/>
        <p:cNvGrpSpPr/>
        <p:nvPr/>
      </p:nvGrpSpPr>
      <p:grpSpPr>
        <a:xfrm>
          <a:off x="0" y="0"/>
          <a:ext cx="0" cy="0"/>
          <a:chOff x="0" y="0"/>
          <a:chExt cx="0" cy="0"/>
        </a:xfrm>
      </p:grpSpPr>
      <p:sp>
        <p:nvSpPr>
          <p:cNvPr id="2114" name="Google Shape;2114;g6af7ba9e6c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5" name="Google Shape;2115;g6af7ba9e6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70b0220c8f_2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360"/>
              </a:spcBef>
              <a:spcAft>
                <a:spcPts val="0"/>
              </a:spcAft>
              <a:buNone/>
            </a:pPr>
            <a:endParaRPr/>
          </a:p>
        </p:txBody>
      </p:sp>
      <p:sp>
        <p:nvSpPr>
          <p:cNvPr id="2122" name="Google Shape;2122;g70b0220c8f_2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8" name="Google Shape;2138;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70acb30396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70acb30396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70acb30396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70acb3039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i="1">
                <a:solidFill>
                  <a:schemeClr val="dk1"/>
                </a:solidFill>
                <a:highlight>
                  <a:srgbClr val="FFFFFF"/>
                </a:highlight>
              </a:rPr>
              <a:t>“To minimise human intervention in the updating of the links to be used by the common user interface, a direct connection between the relevant technical systems of the Member States and the repository for links should, where technically possible, be established. The common ICT support tools might use the Core Public Services Vocabulary (CPSV) to facilitate interoperability with national service catalogues and semantics. Member States should be encouraged to use the CPSV, but are free to decide to use national solutions. The information included in the repository for links should be made publicly available in open, commonly used and machine-readable format, for example by application programming interfaces (APIs), in order to enable its reuse.”</a:t>
            </a:r>
            <a:endParaRPr i="1"/>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70acb30396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2" name="Google Shape;2162;g70acb30396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70acb3039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70acb3039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g70acb30396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0" name="Google Shape;2200;g70acb30396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3"/>
        <p:cNvGrpSpPr/>
        <p:nvPr/>
      </p:nvGrpSpPr>
      <p:grpSpPr>
        <a:xfrm>
          <a:off x="0" y="0"/>
          <a:ext cx="0" cy="0"/>
          <a:chOff x="0" y="0"/>
          <a:chExt cx="0" cy="0"/>
        </a:xfrm>
      </p:grpSpPr>
      <p:sp>
        <p:nvSpPr>
          <p:cNvPr id="2204" name="Google Shape;2204;g70acb30396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5" name="Google Shape;2205;g70acb30396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65b313c91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65b313c91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CMD: </a:t>
            </a:r>
            <a:r>
              <a:rPr lang="en-GB" u="sng">
                <a:solidFill>
                  <a:schemeClr val="hlink"/>
                </a:solidFill>
                <a:hlinkClick r:id="rId3"/>
              </a:rPr>
              <a:t>https://github.com/microsoft/CDM</a:t>
            </a:r>
            <a:endParaRPr/>
          </a:p>
          <a:p>
            <a:pPr marL="0" lvl="0" indent="0" algn="l" rtl="0">
              <a:spcBef>
                <a:spcPts val="0"/>
              </a:spcBef>
              <a:spcAft>
                <a:spcPts val="0"/>
              </a:spcAft>
              <a:buNone/>
            </a:pPr>
            <a:r>
              <a:rPr lang="en-GB"/>
              <a:t>The Common Data Model (CDM) is a standard and extensible collection of schemas (entities, attributes, relationships) that represents business concepts and activities with well-defined semantics, to facilitate data interoperability. Examples of entities include: Account, Contact, Lead, Opportunity, Product, etc.</a:t>
            </a:r>
            <a:endParaRPr/>
          </a:p>
          <a:p>
            <a:pPr marL="0" lvl="0" indent="0" algn="l" rtl="0">
              <a:spcBef>
                <a:spcPts val="0"/>
              </a:spcBef>
              <a:spcAft>
                <a:spcPts val="0"/>
              </a:spcAft>
              <a:buNone/>
            </a:pPr>
            <a:r>
              <a:rPr lang="en-GB"/>
              <a:t>The Common Data Model is a declarative specification, and definition of standard entities that represent commonly used concepts and activities across business and productivity applications, and is being extended to observational and analytical data as well. CDM provides well-defined, modular, and extensible business entities such as Account, Business Unit, Case, Contact, Lead, Opportunity, and Product, as well as interactions with vendors, workers, and customers, such as activities and service level agreements.</a:t>
            </a:r>
            <a:endParaRPr/>
          </a:p>
          <a:p>
            <a:pPr marL="0" lvl="0" indent="0" algn="l" rtl="0">
              <a:spcBef>
                <a:spcPts val="0"/>
              </a:spcBef>
              <a:spcAft>
                <a:spcPts val="0"/>
              </a:spcAft>
              <a:buNone/>
            </a:pPr>
            <a:r>
              <a:rPr lang="en-GB"/>
              <a:t>Within Microsoft: CDM is already supported in the Common Data Service, Dynamics 365, PowerApps, Power BI, and upcoming Azure data services, directly accruing value towards the Open Data Initiative.</a:t>
            </a:r>
            <a:endParaRPr/>
          </a:p>
          <a:p>
            <a:pPr marL="0" lvl="0" indent="0" algn="l" rtl="0">
              <a:spcBef>
                <a:spcPts val="0"/>
              </a:spcBef>
              <a:spcAft>
                <a:spcPts val="0"/>
              </a:spcAft>
              <a:buNone/>
            </a:pPr>
            <a:endParaRPr/>
          </a:p>
          <a:p>
            <a:pPr marL="0" lvl="0" indent="0" algn="l" rtl="0">
              <a:spcBef>
                <a:spcPts val="0"/>
              </a:spcBef>
              <a:spcAft>
                <a:spcPts val="0"/>
              </a:spcAft>
              <a:buNone/>
            </a:pPr>
            <a:r>
              <a:rPr lang="en-GB"/>
              <a:t>Schema.org: </a:t>
            </a:r>
            <a:r>
              <a:rPr lang="en-GB" u="sng">
                <a:solidFill>
                  <a:schemeClr val="hlink"/>
                </a:solidFill>
                <a:hlinkClick r:id="rId4"/>
              </a:rPr>
              <a:t>https://schema.org/docs/gs.html</a:t>
            </a:r>
            <a:endParaRPr/>
          </a:p>
          <a:p>
            <a:pPr marL="0" lvl="0" indent="0" algn="l" rtl="0">
              <a:spcBef>
                <a:spcPts val="0"/>
              </a:spcBef>
              <a:spcAft>
                <a:spcPts val="0"/>
              </a:spcAft>
              <a:buNone/>
            </a:pPr>
            <a:r>
              <a:rPr lang="en-GB"/>
              <a:t>Need for information about what that a text string tagging a webpage means—"Avatar" could refer to the hugely successful 3D movie, or it could refer to a type of profile picture—and this can make it more difficult for search engines to intelligently display relevant content to a user. Schema.org provides a collection of shared vocabularies webmasters can use to mark up their pages in ways that can be understood by the major search engines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70b0220c8f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70b0220c8f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70b0220c8f_2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70b0220c8f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70b0220c8f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70b0220c8f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200"/>
              </a:spcBef>
              <a:spcAft>
                <a:spcPts val="0"/>
              </a:spcAft>
              <a:buClr>
                <a:schemeClr val="dk1"/>
              </a:buClr>
              <a:buSzPts val="1100"/>
              <a:buFont typeface="Arial"/>
              <a:buNone/>
            </a:pPr>
            <a:endParaRPr>
              <a:solidFill>
                <a:srgbClr val="1F497D"/>
              </a:solidFill>
              <a:highlight>
                <a:srgbClr val="FFFF00"/>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65b313c91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65b313c91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20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1">
  <p:cSld name="1_Title 1">
    <p:spTree>
      <p:nvGrpSpPr>
        <p:cNvPr id="1" name="Shape 11"/>
        <p:cNvGrpSpPr/>
        <p:nvPr/>
      </p:nvGrpSpPr>
      <p:grpSpPr>
        <a:xfrm>
          <a:off x="0" y="0"/>
          <a:ext cx="0" cy="0"/>
          <a:chOff x="0" y="0"/>
          <a:chExt cx="0" cy="0"/>
        </a:xfrm>
      </p:grpSpPr>
      <p:pic>
        <p:nvPicPr>
          <p:cNvPr id="12" name="Google Shape;12;p2" descr="ISA2-visual.png"/>
          <p:cNvPicPr preferRelativeResize="0"/>
          <p:nvPr/>
        </p:nvPicPr>
        <p:blipFill rotWithShape="1">
          <a:blip r:embed="rId2">
            <a:alphaModFix/>
          </a:blip>
          <a:srcRect r="48032"/>
          <a:stretch/>
        </p:blipFill>
        <p:spPr>
          <a:xfrm>
            <a:off x="4427984" y="819150"/>
            <a:ext cx="4751998" cy="4351741"/>
          </a:xfrm>
          <a:prstGeom prst="rect">
            <a:avLst/>
          </a:prstGeom>
          <a:noFill/>
          <a:ln>
            <a:noFill/>
          </a:ln>
        </p:spPr>
      </p:pic>
      <p:sp>
        <p:nvSpPr>
          <p:cNvPr id="13" name="Google Shape;13;p2"/>
          <p:cNvSpPr/>
          <p:nvPr/>
        </p:nvSpPr>
        <p:spPr>
          <a:xfrm>
            <a:off x="-12699" y="821531"/>
            <a:ext cx="4923300" cy="43221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pic>
        <p:nvPicPr>
          <p:cNvPr id="14" name="Google Shape;14;p2" descr="ISA2-foother.png"/>
          <p:cNvPicPr preferRelativeResize="0"/>
          <p:nvPr/>
        </p:nvPicPr>
        <p:blipFill rotWithShape="1">
          <a:blip r:embed="rId3">
            <a:alphaModFix/>
          </a:blip>
          <a:srcRect/>
          <a:stretch/>
        </p:blipFill>
        <p:spPr>
          <a:xfrm>
            <a:off x="4237360" y="4824413"/>
            <a:ext cx="506960" cy="345600"/>
          </a:xfrm>
          <a:prstGeom prst="rect">
            <a:avLst/>
          </a:prstGeom>
          <a:noFill/>
          <a:ln>
            <a:noFill/>
          </a:ln>
        </p:spPr>
      </p:pic>
      <p:pic>
        <p:nvPicPr>
          <p:cNvPr id="15" name="Google Shape;15;p2" descr="ISA2-logo-EC.png"/>
          <p:cNvPicPr preferRelativeResize="0"/>
          <p:nvPr/>
        </p:nvPicPr>
        <p:blipFill rotWithShape="1">
          <a:blip r:embed="rId4">
            <a:alphaModFix/>
          </a:blip>
          <a:srcRect/>
          <a:stretch/>
        </p:blipFill>
        <p:spPr>
          <a:xfrm>
            <a:off x="3588554" y="12390"/>
            <a:ext cx="1479379" cy="1045405"/>
          </a:xfrm>
          <a:prstGeom prst="rect">
            <a:avLst/>
          </a:prstGeom>
          <a:noFill/>
          <a:ln>
            <a:noFill/>
          </a:ln>
        </p:spPr>
      </p:pic>
      <p:sp>
        <p:nvSpPr>
          <p:cNvPr id="16" name="Google Shape;16;p2"/>
          <p:cNvSpPr txBox="1">
            <a:spLocks noGrp="1"/>
          </p:cNvSpPr>
          <p:nvPr>
            <p:ph type="title"/>
          </p:nvPr>
        </p:nvSpPr>
        <p:spPr>
          <a:xfrm>
            <a:off x="457200" y="1428750"/>
            <a:ext cx="3744300" cy="1566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7600" b="0">
                <a:solidFill>
                  <a:srgbClr val="FFD624"/>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67544" y="2949792"/>
            <a:ext cx="3744300" cy="1404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3000"/>
              <a:buFont typeface="Quattrocento Sans"/>
              <a:buNone/>
              <a:defRPr sz="3000" b="1" i="0">
                <a:solidFill>
                  <a:schemeClr val="lt1"/>
                </a:solidFill>
                <a:latin typeface="Quattrocento Sans"/>
                <a:ea typeface="Quattrocento Sans"/>
                <a:cs typeface="Quattrocento Sans"/>
                <a:sym typeface="Quattrocento Sans"/>
              </a:defRPr>
            </a:lvl1pPr>
            <a:lvl2pPr marL="914400" lvl="1" indent="-342900" algn="l">
              <a:lnSpc>
                <a:spcPct val="100000"/>
              </a:lnSpc>
              <a:spcBef>
                <a:spcPts val="360"/>
              </a:spcBef>
              <a:spcAft>
                <a:spcPts val="0"/>
              </a:spcAft>
              <a:buSzPts val="1800"/>
              <a:buChar char="o"/>
              <a:defRPr/>
            </a:lvl2pPr>
            <a:lvl3pPr marL="1371600" lvl="2" indent="-419100" algn="l">
              <a:lnSpc>
                <a:spcPct val="100000"/>
              </a:lnSpc>
              <a:spcBef>
                <a:spcPts val="600"/>
              </a:spcBef>
              <a:spcAft>
                <a:spcPts val="0"/>
              </a:spcAft>
              <a:buClr>
                <a:schemeClr val="lt1"/>
              </a:buClr>
              <a:buSzPts val="3000"/>
              <a:buFont typeface="Verdana"/>
              <a:buChar char="-"/>
              <a:defRPr sz="3000" b="1">
                <a:solidFill>
                  <a:schemeClr val="lt1"/>
                </a:solidFill>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4137924"/>
            <a:ext cx="3754800" cy="87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457200" y="958416"/>
            <a:ext cx="82296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457200" y="1869672"/>
            <a:ext cx="40401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Font typeface="Verdana"/>
              <a:buNone/>
              <a:defRPr sz="20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rgbClr val="0F5494"/>
              </a:buClr>
              <a:buSzPts val="1800"/>
              <a:buFont typeface="Verdana"/>
              <a:buNone/>
              <a:defRPr sz="1800" b="1"/>
            </a:lvl3pPr>
            <a:lvl4pPr marL="1828800" lvl="3" indent="-228600" algn="l">
              <a:lnSpc>
                <a:spcPct val="100000"/>
              </a:lnSpc>
              <a:spcBef>
                <a:spcPts val="320"/>
              </a:spcBef>
              <a:spcAft>
                <a:spcPts val="0"/>
              </a:spcAft>
              <a:buClr>
                <a:srgbClr val="1D4D8D"/>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88" name="Google Shape;88;p11"/>
          <p:cNvSpPr txBox="1">
            <a:spLocks noGrp="1"/>
          </p:cNvSpPr>
          <p:nvPr>
            <p:ph type="body" idx="2"/>
          </p:nvPr>
        </p:nvSpPr>
        <p:spPr>
          <a:xfrm>
            <a:off x="4645025" y="1869672"/>
            <a:ext cx="40419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Font typeface="Verdana"/>
              <a:buNone/>
              <a:defRPr sz="20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rgbClr val="0F5494"/>
              </a:buClr>
              <a:buSzPts val="1800"/>
              <a:buFont typeface="Verdana"/>
              <a:buNone/>
              <a:defRPr sz="1800" b="1"/>
            </a:lvl3pPr>
            <a:lvl4pPr marL="1828800" lvl="3" indent="-228600" algn="l">
              <a:lnSpc>
                <a:spcPct val="100000"/>
              </a:lnSpc>
              <a:spcBef>
                <a:spcPts val="320"/>
              </a:spcBef>
              <a:spcAft>
                <a:spcPts val="0"/>
              </a:spcAft>
              <a:buClr>
                <a:srgbClr val="1D4D8D"/>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89" name="Google Shape;89;p11"/>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90" name="Google Shape;90;p11"/>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11"/>
          <p:cNvSpPr txBox="1">
            <a:spLocks noGrp="1"/>
          </p:cNvSpPr>
          <p:nvPr>
            <p:ph type="body" idx="3"/>
          </p:nvPr>
        </p:nvSpPr>
        <p:spPr>
          <a:xfrm>
            <a:off x="468313" y="2409825"/>
            <a:ext cx="4032300" cy="2052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11"/>
          <p:cNvSpPr txBox="1">
            <a:spLocks noGrp="1"/>
          </p:cNvSpPr>
          <p:nvPr>
            <p:ph type="body" idx="4"/>
          </p:nvPr>
        </p:nvSpPr>
        <p:spPr>
          <a:xfrm>
            <a:off x="4644008" y="2409732"/>
            <a:ext cx="4032300" cy="2052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5" name="Google Shape;95;p11"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96" name="Google Shape;96;p11"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468313" y="951179"/>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2"/>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100" name="Google Shape;100;p12"/>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12"/>
          <p:cNvSpPr>
            <a:spLocks noGrp="1"/>
          </p:cNvSpPr>
          <p:nvPr>
            <p:ph type="chart" idx="2"/>
          </p:nvPr>
        </p:nvSpPr>
        <p:spPr>
          <a:xfrm>
            <a:off x="468313" y="1707654"/>
            <a:ext cx="8207400" cy="27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AEF0"/>
              </a:buClr>
              <a:buSzPts val="2000"/>
              <a:buFont typeface="Verdana"/>
              <a:buChar char="•"/>
              <a:defRPr sz="2000" b="0" i="0" u="none" strike="noStrike" cap="none">
                <a:solidFill>
                  <a:srgbClr val="0F5494"/>
                </a:solidFill>
                <a:latin typeface="Verdana"/>
                <a:ea typeface="Verdana"/>
                <a:cs typeface="Verdana"/>
                <a:sym typeface="Verdana"/>
              </a:defRPr>
            </a:lvl1pPr>
            <a:lvl2pPr marR="0" lvl="1" algn="l" rtl="0">
              <a:lnSpc>
                <a:spcPct val="100000"/>
              </a:lnSpc>
              <a:spcBef>
                <a:spcPts val="320"/>
              </a:spcBef>
              <a:spcAft>
                <a:spcPts val="0"/>
              </a:spcAft>
              <a:buClr>
                <a:srgbClr val="00AEF0"/>
              </a:buClr>
              <a:buSzPts val="1600"/>
              <a:buFont typeface="Courier New"/>
              <a:buChar char="o"/>
              <a:defRPr sz="1600" b="0" i="0" u="none" strike="noStrike" cap="none">
                <a:solidFill>
                  <a:srgbClr val="0F5494"/>
                </a:solidFill>
                <a:latin typeface="Verdana"/>
                <a:ea typeface="Verdana"/>
                <a:cs typeface="Verdana"/>
                <a:sym typeface="Verdana"/>
              </a:defRPr>
            </a:lvl2pPr>
            <a:lvl3pPr marR="0" lvl="2" algn="l" rtl="0">
              <a:lnSpc>
                <a:spcPct val="100000"/>
              </a:lnSpc>
              <a:spcBef>
                <a:spcPts val="280"/>
              </a:spcBef>
              <a:spcAft>
                <a:spcPts val="0"/>
              </a:spcAft>
              <a:buClr>
                <a:srgbClr val="0F5494"/>
              </a:buClr>
              <a:buSzPts val="1400"/>
              <a:buFont typeface="Verdana"/>
              <a:buChar char="-"/>
              <a:defRPr sz="1400" b="0" i="0" u="none" strike="noStrike" cap="none">
                <a:solidFill>
                  <a:srgbClr val="0F5494"/>
                </a:solidFill>
                <a:latin typeface="Verdana"/>
                <a:ea typeface="Verdana"/>
                <a:cs typeface="Verdana"/>
                <a:sym typeface="Verdana"/>
              </a:defRPr>
            </a:lvl3pPr>
            <a:lvl4pPr marR="0" lvl="3" algn="l" rtl="0">
              <a:lnSpc>
                <a:spcPct val="100000"/>
              </a:lnSpc>
              <a:spcBef>
                <a:spcPts val="240"/>
              </a:spcBef>
              <a:spcAft>
                <a:spcPts val="0"/>
              </a:spcAft>
              <a:buClr>
                <a:srgbClr val="1D4D8D"/>
              </a:buClr>
              <a:buSzPts val="1200"/>
              <a:buFont typeface="Arial"/>
              <a:buNone/>
              <a:defRPr sz="1200" b="0" i="0" u="none" strike="noStrike" cap="none">
                <a:solidFill>
                  <a:srgbClr val="1D4D8D"/>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4" name="Google Shape;104;p12"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105" name="Google Shape;105;p12"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6"/>
        <p:cNvGrpSpPr/>
        <p:nvPr/>
      </p:nvGrpSpPr>
      <p:grpSpPr>
        <a:xfrm>
          <a:off x="0" y="0"/>
          <a:ext cx="0" cy="0"/>
          <a:chOff x="0" y="0"/>
          <a:chExt cx="0" cy="0"/>
        </a:xfrm>
      </p:grpSpPr>
      <p:sp>
        <p:nvSpPr>
          <p:cNvPr id="107" name="Google Shape;107;p13"/>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108" name="Google Shape;108;p13"/>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111" name="Google Shape;111;p13"/>
          <p:cNvSpPr txBox="1">
            <a:spLocks noGrp="1"/>
          </p:cNvSpPr>
          <p:nvPr>
            <p:ph type="title"/>
          </p:nvPr>
        </p:nvSpPr>
        <p:spPr>
          <a:xfrm>
            <a:off x="468313" y="951179"/>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2" name="Google Shape;112;p13"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113" name="Google Shape;113;p13"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a:off x="457200" y="789552"/>
            <a:ext cx="30084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body" idx="1"/>
          </p:nvPr>
        </p:nvSpPr>
        <p:spPr>
          <a:xfrm>
            <a:off x="457200" y="1653649"/>
            <a:ext cx="3008400" cy="2916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Verdana"/>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Clr>
                <a:srgbClr val="0F5494"/>
              </a:buClr>
              <a:buSzPts val="1000"/>
              <a:buFont typeface="Verdana"/>
              <a:buNone/>
              <a:defRPr sz="1000"/>
            </a:lvl3pPr>
            <a:lvl4pPr marL="1828800" lvl="3" indent="-228600" algn="l">
              <a:lnSpc>
                <a:spcPct val="100000"/>
              </a:lnSpc>
              <a:spcBef>
                <a:spcPts val="180"/>
              </a:spcBef>
              <a:spcAft>
                <a:spcPts val="0"/>
              </a:spcAft>
              <a:buClr>
                <a:srgbClr val="1D4D8D"/>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17" name="Google Shape;117;p14"/>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118" name="Google Shape;118;p14"/>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4"/>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4"/>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121" name="Google Shape;121;p14"/>
          <p:cNvSpPr txBox="1">
            <a:spLocks noGrp="1"/>
          </p:cNvSpPr>
          <p:nvPr>
            <p:ph type="body" idx="2"/>
          </p:nvPr>
        </p:nvSpPr>
        <p:spPr>
          <a:xfrm>
            <a:off x="3492500" y="1653779"/>
            <a:ext cx="5256300" cy="2915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22" name="Google Shape;122;p14"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123" name="Google Shape;123;p14"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1792288" y="4029912"/>
            <a:ext cx="5486400" cy="3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5"/>
          <p:cNvSpPr>
            <a:spLocks noGrp="1"/>
          </p:cNvSpPr>
          <p:nvPr>
            <p:ph type="pic" idx="2"/>
          </p:nvPr>
        </p:nvSpPr>
        <p:spPr>
          <a:xfrm>
            <a:off x="1792288" y="1059582"/>
            <a:ext cx="5486400" cy="2970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00AEF0"/>
              </a:buClr>
              <a:buSzPts val="3200"/>
              <a:buFont typeface="Verdana"/>
              <a:buNone/>
              <a:defRPr sz="3200" b="0" i="0" u="none" strike="noStrike" cap="none">
                <a:solidFill>
                  <a:srgbClr val="0F5494"/>
                </a:solidFill>
                <a:latin typeface="Verdana"/>
                <a:ea typeface="Verdana"/>
                <a:cs typeface="Verdana"/>
                <a:sym typeface="Verdana"/>
              </a:defRPr>
            </a:lvl1pPr>
            <a:lvl2pPr marR="0" lvl="1" algn="l" rtl="0">
              <a:lnSpc>
                <a:spcPct val="100000"/>
              </a:lnSpc>
              <a:spcBef>
                <a:spcPts val="560"/>
              </a:spcBef>
              <a:spcAft>
                <a:spcPts val="0"/>
              </a:spcAft>
              <a:buClr>
                <a:srgbClr val="00AEF0"/>
              </a:buClr>
              <a:buSzPts val="2800"/>
              <a:buFont typeface="Courier New"/>
              <a:buNone/>
              <a:defRPr sz="2800" b="0" i="0" u="none" strike="noStrike" cap="none">
                <a:solidFill>
                  <a:srgbClr val="0F5494"/>
                </a:solidFill>
                <a:latin typeface="Verdana"/>
                <a:ea typeface="Verdana"/>
                <a:cs typeface="Verdana"/>
                <a:sym typeface="Verdana"/>
              </a:defRPr>
            </a:lvl2pPr>
            <a:lvl3pPr marR="0" lvl="2" algn="l" rtl="0">
              <a:lnSpc>
                <a:spcPct val="100000"/>
              </a:lnSpc>
              <a:spcBef>
                <a:spcPts val="480"/>
              </a:spcBef>
              <a:spcAft>
                <a:spcPts val="0"/>
              </a:spcAft>
              <a:buClr>
                <a:srgbClr val="0F5494"/>
              </a:buClr>
              <a:buSzPts val="2400"/>
              <a:buFont typeface="Verdana"/>
              <a:buNone/>
              <a:defRPr sz="2400" b="0" i="0" u="none" strike="noStrike" cap="none">
                <a:solidFill>
                  <a:srgbClr val="0F5494"/>
                </a:solidFill>
                <a:latin typeface="Verdana"/>
                <a:ea typeface="Verdana"/>
                <a:cs typeface="Verdana"/>
                <a:sym typeface="Verdana"/>
              </a:defRPr>
            </a:lvl3pPr>
            <a:lvl4pPr marR="0" lvl="3" algn="l" rtl="0">
              <a:lnSpc>
                <a:spcPct val="100000"/>
              </a:lnSpc>
              <a:spcBef>
                <a:spcPts val="400"/>
              </a:spcBef>
              <a:spcAft>
                <a:spcPts val="0"/>
              </a:spcAft>
              <a:buClr>
                <a:srgbClr val="1D4D8D"/>
              </a:buClr>
              <a:buSzPts val="2000"/>
              <a:buFont typeface="Arial"/>
              <a:buNone/>
              <a:defRPr sz="2000" b="0" i="0" u="none" strike="noStrike" cap="none">
                <a:solidFill>
                  <a:srgbClr val="1D4D8D"/>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27" name="Google Shape;127;p15"/>
          <p:cNvSpPr txBox="1">
            <a:spLocks noGrp="1"/>
          </p:cNvSpPr>
          <p:nvPr>
            <p:ph type="body" idx="1"/>
          </p:nvPr>
        </p:nvSpPr>
        <p:spPr>
          <a:xfrm>
            <a:off x="1792288" y="4344367"/>
            <a:ext cx="54864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Verdana"/>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Clr>
                <a:srgbClr val="0F5494"/>
              </a:buClr>
              <a:buSzPts val="1000"/>
              <a:buFont typeface="Verdana"/>
              <a:buNone/>
              <a:defRPr sz="1000"/>
            </a:lvl3pPr>
            <a:lvl4pPr marL="1828800" lvl="3" indent="-228600" algn="l">
              <a:lnSpc>
                <a:spcPct val="100000"/>
              </a:lnSpc>
              <a:spcBef>
                <a:spcPts val="180"/>
              </a:spcBef>
              <a:spcAft>
                <a:spcPts val="0"/>
              </a:spcAft>
              <a:buClr>
                <a:srgbClr val="1D4D8D"/>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28" name="Google Shape;128;p15"/>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129" name="Google Shape;129;p15"/>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5"/>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133" name="Google Shape;133;p15"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16"/>
          <p:cNvSpPr txBox="1">
            <a:spLocks noGrp="1"/>
          </p:cNvSpPr>
          <p:nvPr>
            <p:ph type="title"/>
          </p:nvPr>
        </p:nvSpPr>
        <p:spPr>
          <a:xfrm rot="5400000">
            <a:off x="5967313" y="1785288"/>
            <a:ext cx="3402300" cy="2058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6"/>
          <p:cNvSpPr txBox="1">
            <a:spLocks noGrp="1"/>
          </p:cNvSpPr>
          <p:nvPr>
            <p:ph type="body" idx="1"/>
          </p:nvPr>
        </p:nvSpPr>
        <p:spPr>
          <a:xfrm rot="5400000">
            <a:off x="1770675" y="-199962"/>
            <a:ext cx="3402300" cy="60294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00AEF0"/>
              </a:buClr>
              <a:buSzPts val="2000"/>
              <a:buFont typeface="Verdana"/>
              <a:buChar char="•"/>
              <a:defRPr/>
            </a:lvl1pPr>
            <a:lvl2pPr marL="914400" lvl="1" indent="-330200" algn="l">
              <a:lnSpc>
                <a:spcPct val="100000"/>
              </a:lnSpc>
              <a:spcBef>
                <a:spcPts val="320"/>
              </a:spcBef>
              <a:spcAft>
                <a:spcPts val="0"/>
              </a:spcAft>
              <a:buSzPts val="1600"/>
              <a:buFont typeface="Courier New"/>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16"/>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138" name="Google Shape;138;p16"/>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6"/>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6"/>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141" name="Google Shape;141;p16"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142" name="Google Shape;142;p16"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pic>
        <p:nvPicPr>
          <p:cNvPr id="144" name="Google Shape;144;p17" descr="ISA2-visual.png"/>
          <p:cNvPicPr preferRelativeResize="0"/>
          <p:nvPr/>
        </p:nvPicPr>
        <p:blipFill rotWithShape="1">
          <a:blip r:embed="rId2">
            <a:alphaModFix amt="80000"/>
          </a:blip>
          <a:srcRect/>
          <a:stretch/>
        </p:blipFill>
        <p:spPr>
          <a:xfrm>
            <a:off x="0" y="819150"/>
            <a:ext cx="6858000" cy="4351741"/>
          </a:xfrm>
          <a:prstGeom prst="rect">
            <a:avLst/>
          </a:prstGeom>
          <a:noFill/>
          <a:ln>
            <a:noFill/>
          </a:ln>
        </p:spPr>
      </p:pic>
      <p:pic>
        <p:nvPicPr>
          <p:cNvPr id="145" name="Google Shape;145;p17" descr="ISA2-logo-EC.png"/>
          <p:cNvPicPr preferRelativeResize="0"/>
          <p:nvPr/>
        </p:nvPicPr>
        <p:blipFill rotWithShape="1">
          <a:blip r:embed="rId3">
            <a:alphaModFix/>
          </a:blip>
          <a:srcRect/>
          <a:stretch/>
        </p:blipFill>
        <p:spPr>
          <a:xfrm>
            <a:off x="3588554" y="12390"/>
            <a:ext cx="1479379" cy="1045405"/>
          </a:xfrm>
          <a:prstGeom prst="rect">
            <a:avLst/>
          </a:prstGeom>
          <a:noFill/>
          <a:ln>
            <a:noFill/>
          </a:ln>
        </p:spPr>
      </p:pic>
      <p:pic>
        <p:nvPicPr>
          <p:cNvPr id="146" name="Google Shape;146;p17" descr="ISA2-foother.png"/>
          <p:cNvPicPr preferRelativeResize="0"/>
          <p:nvPr/>
        </p:nvPicPr>
        <p:blipFill rotWithShape="1">
          <a:blip r:embed="rId4">
            <a:alphaModFix/>
          </a:blip>
          <a:srcRect/>
          <a:stretch/>
        </p:blipFill>
        <p:spPr>
          <a:xfrm>
            <a:off x="4237360" y="4824413"/>
            <a:ext cx="506960" cy="345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Work Showcase">
  <p:cSld name="Work Showcase">
    <p:bg>
      <p:bgPr>
        <a:solidFill>
          <a:schemeClr val="lt1"/>
        </a:solidFill>
        <a:effectLst/>
      </p:bgPr>
    </p:bg>
    <p:spTree>
      <p:nvGrpSpPr>
        <p:cNvPr id="1" name="Shape 147"/>
        <p:cNvGrpSpPr/>
        <p:nvPr/>
      </p:nvGrpSpPr>
      <p:grpSpPr>
        <a:xfrm>
          <a:off x="0" y="0"/>
          <a:ext cx="0" cy="0"/>
          <a:chOff x="0" y="0"/>
          <a:chExt cx="0" cy="0"/>
        </a:xfrm>
      </p:grpSpPr>
      <p:grpSp>
        <p:nvGrpSpPr>
          <p:cNvPr id="148" name="Google Shape;148;p18"/>
          <p:cNvGrpSpPr/>
          <p:nvPr/>
        </p:nvGrpSpPr>
        <p:grpSpPr>
          <a:xfrm>
            <a:off x="3079757" y="4186"/>
            <a:ext cx="109298" cy="5138700"/>
            <a:chOff x="3079757" y="14819"/>
            <a:chExt cx="109298" cy="5138700"/>
          </a:xfrm>
        </p:grpSpPr>
        <p:sp>
          <p:nvSpPr>
            <p:cNvPr id="149" name="Google Shape;149;p18"/>
            <p:cNvSpPr/>
            <p:nvPr/>
          </p:nvSpPr>
          <p:spPr>
            <a:xfrm rot="5400000">
              <a:off x="3048857" y="2543605"/>
              <a:ext cx="171000" cy="1092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Arial"/>
                <a:ea typeface="Arial"/>
                <a:cs typeface="Arial"/>
                <a:sym typeface="Arial"/>
              </a:endParaRPr>
            </a:p>
          </p:txBody>
        </p:sp>
        <p:sp>
          <p:nvSpPr>
            <p:cNvPr id="150" name="Google Shape;150;p18"/>
            <p:cNvSpPr/>
            <p:nvPr/>
          </p:nvSpPr>
          <p:spPr>
            <a:xfrm rot="-5400000">
              <a:off x="568855" y="2533319"/>
              <a:ext cx="5138700" cy="1017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Arial"/>
                <a:ea typeface="Arial"/>
                <a:cs typeface="Arial"/>
                <a:sym typeface="Arial"/>
              </a:endParaRPr>
            </a:p>
          </p:txBody>
        </p:sp>
      </p:grpSp>
      <p:sp>
        <p:nvSpPr>
          <p:cNvPr id="151" name="Google Shape;151;p18"/>
          <p:cNvSpPr/>
          <p:nvPr/>
        </p:nvSpPr>
        <p:spPr>
          <a:xfrm>
            <a:off x="7815418" y="-2877"/>
            <a:ext cx="1329300" cy="5156400"/>
          </a:xfrm>
          <a:custGeom>
            <a:avLst/>
            <a:gdLst/>
            <a:ahLst/>
            <a:cxnLst/>
            <a:rect l="l" t="t" r="r" b="b"/>
            <a:pathLst>
              <a:path w="120000" h="120000" extrusionOk="0">
                <a:moveTo>
                  <a:pt x="0" y="55"/>
                </a:moveTo>
                <a:lnTo>
                  <a:pt x="120000" y="0"/>
                </a:lnTo>
                <a:cubicBezTo>
                  <a:pt x="119928" y="39926"/>
                  <a:pt x="119641" y="79963"/>
                  <a:pt x="119570" y="119889"/>
                </a:cubicBezTo>
                <a:lnTo>
                  <a:pt x="215" y="119999"/>
                </a:lnTo>
                <a:cubicBezTo>
                  <a:pt x="207" y="116854"/>
                  <a:pt x="170" y="72660"/>
                  <a:pt x="199" y="62503"/>
                </a:cubicBezTo>
                <a:cubicBezTo>
                  <a:pt x="3461" y="61533"/>
                  <a:pt x="5321" y="60979"/>
                  <a:pt x="8434" y="60201"/>
                </a:cubicBezTo>
                <a:cubicBezTo>
                  <a:pt x="5313" y="59535"/>
                  <a:pt x="4082" y="59070"/>
                  <a:pt x="175" y="58281"/>
                </a:cubicBezTo>
                <a:cubicBezTo>
                  <a:pt x="116" y="38027"/>
                  <a:pt x="58" y="20309"/>
                  <a:pt x="0" y="5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Arial"/>
              <a:ea typeface="Arial"/>
              <a:cs typeface="Arial"/>
              <a:sym typeface="Arial"/>
            </a:endParaRPr>
          </a:p>
        </p:txBody>
      </p:sp>
      <p:sp>
        <p:nvSpPr>
          <p:cNvPr id="152" name="Google Shape;152;p18"/>
          <p:cNvSpPr txBox="1">
            <a:spLocks noGrp="1"/>
          </p:cNvSpPr>
          <p:nvPr>
            <p:ph type="title"/>
          </p:nvPr>
        </p:nvSpPr>
        <p:spPr>
          <a:xfrm>
            <a:off x="362702" y="3181435"/>
            <a:ext cx="2458200" cy="270900"/>
          </a:xfrm>
          <a:prstGeom prst="rect">
            <a:avLst/>
          </a:prstGeom>
          <a:noFill/>
          <a:ln>
            <a:noFill/>
          </a:ln>
        </p:spPr>
        <p:txBody>
          <a:bodyPr spcFirstLastPara="1" wrap="square" lIns="91425" tIns="91425" rIns="91425" bIns="91425" anchor="b" anchorCtr="0">
            <a:noAutofit/>
          </a:bodyPr>
          <a:lstStyle>
            <a:lvl1pPr marR="0" lvl="0" algn="ctr">
              <a:lnSpc>
                <a:spcPct val="110000"/>
              </a:lnSpc>
              <a:spcBef>
                <a:spcPts val="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Clr>
                <a:srgbClr val="0F5494"/>
              </a:buClr>
              <a:buSzPts val="1400"/>
              <a:buFont typeface="Verdana"/>
              <a:buNone/>
              <a:defRPr sz="1800"/>
            </a:lvl2pPr>
            <a:lvl3pPr lvl="2" algn="l">
              <a:lnSpc>
                <a:spcPct val="100000"/>
              </a:lnSpc>
              <a:spcBef>
                <a:spcPts val="0"/>
              </a:spcBef>
              <a:spcAft>
                <a:spcPts val="0"/>
              </a:spcAft>
              <a:buClr>
                <a:srgbClr val="0F5494"/>
              </a:buClr>
              <a:buSzPts val="1400"/>
              <a:buFont typeface="Verdana"/>
              <a:buNone/>
              <a:defRPr sz="1800"/>
            </a:lvl3pPr>
            <a:lvl4pPr lvl="3" algn="l">
              <a:lnSpc>
                <a:spcPct val="100000"/>
              </a:lnSpc>
              <a:spcBef>
                <a:spcPts val="0"/>
              </a:spcBef>
              <a:spcAft>
                <a:spcPts val="0"/>
              </a:spcAft>
              <a:buClr>
                <a:srgbClr val="0F5494"/>
              </a:buClr>
              <a:buSzPts val="1400"/>
              <a:buFont typeface="Verdana"/>
              <a:buNone/>
              <a:defRPr sz="1800"/>
            </a:lvl4pPr>
            <a:lvl5pPr lvl="4" algn="l">
              <a:lnSpc>
                <a:spcPct val="100000"/>
              </a:lnSpc>
              <a:spcBef>
                <a:spcPts val="0"/>
              </a:spcBef>
              <a:spcAft>
                <a:spcPts val="0"/>
              </a:spcAft>
              <a:buClr>
                <a:srgbClr val="0F5494"/>
              </a:buClr>
              <a:buSzPts val="1400"/>
              <a:buFont typeface="Verdana"/>
              <a:buNone/>
              <a:defRPr sz="1800"/>
            </a:lvl5pPr>
            <a:lvl6pPr lvl="5" algn="l">
              <a:lnSpc>
                <a:spcPct val="100000"/>
              </a:lnSpc>
              <a:spcBef>
                <a:spcPts val="0"/>
              </a:spcBef>
              <a:spcAft>
                <a:spcPts val="0"/>
              </a:spcAft>
              <a:buClr>
                <a:srgbClr val="0F5494"/>
              </a:buClr>
              <a:buSzPts val="1400"/>
              <a:buFont typeface="Verdana"/>
              <a:buNone/>
              <a:defRPr sz="1800"/>
            </a:lvl6pPr>
            <a:lvl7pPr lvl="6" algn="l">
              <a:lnSpc>
                <a:spcPct val="100000"/>
              </a:lnSpc>
              <a:spcBef>
                <a:spcPts val="0"/>
              </a:spcBef>
              <a:spcAft>
                <a:spcPts val="0"/>
              </a:spcAft>
              <a:buClr>
                <a:srgbClr val="0F5494"/>
              </a:buClr>
              <a:buSzPts val="1400"/>
              <a:buFont typeface="Verdana"/>
              <a:buNone/>
              <a:defRPr sz="1800"/>
            </a:lvl7pPr>
            <a:lvl8pPr lvl="7" algn="l">
              <a:lnSpc>
                <a:spcPct val="100000"/>
              </a:lnSpc>
              <a:spcBef>
                <a:spcPts val="0"/>
              </a:spcBef>
              <a:spcAft>
                <a:spcPts val="0"/>
              </a:spcAft>
              <a:buClr>
                <a:srgbClr val="0F5494"/>
              </a:buClr>
              <a:buSzPts val="1400"/>
              <a:buFont typeface="Verdana"/>
              <a:buNone/>
              <a:defRPr sz="1800"/>
            </a:lvl8pPr>
            <a:lvl9pPr lvl="8" algn="l">
              <a:lnSpc>
                <a:spcPct val="100000"/>
              </a:lnSpc>
              <a:spcBef>
                <a:spcPts val="0"/>
              </a:spcBef>
              <a:spcAft>
                <a:spcPts val="0"/>
              </a:spcAft>
              <a:buClr>
                <a:srgbClr val="0F5494"/>
              </a:buClr>
              <a:buSzPts val="1400"/>
              <a:buFont typeface="Verdana"/>
              <a:buNone/>
              <a:defRPr sz="1800"/>
            </a:lvl9pPr>
          </a:lstStyle>
          <a:p>
            <a:endParaRPr/>
          </a:p>
        </p:txBody>
      </p:sp>
      <p:sp>
        <p:nvSpPr>
          <p:cNvPr id="153" name="Google Shape;153;p18"/>
          <p:cNvSpPr txBox="1">
            <a:spLocks noGrp="1"/>
          </p:cNvSpPr>
          <p:nvPr>
            <p:ph type="body" idx="1"/>
          </p:nvPr>
        </p:nvSpPr>
        <p:spPr>
          <a:xfrm>
            <a:off x="311945" y="3692783"/>
            <a:ext cx="2445000" cy="1077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140"/>
              </a:spcBef>
              <a:spcAft>
                <a:spcPts val="0"/>
              </a:spcAft>
              <a:buClr>
                <a:schemeClr val="dk1"/>
              </a:buClr>
              <a:buSzPts val="700"/>
              <a:buFont typeface="Arial"/>
              <a:buNone/>
              <a:defRPr sz="700" b="1" i="0" u="none" strike="noStrike" cap="none">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rgbClr val="888888"/>
              </a:buClr>
              <a:buSzPts val="1800"/>
              <a:buFont typeface="Noto Sans Symbols"/>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154" name="Google Shape;154;p18"/>
          <p:cNvSpPr txBox="1">
            <a:spLocks noGrp="1"/>
          </p:cNvSpPr>
          <p:nvPr>
            <p:ph type="dt" idx="10"/>
          </p:nvPr>
        </p:nvSpPr>
        <p:spPr>
          <a:xfrm>
            <a:off x="424070" y="5276020"/>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5" name="Google Shape;155;p18"/>
          <p:cNvSpPr txBox="1">
            <a:spLocks noGrp="1"/>
          </p:cNvSpPr>
          <p:nvPr>
            <p:ph type="ftr" idx="11"/>
          </p:nvPr>
        </p:nvSpPr>
        <p:spPr>
          <a:xfrm>
            <a:off x="311944" y="4901878"/>
            <a:ext cx="2895600" cy="92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a:buNone/>
              <a:defRPr sz="600">
                <a:solidFill>
                  <a:schemeClr val="lt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6" name="Google Shape;156;p18"/>
          <p:cNvSpPr txBox="1"/>
          <p:nvPr/>
        </p:nvSpPr>
        <p:spPr>
          <a:xfrm>
            <a:off x="311944" y="4800785"/>
            <a:ext cx="2559900" cy="9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b="0" i="0" u="none" strike="noStrike" cap="none">
                <a:solidFill>
                  <a:schemeClr val="dk1"/>
                </a:solidFill>
                <a:latin typeface="Arial"/>
                <a:ea typeface="Arial"/>
                <a:cs typeface="Arial"/>
                <a:sym typeface="Arial"/>
              </a:rPr>
              <a:t>PwC’s Digital Services</a:t>
            </a:r>
            <a:endParaRPr sz="600" b="0" i="0" u="none" strike="noStrike" cap="none">
              <a:solidFill>
                <a:schemeClr val="dk1"/>
              </a:solidFill>
              <a:latin typeface="Arial"/>
              <a:ea typeface="Arial"/>
              <a:cs typeface="Arial"/>
              <a:sym typeface="Arial"/>
            </a:endParaRPr>
          </a:p>
        </p:txBody>
      </p:sp>
      <p:sp>
        <p:nvSpPr>
          <p:cNvPr id="157" name="Google Shape;157;p18"/>
          <p:cNvSpPr txBox="1">
            <a:spLocks noGrp="1"/>
          </p:cNvSpPr>
          <p:nvPr>
            <p:ph type="sldNum" idx="12"/>
          </p:nvPr>
        </p:nvSpPr>
        <p:spPr>
          <a:xfrm>
            <a:off x="6700838" y="4770007"/>
            <a:ext cx="2133600" cy="123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8" name="Google Shape;158;p18"/>
          <p:cNvSpPr txBox="1">
            <a:spLocks noGrp="1"/>
          </p:cNvSpPr>
          <p:nvPr>
            <p:ph type="body" idx="2"/>
          </p:nvPr>
        </p:nvSpPr>
        <p:spPr>
          <a:xfrm>
            <a:off x="3465488" y="385200"/>
            <a:ext cx="3726000" cy="5940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400"/>
              </a:spcBef>
              <a:spcAft>
                <a:spcPts val="0"/>
              </a:spcAft>
              <a:buClr>
                <a:schemeClr val="dk2"/>
              </a:buClr>
              <a:buSzPts val="1100"/>
              <a:buFont typeface="Arial"/>
              <a:buNone/>
              <a:defRPr sz="1100" b="0" i="0" u="none" strike="noStrike" cap="none">
                <a:solidFill>
                  <a:schemeClr val="dk2"/>
                </a:solidFill>
                <a:latin typeface="Georgia"/>
                <a:ea typeface="Georgia"/>
                <a:cs typeface="Georgia"/>
                <a:sym typeface="Georgia"/>
              </a:defRPr>
            </a:lvl1pPr>
            <a:lvl2pPr marL="914400" marR="0" lvl="1" indent="-228600" algn="l">
              <a:lnSpc>
                <a:spcPct val="110000"/>
              </a:lnSpc>
              <a:spcBef>
                <a:spcPts val="600"/>
              </a:spcBef>
              <a:spcAft>
                <a:spcPts val="0"/>
              </a:spcAft>
              <a:buClr>
                <a:schemeClr val="lt2"/>
              </a:buClr>
              <a:buSzPts val="800"/>
              <a:buFont typeface="Noto Sans Symbols"/>
              <a:buNone/>
              <a:defRPr sz="800" b="0" i="0" u="none" strike="noStrike" cap="none">
                <a:solidFill>
                  <a:schemeClr val="lt2"/>
                </a:solidFill>
                <a:latin typeface="Arial"/>
                <a:ea typeface="Arial"/>
                <a:cs typeface="Arial"/>
                <a:sym typeface="Arial"/>
              </a:defRPr>
            </a:lvl2pPr>
            <a:lvl3pPr marL="1371600" marR="0" lvl="2" indent="-273050" algn="l">
              <a:lnSpc>
                <a:spcPct val="110000"/>
              </a:lnSpc>
              <a:spcBef>
                <a:spcPts val="6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79400" algn="l">
              <a:lnSpc>
                <a:spcPct val="100000"/>
              </a:lnSpc>
              <a:spcBef>
                <a:spcPts val="16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4pPr>
            <a:lvl5pPr marL="2286000" marR="0" lvl="4" indent="-273050" algn="l">
              <a:lnSpc>
                <a:spcPct val="100000"/>
              </a:lnSpc>
              <a:spcBef>
                <a:spcPts val="14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19"/>
          <p:cNvSpPr txBox="1">
            <a:spLocks noGrp="1"/>
          </p:cNvSpPr>
          <p:nvPr>
            <p:ph type="dt" idx="10"/>
          </p:nvPr>
        </p:nvSpPr>
        <p:spPr>
          <a:xfrm>
            <a:off x="424070" y="5276020"/>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1" name="Google Shape;161;p19"/>
          <p:cNvSpPr txBox="1">
            <a:spLocks noGrp="1"/>
          </p:cNvSpPr>
          <p:nvPr>
            <p:ph type="ftr" idx="11"/>
          </p:nvPr>
        </p:nvSpPr>
        <p:spPr>
          <a:xfrm>
            <a:off x="311944" y="4901878"/>
            <a:ext cx="2895600" cy="92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a:buNone/>
              <a:defRPr sz="600">
                <a:solidFill>
                  <a:schemeClr val="lt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2" name="Google Shape;162;p19"/>
          <p:cNvSpPr txBox="1">
            <a:spLocks noGrp="1"/>
          </p:cNvSpPr>
          <p:nvPr>
            <p:ph type="sldNum" idx="12"/>
          </p:nvPr>
        </p:nvSpPr>
        <p:spPr>
          <a:xfrm>
            <a:off x="6700838" y="4770008"/>
            <a:ext cx="2133600" cy="123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lt1"/>
        </a:solidFill>
        <a:effectLst/>
      </p:bgPr>
    </p:bg>
    <p:spTree>
      <p:nvGrpSpPr>
        <p:cNvPr id="1" name="Shape 168"/>
        <p:cNvGrpSpPr/>
        <p:nvPr/>
      </p:nvGrpSpPr>
      <p:grpSpPr>
        <a:xfrm>
          <a:off x="0" y="0"/>
          <a:ext cx="0" cy="0"/>
          <a:chOff x="0" y="0"/>
          <a:chExt cx="0" cy="0"/>
        </a:xfrm>
      </p:grpSpPr>
      <p:grpSp>
        <p:nvGrpSpPr>
          <p:cNvPr id="169" name="Google Shape;169;p21"/>
          <p:cNvGrpSpPr/>
          <p:nvPr/>
        </p:nvGrpSpPr>
        <p:grpSpPr>
          <a:xfrm>
            <a:off x="6101100" y="0"/>
            <a:ext cx="3042907" cy="2743212"/>
            <a:chOff x="8134800" y="0"/>
            <a:chExt cx="4057209" cy="3657616"/>
          </a:xfrm>
        </p:grpSpPr>
        <p:sp>
          <p:nvSpPr>
            <p:cNvPr id="170" name="Google Shape;170;p21"/>
            <p:cNvSpPr/>
            <p:nvPr/>
          </p:nvSpPr>
          <p:spPr>
            <a:xfrm>
              <a:off x="8134800" y="0"/>
              <a:ext cx="4057200" cy="36576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71" name="Google Shape;171;p21"/>
            <p:cNvSpPr/>
            <p:nvPr/>
          </p:nvSpPr>
          <p:spPr>
            <a:xfrm>
              <a:off x="8134800" y="0"/>
              <a:ext cx="4057209" cy="3657616"/>
            </a:xfrm>
            <a:custGeom>
              <a:avLst/>
              <a:gdLst/>
              <a:ahLst/>
              <a:cxnLst/>
              <a:rect l="l" t="t" r="r" b="b"/>
              <a:pathLst>
                <a:path w="17934" h="16142" extrusionOk="0">
                  <a:moveTo>
                    <a:pt x="0" y="199"/>
                  </a:moveTo>
                  <a:lnTo>
                    <a:pt x="0" y="591"/>
                  </a:lnTo>
                  <a:lnTo>
                    <a:pt x="8" y="592"/>
                  </a:lnTo>
                  <a:lnTo>
                    <a:pt x="2" y="603"/>
                  </a:lnTo>
                  <a:lnTo>
                    <a:pt x="15" y="604"/>
                  </a:lnTo>
                  <a:lnTo>
                    <a:pt x="0" y="636"/>
                  </a:lnTo>
                  <a:lnTo>
                    <a:pt x="0" y="1314"/>
                  </a:lnTo>
                  <a:lnTo>
                    <a:pt x="16" y="1345"/>
                  </a:lnTo>
                  <a:lnTo>
                    <a:pt x="0" y="1346"/>
                  </a:lnTo>
                  <a:lnTo>
                    <a:pt x="0" y="1738"/>
                  </a:lnTo>
                  <a:lnTo>
                    <a:pt x="633" y="1696"/>
                  </a:lnTo>
                  <a:lnTo>
                    <a:pt x="270" y="981"/>
                  </a:lnTo>
                  <a:lnTo>
                    <a:pt x="611" y="252"/>
                  </a:lnTo>
                  <a:lnTo>
                    <a:pt x="611" y="252"/>
                  </a:lnTo>
                  <a:lnTo>
                    <a:pt x="611" y="252"/>
                  </a:lnTo>
                  <a:lnTo>
                    <a:pt x="0" y="199"/>
                  </a:lnTo>
                  <a:close/>
                  <a:moveTo>
                    <a:pt x="0" y="2264"/>
                  </a:moveTo>
                  <a:lnTo>
                    <a:pt x="0" y="2989"/>
                  </a:lnTo>
                  <a:lnTo>
                    <a:pt x="273" y="2562"/>
                  </a:lnTo>
                  <a:lnTo>
                    <a:pt x="1917" y="2454"/>
                  </a:lnTo>
                  <a:lnTo>
                    <a:pt x="1184" y="1008"/>
                  </a:lnTo>
                  <a:lnTo>
                    <a:pt x="1656" y="0"/>
                  </a:lnTo>
                  <a:lnTo>
                    <a:pt x="1223" y="0"/>
                  </a:lnTo>
                  <a:lnTo>
                    <a:pt x="748" y="1016"/>
                  </a:lnTo>
                  <a:lnTo>
                    <a:pt x="1299" y="2103"/>
                  </a:lnTo>
                  <a:lnTo>
                    <a:pt x="50" y="2185"/>
                  </a:lnTo>
                  <a:lnTo>
                    <a:pt x="0" y="2264"/>
                  </a:lnTo>
                  <a:close/>
                  <a:moveTo>
                    <a:pt x="0" y="3685"/>
                  </a:moveTo>
                  <a:lnTo>
                    <a:pt x="0" y="3794"/>
                  </a:lnTo>
                  <a:lnTo>
                    <a:pt x="1001" y="3705"/>
                  </a:lnTo>
                  <a:lnTo>
                    <a:pt x="1565" y="2862"/>
                  </a:lnTo>
                  <a:lnTo>
                    <a:pt x="1546" y="2863"/>
                  </a:lnTo>
                  <a:lnTo>
                    <a:pt x="1547" y="2862"/>
                  </a:lnTo>
                  <a:lnTo>
                    <a:pt x="534" y="2929"/>
                  </a:lnTo>
                  <a:lnTo>
                    <a:pt x="0" y="3685"/>
                  </a:lnTo>
                  <a:close/>
                  <a:moveTo>
                    <a:pt x="0" y="4183"/>
                  </a:moveTo>
                  <a:lnTo>
                    <a:pt x="0" y="5091"/>
                  </a:lnTo>
                  <a:lnTo>
                    <a:pt x="300" y="5712"/>
                  </a:lnTo>
                  <a:lnTo>
                    <a:pt x="0" y="6324"/>
                  </a:lnTo>
                  <a:lnTo>
                    <a:pt x="0" y="7174"/>
                  </a:lnTo>
                  <a:lnTo>
                    <a:pt x="1193" y="7254"/>
                  </a:lnTo>
                  <a:lnTo>
                    <a:pt x="2138" y="8641"/>
                  </a:lnTo>
                  <a:lnTo>
                    <a:pt x="2996" y="7302"/>
                  </a:lnTo>
                  <a:lnTo>
                    <a:pt x="4639" y="7194"/>
                  </a:lnTo>
                  <a:lnTo>
                    <a:pt x="3906" y="5748"/>
                  </a:lnTo>
                  <a:lnTo>
                    <a:pt x="4601" y="4261"/>
                  </a:lnTo>
                  <a:lnTo>
                    <a:pt x="2964" y="4119"/>
                  </a:lnTo>
                  <a:lnTo>
                    <a:pt x="2076" y="2762"/>
                  </a:lnTo>
                  <a:lnTo>
                    <a:pt x="1160" y="4128"/>
                  </a:lnTo>
                  <a:lnTo>
                    <a:pt x="0" y="4183"/>
                  </a:lnTo>
                  <a:close/>
                  <a:moveTo>
                    <a:pt x="0" y="7607"/>
                  </a:moveTo>
                  <a:lnTo>
                    <a:pt x="0" y="7719"/>
                  </a:lnTo>
                  <a:lnTo>
                    <a:pt x="486" y="8445"/>
                  </a:lnTo>
                  <a:lnTo>
                    <a:pt x="1549" y="8540"/>
                  </a:lnTo>
                  <a:lnTo>
                    <a:pt x="935" y="7668"/>
                  </a:lnTo>
                  <a:lnTo>
                    <a:pt x="0" y="7607"/>
                  </a:lnTo>
                  <a:close/>
                  <a:moveTo>
                    <a:pt x="0" y="8519"/>
                  </a:moveTo>
                  <a:lnTo>
                    <a:pt x="0" y="9231"/>
                  </a:lnTo>
                  <a:lnTo>
                    <a:pt x="1257" y="9341"/>
                  </a:lnTo>
                  <a:lnTo>
                    <a:pt x="1251" y="9352"/>
                  </a:lnTo>
                  <a:lnTo>
                    <a:pt x="1263" y="9352"/>
                  </a:lnTo>
                  <a:lnTo>
                    <a:pt x="730" y="10496"/>
                  </a:lnTo>
                  <a:lnTo>
                    <a:pt x="1280" y="11582"/>
                  </a:lnTo>
                  <a:lnTo>
                    <a:pt x="31" y="11664"/>
                  </a:lnTo>
                  <a:lnTo>
                    <a:pt x="0" y="11713"/>
                  </a:lnTo>
                  <a:lnTo>
                    <a:pt x="0" y="12439"/>
                  </a:lnTo>
                  <a:lnTo>
                    <a:pt x="254" y="12042"/>
                  </a:lnTo>
                  <a:lnTo>
                    <a:pt x="1898" y="11934"/>
                  </a:lnTo>
                  <a:lnTo>
                    <a:pt x="1166" y="10488"/>
                  </a:lnTo>
                  <a:lnTo>
                    <a:pt x="1860" y="9001"/>
                  </a:lnTo>
                  <a:lnTo>
                    <a:pt x="222" y="8858"/>
                  </a:lnTo>
                  <a:lnTo>
                    <a:pt x="0" y="8519"/>
                  </a:lnTo>
                  <a:close/>
                  <a:moveTo>
                    <a:pt x="0" y="9680"/>
                  </a:moveTo>
                  <a:lnTo>
                    <a:pt x="0" y="11216"/>
                  </a:lnTo>
                  <a:lnTo>
                    <a:pt x="615" y="11176"/>
                  </a:lnTo>
                  <a:lnTo>
                    <a:pt x="252" y="10460"/>
                  </a:lnTo>
                  <a:lnTo>
                    <a:pt x="593" y="9732"/>
                  </a:lnTo>
                  <a:lnTo>
                    <a:pt x="593" y="9732"/>
                  </a:lnTo>
                  <a:lnTo>
                    <a:pt x="593" y="9732"/>
                  </a:lnTo>
                  <a:lnTo>
                    <a:pt x="0" y="9680"/>
                  </a:lnTo>
                  <a:close/>
                  <a:moveTo>
                    <a:pt x="0" y="13138"/>
                  </a:moveTo>
                  <a:lnTo>
                    <a:pt x="0" y="13272"/>
                  </a:lnTo>
                  <a:lnTo>
                    <a:pt x="982" y="13183"/>
                  </a:lnTo>
                  <a:lnTo>
                    <a:pt x="1547" y="12341"/>
                  </a:lnTo>
                  <a:lnTo>
                    <a:pt x="1527" y="12343"/>
                  </a:lnTo>
                  <a:lnTo>
                    <a:pt x="1528" y="12341"/>
                  </a:lnTo>
                  <a:lnTo>
                    <a:pt x="514" y="12408"/>
                  </a:lnTo>
                  <a:lnTo>
                    <a:pt x="0" y="13138"/>
                  </a:lnTo>
                  <a:close/>
                  <a:moveTo>
                    <a:pt x="0" y="13660"/>
                  </a:moveTo>
                  <a:lnTo>
                    <a:pt x="0" y="14609"/>
                  </a:lnTo>
                  <a:lnTo>
                    <a:pt x="281" y="15192"/>
                  </a:lnTo>
                  <a:lnTo>
                    <a:pt x="0" y="15765"/>
                  </a:lnTo>
                  <a:lnTo>
                    <a:pt x="0" y="16142"/>
                  </a:lnTo>
                  <a:lnTo>
                    <a:pt x="251" y="16142"/>
                  </a:lnTo>
                  <a:lnTo>
                    <a:pt x="718" y="15192"/>
                  </a:lnTo>
                  <a:lnTo>
                    <a:pt x="164" y="14045"/>
                  </a:lnTo>
                  <a:lnTo>
                    <a:pt x="1357" y="13989"/>
                  </a:lnTo>
                  <a:lnTo>
                    <a:pt x="2053" y="12952"/>
                  </a:lnTo>
                  <a:lnTo>
                    <a:pt x="2720" y="13970"/>
                  </a:lnTo>
                  <a:lnTo>
                    <a:pt x="3979" y="14080"/>
                  </a:lnTo>
                  <a:lnTo>
                    <a:pt x="3974" y="14091"/>
                  </a:lnTo>
                  <a:lnTo>
                    <a:pt x="3986" y="14092"/>
                  </a:lnTo>
                  <a:lnTo>
                    <a:pt x="3452" y="15236"/>
                  </a:lnTo>
                  <a:lnTo>
                    <a:pt x="3912" y="16142"/>
                  </a:lnTo>
                  <a:lnTo>
                    <a:pt x="4351" y="16142"/>
                  </a:lnTo>
                  <a:lnTo>
                    <a:pt x="3887" y="15228"/>
                  </a:lnTo>
                  <a:lnTo>
                    <a:pt x="4582" y="13741"/>
                  </a:lnTo>
                  <a:lnTo>
                    <a:pt x="2945" y="13598"/>
                  </a:lnTo>
                  <a:lnTo>
                    <a:pt x="2058" y="12241"/>
                  </a:lnTo>
                  <a:lnTo>
                    <a:pt x="1142" y="13608"/>
                  </a:lnTo>
                  <a:lnTo>
                    <a:pt x="0" y="13660"/>
                  </a:lnTo>
                  <a:close/>
                  <a:moveTo>
                    <a:pt x="1769" y="16142"/>
                  </a:moveTo>
                  <a:lnTo>
                    <a:pt x="2417" y="16142"/>
                  </a:lnTo>
                  <a:lnTo>
                    <a:pt x="2528" y="15969"/>
                  </a:lnTo>
                  <a:lnTo>
                    <a:pt x="3337" y="15916"/>
                  </a:lnTo>
                  <a:lnTo>
                    <a:pt x="2975" y="15200"/>
                  </a:lnTo>
                  <a:lnTo>
                    <a:pt x="3316" y="14471"/>
                  </a:lnTo>
                  <a:lnTo>
                    <a:pt x="3316" y="14471"/>
                  </a:lnTo>
                  <a:lnTo>
                    <a:pt x="3316" y="14471"/>
                  </a:lnTo>
                  <a:lnTo>
                    <a:pt x="2513" y="14401"/>
                  </a:lnTo>
                  <a:lnTo>
                    <a:pt x="2074" y="13730"/>
                  </a:lnTo>
                  <a:lnTo>
                    <a:pt x="1622" y="14403"/>
                  </a:lnTo>
                  <a:lnTo>
                    <a:pt x="835" y="14439"/>
                  </a:lnTo>
                  <a:lnTo>
                    <a:pt x="1195" y="15183"/>
                  </a:lnTo>
                  <a:lnTo>
                    <a:pt x="851" y="15884"/>
                  </a:lnTo>
                  <a:lnTo>
                    <a:pt x="863" y="15885"/>
                  </a:lnTo>
                  <a:lnTo>
                    <a:pt x="857" y="15896"/>
                  </a:lnTo>
                  <a:lnTo>
                    <a:pt x="1636" y="15948"/>
                  </a:lnTo>
                  <a:lnTo>
                    <a:pt x="1769" y="16142"/>
                  </a:lnTo>
                  <a:close/>
                  <a:moveTo>
                    <a:pt x="5297" y="16142"/>
                  </a:moveTo>
                  <a:lnTo>
                    <a:pt x="5733" y="16142"/>
                  </a:lnTo>
                  <a:lnTo>
                    <a:pt x="6201" y="15192"/>
                  </a:lnTo>
                  <a:lnTo>
                    <a:pt x="5646" y="14045"/>
                  </a:lnTo>
                  <a:lnTo>
                    <a:pt x="6841" y="13989"/>
                  </a:lnTo>
                  <a:lnTo>
                    <a:pt x="7536" y="12952"/>
                  </a:lnTo>
                  <a:lnTo>
                    <a:pt x="8203" y="13970"/>
                  </a:lnTo>
                  <a:lnTo>
                    <a:pt x="9461" y="14080"/>
                  </a:lnTo>
                  <a:lnTo>
                    <a:pt x="9456" y="14091"/>
                  </a:lnTo>
                  <a:lnTo>
                    <a:pt x="9468" y="14092"/>
                  </a:lnTo>
                  <a:lnTo>
                    <a:pt x="8934" y="15236"/>
                  </a:lnTo>
                  <a:lnTo>
                    <a:pt x="9394" y="16142"/>
                  </a:lnTo>
                  <a:lnTo>
                    <a:pt x="9833" y="16142"/>
                  </a:lnTo>
                  <a:lnTo>
                    <a:pt x="9371" y="15228"/>
                  </a:lnTo>
                  <a:lnTo>
                    <a:pt x="10065" y="13741"/>
                  </a:lnTo>
                  <a:lnTo>
                    <a:pt x="8428" y="13598"/>
                  </a:lnTo>
                  <a:lnTo>
                    <a:pt x="7540" y="12241"/>
                  </a:lnTo>
                  <a:lnTo>
                    <a:pt x="6624" y="13608"/>
                  </a:lnTo>
                  <a:lnTo>
                    <a:pt x="5034" y="13681"/>
                  </a:lnTo>
                  <a:lnTo>
                    <a:pt x="5765" y="15192"/>
                  </a:lnTo>
                  <a:lnTo>
                    <a:pt x="5297" y="16142"/>
                  </a:lnTo>
                  <a:close/>
                  <a:moveTo>
                    <a:pt x="7251" y="16142"/>
                  </a:moveTo>
                  <a:lnTo>
                    <a:pt x="7899" y="16142"/>
                  </a:lnTo>
                  <a:lnTo>
                    <a:pt x="8011" y="15969"/>
                  </a:lnTo>
                  <a:lnTo>
                    <a:pt x="8820" y="15916"/>
                  </a:lnTo>
                  <a:lnTo>
                    <a:pt x="8457" y="15200"/>
                  </a:lnTo>
                  <a:lnTo>
                    <a:pt x="8798" y="14471"/>
                  </a:lnTo>
                  <a:lnTo>
                    <a:pt x="8798" y="14471"/>
                  </a:lnTo>
                  <a:lnTo>
                    <a:pt x="8798" y="14471"/>
                  </a:lnTo>
                  <a:lnTo>
                    <a:pt x="7995" y="14401"/>
                  </a:lnTo>
                  <a:lnTo>
                    <a:pt x="7556" y="13730"/>
                  </a:lnTo>
                  <a:lnTo>
                    <a:pt x="7104" y="14403"/>
                  </a:lnTo>
                  <a:lnTo>
                    <a:pt x="6317" y="14439"/>
                  </a:lnTo>
                  <a:lnTo>
                    <a:pt x="6677" y="15183"/>
                  </a:lnTo>
                  <a:lnTo>
                    <a:pt x="6333" y="15884"/>
                  </a:lnTo>
                  <a:lnTo>
                    <a:pt x="6345" y="15885"/>
                  </a:lnTo>
                  <a:lnTo>
                    <a:pt x="6340" y="15896"/>
                  </a:lnTo>
                  <a:lnTo>
                    <a:pt x="7120" y="15948"/>
                  </a:lnTo>
                  <a:lnTo>
                    <a:pt x="7251" y="16142"/>
                  </a:lnTo>
                  <a:close/>
                  <a:moveTo>
                    <a:pt x="10779" y="16142"/>
                  </a:moveTo>
                  <a:lnTo>
                    <a:pt x="11217" y="16142"/>
                  </a:lnTo>
                  <a:lnTo>
                    <a:pt x="11683" y="15192"/>
                  </a:lnTo>
                  <a:lnTo>
                    <a:pt x="11128" y="14045"/>
                  </a:lnTo>
                  <a:lnTo>
                    <a:pt x="12323" y="13989"/>
                  </a:lnTo>
                  <a:lnTo>
                    <a:pt x="13018" y="12952"/>
                  </a:lnTo>
                  <a:lnTo>
                    <a:pt x="13685" y="13970"/>
                  </a:lnTo>
                  <a:lnTo>
                    <a:pt x="14944" y="14080"/>
                  </a:lnTo>
                  <a:lnTo>
                    <a:pt x="14939" y="14091"/>
                  </a:lnTo>
                  <a:lnTo>
                    <a:pt x="14951" y="14092"/>
                  </a:lnTo>
                  <a:lnTo>
                    <a:pt x="14417" y="15236"/>
                  </a:lnTo>
                  <a:lnTo>
                    <a:pt x="14876" y="16142"/>
                  </a:lnTo>
                  <a:lnTo>
                    <a:pt x="15316" y="16142"/>
                  </a:lnTo>
                  <a:lnTo>
                    <a:pt x="14853" y="15228"/>
                  </a:lnTo>
                  <a:lnTo>
                    <a:pt x="15548" y="13741"/>
                  </a:lnTo>
                  <a:lnTo>
                    <a:pt x="13910" y="13598"/>
                  </a:lnTo>
                  <a:lnTo>
                    <a:pt x="13022" y="12241"/>
                  </a:lnTo>
                  <a:lnTo>
                    <a:pt x="12107" y="13608"/>
                  </a:lnTo>
                  <a:lnTo>
                    <a:pt x="10516" y="13681"/>
                  </a:lnTo>
                  <a:lnTo>
                    <a:pt x="11247" y="15192"/>
                  </a:lnTo>
                  <a:lnTo>
                    <a:pt x="10779" y="16142"/>
                  </a:lnTo>
                  <a:close/>
                  <a:moveTo>
                    <a:pt x="12734" y="16142"/>
                  </a:moveTo>
                  <a:lnTo>
                    <a:pt x="13382" y="16142"/>
                  </a:lnTo>
                  <a:lnTo>
                    <a:pt x="13493" y="15969"/>
                  </a:lnTo>
                  <a:lnTo>
                    <a:pt x="14302" y="15916"/>
                  </a:lnTo>
                  <a:lnTo>
                    <a:pt x="13939" y="15200"/>
                  </a:lnTo>
                  <a:lnTo>
                    <a:pt x="14280" y="14471"/>
                  </a:lnTo>
                  <a:lnTo>
                    <a:pt x="14280" y="14471"/>
                  </a:lnTo>
                  <a:lnTo>
                    <a:pt x="14280" y="14471"/>
                  </a:lnTo>
                  <a:lnTo>
                    <a:pt x="13477" y="14401"/>
                  </a:lnTo>
                  <a:lnTo>
                    <a:pt x="13038" y="13730"/>
                  </a:lnTo>
                  <a:lnTo>
                    <a:pt x="12587" y="14403"/>
                  </a:lnTo>
                  <a:lnTo>
                    <a:pt x="11799" y="14439"/>
                  </a:lnTo>
                  <a:lnTo>
                    <a:pt x="12159" y="15183"/>
                  </a:lnTo>
                  <a:lnTo>
                    <a:pt x="11815" y="15884"/>
                  </a:lnTo>
                  <a:lnTo>
                    <a:pt x="11827" y="15885"/>
                  </a:lnTo>
                  <a:lnTo>
                    <a:pt x="11822" y="15896"/>
                  </a:lnTo>
                  <a:lnTo>
                    <a:pt x="12602" y="15948"/>
                  </a:lnTo>
                  <a:lnTo>
                    <a:pt x="12734" y="16142"/>
                  </a:lnTo>
                  <a:close/>
                  <a:moveTo>
                    <a:pt x="16262" y="16142"/>
                  </a:moveTo>
                  <a:lnTo>
                    <a:pt x="16699" y="16142"/>
                  </a:lnTo>
                  <a:lnTo>
                    <a:pt x="17165" y="15192"/>
                  </a:lnTo>
                  <a:lnTo>
                    <a:pt x="16610" y="14045"/>
                  </a:lnTo>
                  <a:lnTo>
                    <a:pt x="17805" y="13989"/>
                  </a:lnTo>
                  <a:lnTo>
                    <a:pt x="17934" y="13797"/>
                  </a:lnTo>
                  <a:lnTo>
                    <a:pt x="17934" y="13093"/>
                  </a:lnTo>
                  <a:lnTo>
                    <a:pt x="17589" y="13608"/>
                  </a:lnTo>
                  <a:lnTo>
                    <a:pt x="15998" y="13681"/>
                  </a:lnTo>
                  <a:lnTo>
                    <a:pt x="16729" y="15192"/>
                  </a:lnTo>
                  <a:lnTo>
                    <a:pt x="16262" y="16142"/>
                  </a:lnTo>
                  <a:close/>
                  <a:moveTo>
                    <a:pt x="17934" y="15938"/>
                  </a:moveTo>
                  <a:lnTo>
                    <a:pt x="17934" y="15546"/>
                  </a:lnTo>
                  <a:lnTo>
                    <a:pt x="17901" y="15543"/>
                  </a:lnTo>
                  <a:lnTo>
                    <a:pt x="17901" y="15543"/>
                  </a:lnTo>
                  <a:lnTo>
                    <a:pt x="17901" y="15543"/>
                  </a:lnTo>
                  <a:lnTo>
                    <a:pt x="17934" y="15476"/>
                  </a:lnTo>
                  <a:lnTo>
                    <a:pt x="17934" y="14887"/>
                  </a:lnTo>
                  <a:lnTo>
                    <a:pt x="17894" y="14803"/>
                  </a:lnTo>
                  <a:lnTo>
                    <a:pt x="17934" y="14800"/>
                  </a:lnTo>
                  <a:lnTo>
                    <a:pt x="17934" y="14409"/>
                  </a:lnTo>
                  <a:lnTo>
                    <a:pt x="17282" y="14439"/>
                  </a:lnTo>
                  <a:lnTo>
                    <a:pt x="17641" y="15183"/>
                  </a:lnTo>
                  <a:lnTo>
                    <a:pt x="17297" y="15884"/>
                  </a:lnTo>
                  <a:lnTo>
                    <a:pt x="17310" y="15885"/>
                  </a:lnTo>
                  <a:lnTo>
                    <a:pt x="17304" y="15896"/>
                  </a:lnTo>
                  <a:lnTo>
                    <a:pt x="17934" y="15938"/>
                  </a:lnTo>
                  <a:close/>
                  <a:moveTo>
                    <a:pt x="17934" y="12430"/>
                  </a:moveTo>
                  <a:lnTo>
                    <a:pt x="17934" y="12344"/>
                  </a:lnTo>
                  <a:lnTo>
                    <a:pt x="16961" y="12408"/>
                  </a:lnTo>
                  <a:lnTo>
                    <a:pt x="16347" y="13280"/>
                  </a:lnTo>
                  <a:lnTo>
                    <a:pt x="16367" y="13277"/>
                  </a:lnTo>
                  <a:lnTo>
                    <a:pt x="16366" y="13280"/>
                  </a:lnTo>
                  <a:lnTo>
                    <a:pt x="17428" y="13183"/>
                  </a:lnTo>
                  <a:lnTo>
                    <a:pt x="17934" y="12430"/>
                  </a:lnTo>
                  <a:close/>
                  <a:moveTo>
                    <a:pt x="17934" y="11960"/>
                  </a:moveTo>
                  <a:lnTo>
                    <a:pt x="17934" y="11122"/>
                  </a:lnTo>
                  <a:lnTo>
                    <a:pt x="17612" y="10488"/>
                  </a:lnTo>
                  <a:lnTo>
                    <a:pt x="17934" y="9800"/>
                  </a:lnTo>
                  <a:lnTo>
                    <a:pt x="17934" y="8968"/>
                  </a:lnTo>
                  <a:lnTo>
                    <a:pt x="16670" y="8858"/>
                  </a:lnTo>
                  <a:lnTo>
                    <a:pt x="15782" y="7501"/>
                  </a:lnTo>
                  <a:lnTo>
                    <a:pt x="14866" y="8868"/>
                  </a:lnTo>
                  <a:lnTo>
                    <a:pt x="13276" y="8942"/>
                  </a:lnTo>
                  <a:lnTo>
                    <a:pt x="14006" y="10452"/>
                  </a:lnTo>
                  <a:lnTo>
                    <a:pt x="13308" y="11874"/>
                  </a:lnTo>
                  <a:lnTo>
                    <a:pt x="13319" y="11875"/>
                  </a:lnTo>
                  <a:lnTo>
                    <a:pt x="13315" y="11887"/>
                  </a:lnTo>
                  <a:lnTo>
                    <a:pt x="14898" y="11994"/>
                  </a:lnTo>
                  <a:lnTo>
                    <a:pt x="15842" y="13380"/>
                  </a:lnTo>
                  <a:lnTo>
                    <a:pt x="16702" y="12042"/>
                  </a:lnTo>
                  <a:lnTo>
                    <a:pt x="17934" y="11960"/>
                  </a:lnTo>
                  <a:close/>
                  <a:moveTo>
                    <a:pt x="17934" y="8534"/>
                  </a:moveTo>
                  <a:lnTo>
                    <a:pt x="17934" y="8451"/>
                  </a:lnTo>
                  <a:lnTo>
                    <a:pt x="17383" y="7668"/>
                  </a:lnTo>
                  <a:lnTo>
                    <a:pt x="16369" y="7602"/>
                  </a:lnTo>
                  <a:lnTo>
                    <a:pt x="16369" y="7602"/>
                  </a:lnTo>
                  <a:lnTo>
                    <a:pt x="16369" y="7602"/>
                  </a:lnTo>
                  <a:lnTo>
                    <a:pt x="16933" y="8445"/>
                  </a:lnTo>
                  <a:lnTo>
                    <a:pt x="17934" y="8534"/>
                  </a:lnTo>
                  <a:close/>
                  <a:moveTo>
                    <a:pt x="17934" y="7686"/>
                  </a:moveTo>
                  <a:lnTo>
                    <a:pt x="17934" y="6990"/>
                  </a:lnTo>
                  <a:lnTo>
                    <a:pt x="17857" y="6876"/>
                  </a:lnTo>
                  <a:lnTo>
                    <a:pt x="16652" y="6795"/>
                  </a:lnTo>
                  <a:lnTo>
                    <a:pt x="16652" y="6795"/>
                  </a:lnTo>
                  <a:lnTo>
                    <a:pt x="16652" y="6795"/>
                  </a:lnTo>
                  <a:lnTo>
                    <a:pt x="17184" y="5712"/>
                  </a:lnTo>
                  <a:lnTo>
                    <a:pt x="16629" y="4565"/>
                  </a:lnTo>
                  <a:lnTo>
                    <a:pt x="17823" y="4510"/>
                  </a:lnTo>
                  <a:lnTo>
                    <a:pt x="17934" y="4346"/>
                  </a:lnTo>
                  <a:lnTo>
                    <a:pt x="17934" y="3641"/>
                  </a:lnTo>
                  <a:lnTo>
                    <a:pt x="17608" y="4128"/>
                  </a:lnTo>
                  <a:lnTo>
                    <a:pt x="16017" y="4202"/>
                  </a:lnTo>
                  <a:lnTo>
                    <a:pt x="16748" y="5712"/>
                  </a:lnTo>
                  <a:lnTo>
                    <a:pt x="16049" y="7134"/>
                  </a:lnTo>
                  <a:lnTo>
                    <a:pt x="16061" y="7136"/>
                  </a:lnTo>
                  <a:lnTo>
                    <a:pt x="16055" y="7147"/>
                  </a:lnTo>
                  <a:lnTo>
                    <a:pt x="17639" y="7254"/>
                  </a:lnTo>
                  <a:lnTo>
                    <a:pt x="17934" y="7686"/>
                  </a:lnTo>
                  <a:close/>
                  <a:moveTo>
                    <a:pt x="17934" y="6457"/>
                  </a:moveTo>
                  <a:lnTo>
                    <a:pt x="17934" y="6066"/>
                  </a:lnTo>
                  <a:lnTo>
                    <a:pt x="17919" y="6065"/>
                  </a:lnTo>
                  <a:lnTo>
                    <a:pt x="17919" y="6065"/>
                  </a:lnTo>
                  <a:lnTo>
                    <a:pt x="17919" y="6065"/>
                  </a:lnTo>
                  <a:lnTo>
                    <a:pt x="17934" y="6036"/>
                  </a:lnTo>
                  <a:lnTo>
                    <a:pt x="17934" y="5369"/>
                  </a:lnTo>
                  <a:lnTo>
                    <a:pt x="17913" y="5324"/>
                  </a:lnTo>
                  <a:lnTo>
                    <a:pt x="17934" y="5323"/>
                  </a:lnTo>
                  <a:lnTo>
                    <a:pt x="17934" y="4930"/>
                  </a:lnTo>
                  <a:lnTo>
                    <a:pt x="17301" y="4960"/>
                  </a:lnTo>
                  <a:lnTo>
                    <a:pt x="17661" y="5703"/>
                  </a:lnTo>
                  <a:lnTo>
                    <a:pt x="17316" y="6404"/>
                  </a:lnTo>
                  <a:lnTo>
                    <a:pt x="17329" y="6405"/>
                  </a:lnTo>
                  <a:lnTo>
                    <a:pt x="17323" y="6416"/>
                  </a:lnTo>
                  <a:lnTo>
                    <a:pt x="17934" y="6457"/>
                  </a:lnTo>
                  <a:close/>
                  <a:moveTo>
                    <a:pt x="17934" y="2979"/>
                  </a:moveTo>
                  <a:lnTo>
                    <a:pt x="17934" y="2866"/>
                  </a:lnTo>
                  <a:lnTo>
                    <a:pt x="16980" y="2929"/>
                  </a:lnTo>
                  <a:lnTo>
                    <a:pt x="16366" y="3800"/>
                  </a:lnTo>
                  <a:lnTo>
                    <a:pt x="16386" y="3799"/>
                  </a:lnTo>
                  <a:lnTo>
                    <a:pt x="16385" y="3800"/>
                  </a:lnTo>
                  <a:lnTo>
                    <a:pt x="17448" y="3705"/>
                  </a:lnTo>
                  <a:lnTo>
                    <a:pt x="17934" y="2979"/>
                  </a:lnTo>
                  <a:close/>
                  <a:moveTo>
                    <a:pt x="17934" y="2483"/>
                  </a:moveTo>
                  <a:lnTo>
                    <a:pt x="17934" y="1607"/>
                  </a:lnTo>
                  <a:lnTo>
                    <a:pt x="17631" y="1008"/>
                  </a:lnTo>
                  <a:lnTo>
                    <a:pt x="17934" y="360"/>
                  </a:lnTo>
                  <a:lnTo>
                    <a:pt x="17934" y="0"/>
                  </a:lnTo>
                  <a:lnTo>
                    <a:pt x="17671" y="0"/>
                  </a:lnTo>
                  <a:lnTo>
                    <a:pt x="17195" y="1016"/>
                  </a:lnTo>
                  <a:lnTo>
                    <a:pt x="17746" y="2103"/>
                  </a:lnTo>
                  <a:lnTo>
                    <a:pt x="16497" y="2185"/>
                  </a:lnTo>
                  <a:lnTo>
                    <a:pt x="15853" y="3190"/>
                  </a:lnTo>
                  <a:lnTo>
                    <a:pt x="15134" y="2137"/>
                  </a:lnTo>
                  <a:lnTo>
                    <a:pt x="13929" y="2056"/>
                  </a:lnTo>
                  <a:lnTo>
                    <a:pt x="13929" y="2056"/>
                  </a:lnTo>
                  <a:lnTo>
                    <a:pt x="13929" y="2056"/>
                  </a:lnTo>
                  <a:lnTo>
                    <a:pt x="14462" y="973"/>
                  </a:lnTo>
                  <a:lnTo>
                    <a:pt x="13991" y="0"/>
                  </a:lnTo>
                  <a:lnTo>
                    <a:pt x="13555" y="0"/>
                  </a:lnTo>
                  <a:lnTo>
                    <a:pt x="14026" y="972"/>
                  </a:lnTo>
                  <a:lnTo>
                    <a:pt x="13326" y="2395"/>
                  </a:lnTo>
                  <a:lnTo>
                    <a:pt x="13338" y="2396"/>
                  </a:lnTo>
                  <a:lnTo>
                    <a:pt x="13333" y="2407"/>
                  </a:lnTo>
                  <a:lnTo>
                    <a:pt x="14917" y="2514"/>
                  </a:lnTo>
                  <a:lnTo>
                    <a:pt x="15862" y="3901"/>
                  </a:lnTo>
                  <a:lnTo>
                    <a:pt x="16721" y="2562"/>
                  </a:lnTo>
                  <a:lnTo>
                    <a:pt x="17934" y="2483"/>
                  </a:lnTo>
                  <a:close/>
                  <a:moveTo>
                    <a:pt x="16136" y="0"/>
                  </a:moveTo>
                  <a:lnTo>
                    <a:pt x="15488" y="0"/>
                  </a:lnTo>
                  <a:lnTo>
                    <a:pt x="15365" y="184"/>
                  </a:lnTo>
                  <a:lnTo>
                    <a:pt x="14578" y="220"/>
                  </a:lnTo>
                  <a:lnTo>
                    <a:pt x="14938" y="965"/>
                  </a:lnTo>
                  <a:lnTo>
                    <a:pt x="14594" y="1665"/>
                  </a:lnTo>
                  <a:lnTo>
                    <a:pt x="14606" y="1666"/>
                  </a:lnTo>
                  <a:lnTo>
                    <a:pt x="14601" y="1676"/>
                  </a:lnTo>
                  <a:lnTo>
                    <a:pt x="15381" y="1730"/>
                  </a:lnTo>
                  <a:lnTo>
                    <a:pt x="15846" y="2412"/>
                  </a:lnTo>
                  <a:lnTo>
                    <a:pt x="16272" y="1750"/>
                  </a:lnTo>
                  <a:lnTo>
                    <a:pt x="17081" y="1696"/>
                  </a:lnTo>
                  <a:lnTo>
                    <a:pt x="16718" y="981"/>
                  </a:lnTo>
                  <a:lnTo>
                    <a:pt x="17059" y="252"/>
                  </a:lnTo>
                  <a:lnTo>
                    <a:pt x="17059" y="252"/>
                  </a:lnTo>
                  <a:lnTo>
                    <a:pt x="17059" y="252"/>
                  </a:lnTo>
                  <a:lnTo>
                    <a:pt x="16256" y="182"/>
                  </a:lnTo>
                  <a:lnTo>
                    <a:pt x="16136" y="0"/>
                  </a:lnTo>
                  <a:close/>
                  <a:moveTo>
                    <a:pt x="12620" y="0"/>
                  </a:moveTo>
                  <a:lnTo>
                    <a:pt x="12187" y="0"/>
                  </a:lnTo>
                  <a:lnTo>
                    <a:pt x="11713" y="1016"/>
                  </a:lnTo>
                  <a:lnTo>
                    <a:pt x="12263" y="2103"/>
                  </a:lnTo>
                  <a:lnTo>
                    <a:pt x="11015" y="2185"/>
                  </a:lnTo>
                  <a:lnTo>
                    <a:pt x="10369" y="3190"/>
                  </a:lnTo>
                  <a:lnTo>
                    <a:pt x="9652" y="2137"/>
                  </a:lnTo>
                  <a:lnTo>
                    <a:pt x="8447" y="2056"/>
                  </a:lnTo>
                  <a:lnTo>
                    <a:pt x="8447" y="2056"/>
                  </a:lnTo>
                  <a:lnTo>
                    <a:pt x="8447" y="2056"/>
                  </a:lnTo>
                  <a:lnTo>
                    <a:pt x="8979" y="973"/>
                  </a:lnTo>
                  <a:lnTo>
                    <a:pt x="8509" y="0"/>
                  </a:lnTo>
                  <a:lnTo>
                    <a:pt x="8073" y="0"/>
                  </a:lnTo>
                  <a:lnTo>
                    <a:pt x="8542" y="972"/>
                  </a:lnTo>
                  <a:lnTo>
                    <a:pt x="7844" y="2395"/>
                  </a:lnTo>
                  <a:lnTo>
                    <a:pt x="7856" y="2396"/>
                  </a:lnTo>
                  <a:lnTo>
                    <a:pt x="7851" y="2407"/>
                  </a:lnTo>
                  <a:lnTo>
                    <a:pt x="9434" y="2514"/>
                  </a:lnTo>
                  <a:lnTo>
                    <a:pt x="10379" y="3901"/>
                  </a:lnTo>
                  <a:lnTo>
                    <a:pt x="11238" y="2562"/>
                  </a:lnTo>
                  <a:lnTo>
                    <a:pt x="12881" y="2454"/>
                  </a:lnTo>
                  <a:lnTo>
                    <a:pt x="12148" y="1008"/>
                  </a:lnTo>
                  <a:lnTo>
                    <a:pt x="12620" y="0"/>
                  </a:lnTo>
                  <a:close/>
                  <a:moveTo>
                    <a:pt x="10654" y="0"/>
                  </a:moveTo>
                  <a:lnTo>
                    <a:pt x="10006" y="0"/>
                  </a:lnTo>
                  <a:lnTo>
                    <a:pt x="9883" y="184"/>
                  </a:lnTo>
                  <a:lnTo>
                    <a:pt x="9096" y="220"/>
                  </a:lnTo>
                  <a:lnTo>
                    <a:pt x="9456" y="965"/>
                  </a:lnTo>
                  <a:lnTo>
                    <a:pt x="9112" y="1665"/>
                  </a:lnTo>
                  <a:lnTo>
                    <a:pt x="9124" y="1666"/>
                  </a:lnTo>
                  <a:lnTo>
                    <a:pt x="9118" y="1676"/>
                  </a:lnTo>
                  <a:lnTo>
                    <a:pt x="9897" y="1730"/>
                  </a:lnTo>
                  <a:lnTo>
                    <a:pt x="10364" y="2412"/>
                  </a:lnTo>
                  <a:lnTo>
                    <a:pt x="10788" y="1750"/>
                  </a:lnTo>
                  <a:lnTo>
                    <a:pt x="11599" y="1696"/>
                  </a:lnTo>
                  <a:lnTo>
                    <a:pt x="11236" y="981"/>
                  </a:lnTo>
                  <a:lnTo>
                    <a:pt x="11576" y="252"/>
                  </a:lnTo>
                  <a:lnTo>
                    <a:pt x="11576" y="252"/>
                  </a:lnTo>
                  <a:lnTo>
                    <a:pt x="11576" y="252"/>
                  </a:lnTo>
                  <a:lnTo>
                    <a:pt x="10774" y="182"/>
                  </a:lnTo>
                  <a:lnTo>
                    <a:pt x="10654" y="0"/>
                  </a:lnTo>
                  <a:close/>
                  <a:moveTo>
                    <a:pt x="7138" y="0"/>
                  </a:moveTo>
                  <a:lnTo>
                    <a:pt x="6705" y="0"/>
                  </a:lnTo>
                  <a:lnTo>
                    <a:pt x="6231" y="1016"/>
                  </a:lnTo>
                  <a:lnTo>
                    <a:pt x="6781" y="2103"/>
                  </a:lnTo>
                  <a:lnTo>
                    <a:pt x="5533" y="2185"/>
                  </a:lnTo>
                  <a:lnTo>
                    <a:pt x="4887" y="3190"/>
                  </a:lnTo>
                  <a:lnTo>
                    <a:pt x="4170" y="2137"/>
                  </a:lnTo>
                  <a:lnTo>
                    <a:pt x="2965" y="2056"/>
                  </a:lnTo>
                  <a:lnTo>
                    <a:pt x="2965" y="2056"/>
                  </a:lnTo>
                  <a:lnTo>
                    <a:pt x="2965" y="2056"/>
                  </a:lnTo>
                  <a:lnTo>
                    <a:pt x="3496" y="973"/>
                  </a:lnTo>
                  <a:lnTo>
                    <a:pt x="3026" y="0"/>
                  </a:lnTo>
                  <a:lnTo>
                    <a:pt x="2590" y="0"/>
                  </a:lnTo>
                  <a:lnTo>
                    <a:pt x="3060" y="972"/>
                  </a:lnTo>
                  <a:lnTo>
                    <a:pt x="2362" y="2395"/>
                  </a:lnTo>
                  <a:lnTo>
                    <a:pt x="2374" y="2396"/>
                  </a:lnTo>
                  <a:lnTo>
                    <a:pt x="2368" y="2407"/>
                  </a:lnTo>
                  <a:lnTo>
                    <a:pt x="3952" y="2514"/>
                  </a:lnTo>
                  <a:lnTo>
                    <a:pt x="4897" y="3901"/>
                  </a:lnTo>
                  <a:lnTo>
                    <a:pt x="5756" y="2562"/>
                  </a:lnTo>
                  <a:lnTo>
                    <a:pt x="7399" y="2454"/>
                  </a:lnTo>
                  <a:lnTo>
                    <a:pt x="6666" y="1008"/>
                  </a:lnTo>
                  <a:lnTo>
                    <a:pt x="7138" y="0"/>
                  </a:lnTo>
                  <a:close/>
                  <a:moveTo>
                    <a:pt x="5172" y="0"/>
                  </a:moveTo>
                  <a:lnTo>
                    <a:pt x="4524" y="0"/>
                  </a:lnTo>
                  <a:lnTo>
                    <a:pt x="4401" y="184"/>
                  </a:lnTo>
                  <a:lnTo>
                    <a:pt x="3614" y="220"/>
                  </a:lnTo>
                  <a:lnTo>
                    <a:pt x="3974" y="965"/>
                  </a:lnTo>
                  <a:lnTo>
                    <a:pt x="3629" y="1665"/>
                  </a:lnTo>
                  <a:lnTo>
                    <a:pt x="3641" y="1666"/>
                  </a:lnTo>
                  <a:lnTo>
                    <a:pt x="3636" y="1676"/>
                  </a:lnTo>
                  <a:lnTo>
                    <a:pt x="4415" y="1730"/>
                  </a:lnTo>
                  <a:lnTo>
                    <a:pt x="4881" y="2412"/>
                  </a:lnTo>
                  <a:lnTo>
                    <a:pt x="5306" y="1750"/>
                  </a:lnTo>
                  <a:lnTo>
                    <a:pt x="6115" y="1696"/>
                  </a:lnTo>
                  <a:lnTo>
                    <a:pt x="5753" y="981"/>
                  </a:lnTo>
                  <a:lnTo>
                    <a:pt x="6093" y="252"/>
                  </a:lnTo>
                  <a:lnTo>
                    <a:pt x="6093" y="252"/>
                  </a:lnTo>
                  <a:lnTo>
                    <a:pt x="6093" y="252"/>
                  </a:lnTo>
                  <a:lnTo>
                    <a:pt x="5291" y="182"/>
                  </a:lnTo>
                  <a:lnTo>
                    <a:pt x="5172" y="0"/>
                  </a:lnTo>
                  <a:close/>
                  <a:moveTo>
                    <a:pt x="7010" y="12341"/>
                  </a:moveTo>
                  <a:lnTo>
                    <a:pt x="7009" y="12343"/>
                  </a:lnTo>
                  <a:lnTo>
                    <a:pt x="7029" y="12341"/>
                  </a:lnTo>
                  <a:lnTo>
                    <a:pt x="6464" y="13183"/>
                  </a:lnTo>
                  <a:lnTo>
                    <a:pt x="5401" y="13280"/>
                  </a:lnTo>
                  <a:lnTo>
                    <a:pt x="5403" y="13277"/>
                  </a:lnTo>
                  <a:lnTo>
                    <a:pt x="5382" y="13280"/>
                  </a:lnTo>
                  <a:lnTo>
                    <a:pt x="5997" y="12408"/>
                  </a:lnTo>
                  <a:lnTo>
                    <a:pt x="7010" y="12341"/>
                  </a:lnTo>
                  <a:close/>
                  <a:moveTo>
                    <a:pt x="8126" y="12341"/>
                  </a:moveTo>
                  <a:lnTo>
                    <a:pt x="8691" y="13183"/>
                  </a:lnTo>
                  <a:lnTo>
                    <a:pt x="9754" y="13280"/>
                  </a:lnTo>
                  <a:lnTo>
                    <a:pt x="9753" y="13277"/>
                  </a:lnTo>
                  <a:lnTo>
                    <a:pt x="9773" y="13280"/>
                  </a:lnTo>
                  <a:lnTo>
                    <a:pt x="9159" y="12408"/>
                  </a:lnTo>
                  <a:lnTo>
                    <a:pt x="8145" y="12341"/>
                  </a:lnTo>
                  <a:lnTo>
                    <a:pt x="8147" y="12343"/>
                  </a:lnTo>
                  <a:lnTo>
                    <a:pt x="8126" y="12341"/>
                  </a:lnTo>
                  <a:close/>
                  <a:moveTo>
                    <a:pt x="6936" y="15543"/>
                  </a:moveTo>
                  <a:lnTo>
                    <a:pt x="6936" y="15543"/>
                  </a:lnTo>
                  <a:lnTo>
                    <a:pt x="7113" y="15184"/>
                  </a:lnTo>
                  <a:lnTo>
                    <a:pt x="6929" y="14803"/>
                  </a:lnTo>
                  <a:lnTo>
                    <a:pt x="7320" y="14785"/>
                  </a:lnTo>
                  <a:lnTo>
                    <a:pt x="7551" y="14440"/>
                  </a:lnTo>
                  <a:lnTo>
                    <a:pt x="7770" y="14774"/>
                  </a:lnTo>
                  <a:lnTo>
                    <a:pt x="8194" y="14810"/>
                  </a:lnTo>
                  <a:lnTo>
                    <a:pt x="8189" y="14822"/>
                  </a:lnTo>
                  <a:lnTo>
                    <a:pt x="8201" y="14823"/>
                  </a:lnTo>
                  <a:lnTo>
                    <a:pt x="8021" y="15208"/>
                  </a:lnTo>
                  <a:lnTo>
                    <a:pt x="8201" y="15564"/>
                  </a:lnTo>
                  <a:lnTo>
                    <a:pt x="7787" y="15591"/>
                  </a:lnTo>
                  <a:lnTo>
                    <a:pt x="7576" y="15920"/>
                  </a:lnTo>
                  <a:lnTo>
                    <a:pt x="7337" y="15571"/>
                  </a:lnTo>
                  <a:lnTo>
                    <a:pt x="6936" y="15543"/>
                  </a:lnTo>
                  <a:lnTo>
                    <a:pt x="6936" y="15543"/>
                  </a:lnTo>
                  <a:close/>
                  <a:moveTo>
                    <a:pt x="2644" y="12341"/>
                  </a:moveTo>
                  <a:lnTo>
                    <a:pt x="3209" y="13183"/>
                  </a:lnTo>
                  <a:lnTo>
                    <a:pt x="4272" y="13280"/>
                  </a:lnTo>
                  <a:lnTo>
                    <a:pt x="4271" y="13277"/>
                  </a:lnTo>
                  <a:lnTo>
                    <a:pt x="4291" y="13280"/>
                  </a:lnTo>
                  <a:lnTo>
                    <a:pt x="3676" y="12408"/>
                  </a:lnTo>
                  <a:lnTo>
                    <a:pt x="2663" y="12341"/>
                  </a:lnTo>
                  <a:lnTo>
                    <a:pt x="2664" y="12343"/>
                  </a:lnTo>
                  <a:lnTo>
                    <a:pt x="2644" y="12341"/>
                  </a:lnTo>
                  <a:close/>
                  <a:moveTo>
                    <a:pt x="4828" y="14242"/>
                  </a:moveTo>
                  <a:lnTo>
                    <a:pt x="5276" y="15152"/>
                  </a:lnTo>
                  <a:lnTo>
                    <a:pt x="4828" y="16119"/>
                  </a:lnTo>
                  <a:lnTo>
                    <a:pt x="4378" y="15152"/>
                  </a:lnTo>
                  <a:lnTo>
                    <a:pt x="4828" y="14242"/>
                  </a:lnTo>
                  <a:close/>
                  <a:moveTo>
                    <a:pt x="1454" y="15543"/>
                  </a:moveTo>
                  <a:lnTo>
                    <a:pt x="1454" y="15543"/>
                  </a:lnTo>
                  <a:lnTo>
                    <a:pt x="1631" y="15184"/>
                  </a:lnTo>
                  <a:lnTo>
                    <a:pt x="1446" y="14803"/>
                  </a:lnTo>
                  <a:lnTo>
                    <a:pt x="1838" y="14785"/>
                  </a:lnTo>
                  <a:lnTo>
                    <a:pt x="2069" y="14440"/>
                  </a:lnTo>
                  <a:lnTo>
                    <a:pt x="2288" y="14774"/>
                  </a:lnTo>
                  <a:lnTo>
                    <a:pt x="2711" y="14810"/>
                  </a:lnTo>
                  <a:lnTo>
                    <a:pt x="2706" y="14822"/>
                  </a:lnTo>
                  <a:lnTo>
                    <a:pt x="2719" y="14823"/>
                  </a:lnTo>
                  <a:lnTo>
                    <a:pt x="2539" y="15208"/>
                  </a:lnTo>
                  <a:lnTo>
                    <a:pt x="2719" y="15564"/>
                  </a:lnTo>
                  <a:lnTo>
                    <a:pt x="2305" y="15591"/>
                  </a:lnTo>
                  <a:lnTo>
                    <a:pt x="2093" y="15920"/>
                  </a:lnTo>
                  <a:lnTo>
                    <a:pt x="1855" y="15571"/>
                  </a:lnTo>
                  <a:lnTo>
                    <a:pt x="1454" y="15543"/>
                  </a:lnTo>
                  <a:lnTo>
                    <a:pt x="1454" y="15543"/>
                  </a:lnTo>
                  <a:close/>
                  <a:moveTo>
                    <a:pt x="12492" y="12341"/>
                  </a:moveTo>
                  <a:lnTo>
                    <a:pt x="12492" y="12343"/>
                  </a:lnTo>
                  <a:lnTo>
                    <a:pt x="12511" y="12341"/>
                  </a:lnTo>
                  <a:lnTo>
                    <a:pt x="11946" y="13183"/>
                  </a:lnTo>
                  <a:lnTo>
                    <a:pt x="10884" y="13280"/>
                  </a:lnTo>
                  <a:lnTo>
                    <a:pt x="10885" y="13277"/>
                  </a:lnTo>
                  <a:lnTo>
                    <a:pt x="10865" y="13280"/>
                  </a:lnTo>
                  <a:lnTo>
                    <a:pt x="11479" y="12408"/>
                  </a:lnTo>
                  <a:lnTo>
                    <a:pt x="12492" y="12341"/>
                  </a:lnTo>
                  <a:close/>
                  <a:moveTo>
                    <a:pt x="13609" y="12341"/>
                  </a:moveTo>
                  <a:lnTo>
                    <a:pt x="14173" y="13183"/>
                  </a:lnTo>
                  <a:lnTo>
                    <a:pt x="15237" y="13280"/>
                  </a:lnTo>
                  <a:lnTo>
                    <a:pt x="15235" y="13277"/>
                  </a:lnTo>
                  <a:lnTo>
                    <a:pt x="15255" y="13280"/>
                  </a:lnTo>
                  <a:lnTo>
                    <a:pt x="14641" y="12408"/>
                  </a:lnTo>
                  <a:lnTo>
                    <a:pt x="13628" y="12341"/>
                  </a:lnTo>
                  <a:lnTo>
                    <a:pt x="13629" y="12343"/>
                  </a:lnTo>
                  <a:lnTo>
                    <a:pt x="13609" y="12341"/>
                  </a:lnTo>
                  <a:close/>
                  <a:moveTo>
                    <a:pt x="15792" y="14242"/>
                  </a:moveTo>
                  <a:lnTo>
                    <a:pt x="16240" y="15152"/>
                  </a:lnTo>
                  <a:lnTo>
                    <a:pt x="15792" y="16119"/>
                  </a:lnTo>
                  <a:lnTo>
                    <a:pt x="15344" y="15152"/>
                  </a:lnTo>
                  <a:lnTo>
                    <a:pt x="15792" y="14242"/>
                  </a:lnTo>
                  <a:close/>
                  <a:moveTo>
                    <a:pt x="10310" y="14242"/>
                  </a:moveTo>
                  <a:lnTo>
                    <a:pt x="10758" y="15152"/>
                  </a:lnTo>
                  <a:lnTo>
                    <a:pt x="10310" y="16119"/>
                  </a:lnTo>
                  <a:lnTo>
                    <a:pt x="9861" y="15152"/>
                  </a:lnTo>
                  <a:lnTo>
                    <a:pt x="10310" y="14242"/>
                  </a:lnTo>
                  <a:close/>
                  <a:moveTo>
                    <a:pt x="12418" y="15543"/>
                  </a:moveTo>
                  <a:lnTo>
                    <a:pt x="12418" y="15543"/>
                  </a:lnTo>
                  <a:lnTo>
                    <a:pt x="12595" y="15184"/>
                  </a:lnTo>
                  <a:lnTo>
                    <a:pt x="12411" y="14803"/>
                  </a:lnTo>
                  <a:lnTo>
                    <a:pt x="12803" y="14785"/>
                  </a:lnTo>
                  <a:lnTo>
                    <a:pt x="13034" y="14440"/>
                  </a:lnTo>
                  <a:lnTo>
                    <a:pt x="13253" y="14774"/>
                  </a:lnTo>
                  <a:lnTo>
                    <a:pt x="13677" y="14810"/>
                  </a:lnTo>
                  <a:lnTo>
                    <a:pt x="13671" y="14822"/>
                  </a:lnTo>
                  <a:lnTo>
                    <a:pt x="13684" y="14823"/>
                  </a:lnTo>
                  <a:lnTo>
                    <a:pt x="13503" y="15208"/>
                  </a:lnTo>
                  <a:lnTo>
                    <a:pt x="13685" y="15564"/>
                  </a:lnTo>
                  <a:lnTo>
                    <a:pt x="13269" y="15591"/>
                  </a:lnTo>
                  <a:lnTo>
                    <a:pt x="13058" y="15920"/>
                  </a:lnTo>
                  <a:lnTo>
                    <a:pt x="12819" y="15571"/>
                  </a:lnTo>
                  <a:lnTo>
                    <a:pt x="12418" y="15543"/>
                  </a:lnTo>
                  <a:lnTo>
                    <a:pt x="12418" y="15543"/>
                  </a:lnTo>
                  <a:close/>
                  <a:moveTo>
                    <a:pt x="4287" y="7602"/>
                  </a:moveTo>
                  <a:lnTo>
                    <a:pt x="4287" y="7602"/>
                  </a:lnTo>
                  <a:lnTo>
                    <a:pt x="4287" y="7602"/>
                  </a:lnTo>
                  <a:lnTo>
                    <a:pt x="3722" y="8445"/>
                  </a:lnTo>
                  <a:lnTo>
                    <a:pt x="2660" y="8540"/>
                  </a:lnTo>
                  <a:lnTo>
                    <a:pt x="3274" y="7668"/>
                  </a:lnTo>
                  <a:lnTo>
                    <a:pt x="4287" y="7602"/>
                  </a:lnTo>
                  <a:close/>
                  <a:moveTo>
                    <a:pt x="5404" y="7602"/>
                  </a:moveTo>
                  <a:lnTo>
                    <a:pt x="5404" y="7602"/>
                  </a:lnTo>
                  <a:lnTo>
                    <a:pt x="5404" y="7602"/>
                  </a:lnTo>
                  <a:lnTo>
                    <a:pt x="5969" y="8445"/>
                  </a:lnTo>
                  <a:lnTo>
                    <a:pt x="7031" y="8540"/>
                  </a:lnTo>
                  <a:lnTo>
                    <a:pt x="6417" y="7668"/>
                  </a:lnTo>
                  <a:lnTo>
                    <a:pt x="5404" y="7602"/>
                  </a:lnTo>
                  <a:close/>
                  <a:moveTo>
                    <a:pt x="6648" y="10488"/>
                  </a:moveTo>
                  <a:lnTo>
                    <a:pt x="7381" y="11934"/>
                  </a:lnTo>
                  <a:lnTo>
                    <a:pt x="5738" y="12042"/>
                  </a:lnTo>
                  <a:lnTo>
                    <a:pt x="4878" y="13380"/>
                  </a:lnTo>
                  <a:lnTo>
                    <a:pt x="3933" y="11994"/>
                  </a:lnTo>
                  <a:lnTo>
                    <a:pt x="2349" y="11887"/>
                  </a:lnTo>
                  <a:lnTo>
                    <a:pt x="2355" y="11875"/>
                  </a:lnTo>
                  <a:lnTo>
                    <a:pt x="2343" y="11874"/>
                  </a:lnTo>
                  <a:lnTo>
                    <a:pt x="3042" y="10452"/>
                  </a:lnTo>
                  <a:lnTo>
                    <a:pt x="2311" y="8942"/>
                  </a:lnTo>
                  <a:lnTo>
                    <a:pt x="3902" y="8868"/>
                  </a:lnTo>
                  <a:lnTo>
                    <a:pt x="4818" y="7501"/>
                  </a:lnTo>
                  <a:lnTo>
                    <a:pt x="5705" y="8858"/>
                  </a:lnTo>
                  <a:lnTo>
                    <a:pt x="7343" y="9001"/>
                  </a:lnTo>
                  <a:lnTo>
                    <a:pt x="6648" y="10488"/>
                  </a:lnTo>
                  <a:close/>
                  <a:moveTo>
                    <a:pt x="2947" y="11534"/>
                  </a:moveTo>
                  <a:lnTo>
                    <a:pt x="2947" y="11534"/>
                  </a:lnTo>
                  <a:lnTo>
                    <a:pt x="4151" y="11616"/>
                  </a:lnTo>
                  <a:lnTo>
                    <a:pt x="4869" y="12669"/>
                  </a:lnTo>
                  <a:lnTo>
                    <a:pt x="5514" y="11664"/>
                  </a:lnTo>
                  <a:lnTo>
                    <a:pt x="6762" y="11582"/>
                  </a:lnTo>
                  <a:lnTo>
                    <a:pt x="6212" y="10496"/>
                  </a:lnTo>
                  <a:lnTo>
                    <a:pt x="6745" y="9352"/>
                  </a:lnTo>
                  <a:lnTo>
                    <a:pt x="6733" y="9352"/>
                  </a:lnTo>
                  <a:lnTo>
                    <a:pt x="6739" y="9341"/>
                  </a:lnTo>
                  <a:lnTo>
                    <a:pt x="5480" y="9231"/>
                  </a:lnTo>
                  <a:lnTo>
                    <a:pt x="4813" y="8212"/>
                  </a:lnTo>
                  <a:lnTo>
                    <a:pt x="4118" y="9250"/>
                  </a:lnTo>
                  <a:lnTo>
                    <a:pt x="2923" y="9305"/>
                  </a:lnTo>
                  <a:lnTo>
                    <a:pt x="3478" y="10452"/>
                  </a:lnTo>
                  <a:lnTo>
                    <a:pt x="2947" y="11534"/>
                  </a:lnTo>
                  <a:lnTo>
                    <a:pt x="2947" y="11534"/>
                  </a:lnTo>
                  <a:close/>
                  <a:moveTo>
                    <a:pt x="5273" y="9661"/>
                  </a:moveTo>
                  <a:lnTo>
                    <a:pt x="4833" y="8990"/>
                  </a:lnTo>
                  <a:lnTo>
                    <a:pt x="4382" y="9663"/>
                  </a:lnTo>
                  <a:lnTo>
                    <a:pt x="3595" y="9699"/>
                  </a:lnTo>
                  <a:lnTo>
                    <a:pt x="3954" y="10443"/>
                  </a:lnTo>
                  <a:lnTo>
                    <a:pt x="3610" y="11144"/>
                  </a:lnTo>
                  <a:lnTo>
                    <a:pt x="3623" y="11145"/>
                  </a:lnTo>
                  <a:lnTo>
                    <a:pt x="3617" y="11156"/>
                  </a:lnTo>
                  <a:lnTo>
                    <a:pt x="4397" y="11209"/>
                  </a:lnTo>
                  <a:lnTo>
                    <a:pt x="4862" y="11892"/>
                  </a:lnTo>
                  <a:lnTo>
                    <a:pt x="5288" y="11229"/>
                  </a:lnTo>
                  <a:lnTo>
                    <a:pt x="6098" y="11176"/>
                  </a:lnTo>
                  <a:lnTo>
                    <a:pt x="5734" y="10460"/>
                  </a:lnTo>
                  <a:lnTo>
                    <a:pt x="6075" y="9732"/>
                  </a:lnTo>
                  <a:lnTo>
                    <a:pt x="6075" y="9732"/>
                  </a:lnTo>
                  <a:lnTo>
                    <a:pt x="6075" y="9732"/>
                  </a:lnTo>
                  <a:lnTo>
                    <a:pt x="5273" y="9661"/>
                  </a:lnTo>
                  <a:close/>
                  <a:moveTo>
                    <a:pt x="4213" y="10805"/>
                  </a:moveTo>
                  <a:lnTo>
                    <a:pt x="4213" y="10805"/>
                  </a:lnTo>
                  <a:lnTo>
                    <a:pt x="4390" y="10444"/>
                  </a:lnTo>
                  <a:lnTo>
                    <a:pt x="4207" y="10063"/>
                  </a:lnTo>
                  <a:lnTo>
                    <a:pt x="4598" y="10045"/>
                  </a:lnTo>
                  <a:lnTo>
                    <a:pt x="4829" y="9700"/>
                  </a:lnTo>
                  <a:lnTo>
                    <a:pt x="5047" y="10034"/>
                  </a:lnTo>
                  <a:lnTo>
                    <a:pt x="5472" y="10071"/>
                  </a:lnTo>
                  <a:lnTo>
                    <a:pt x="5467" y="10082"/>
                  </a:lnTo>
                  <a:lnTo>
                    <a:pt x="5479" y="10083"/>
                  </a:lnTo>
                  <a:lnTo>
                    <a:pt x="5298" y="10468"/>
                  </a:lnTo>
                  <a:lnTo>
                    <a:pt x="5479" y="10824"/>
                  </a:lnTo>
                  <a:lnTo>
                    <a:pt x="5064" y="10852"/>
                  </a:lnTo>
                  <a:lnTo>
                    <a:pt x="4853" y="11181"/>
                  </a:lnTo>
                  <a:lnTo>
                    <a:pt x="4615" y="10831"/>
                  </a:lnTo>
                  <a:lnTo>
                    <a:pt x="4213" y="10805"/>
                  </a:lnTo>
                  <a:lnTo>
                    <a:pt x="4213" y="10805"/>
                  </a:lnTo>
                  <a:close/>
                  <a:moveTo>
                    <a:pt x="2105" y="9503"/>
                  </a:moveTo>
                  <a:lnTo>
                    <a:pt x="2553" y="10412"/>
                  </a:lnTo>
                  <a:lnTo>
                    <a:pt x="2105" y="11379"/>
                  </a:lnTo>
                  <a:lnTo>
                    <a:pt x="1656" y="10412"/>
                  </a:lnTo>
                  <a:lnTo>
                    <a:pt x="2105" y="9503"/>
                  </a:lnTo>
                  <a:close/>
                  <a:moveTo>
                    <a:pt x="15253" y="7602"/>
                  </a:moveTo>
                  <a:lnTo>
                    <a:pt x="15252" y="7602"/>
                  </a:lnTo>
                  <a:lnTo>
                    <a:pt x="15253" y="7602"/>
                  </a:lnTo>
                  <a:lnTo>
                    <a:pt x="14688" y="8445"/>
                  </a:lnTo>
                  <a:lnTo>
                    <a:pt x="13624" y="8540"/>
                  </a:lnTo>
                  <a:lnTo>
                    <a:pt x="14240" y="7668"/>
                  </a:lnTo>
                  <a:lnTo>
                    <a:pt x="15253" y="7602"/>
                  </a:lnTo>
                  <a:close/>
                  <a:moveTo>
                    <a:pt x="13911" y="11534"/>
                  </a:moveTo>
                  <a:lnTo>
                    <a:pt x="13911" y="11534"/>
                  </a:lnTo>
                  <a:lnTo>
                    <a:pt x="15116" y="11616"/>
                  </a:lnTo>
                  <a:lnTo>
                    <a:pt x="15833" y="12669"/>
                  </a:lnTo>
                  <a:lnTo>
                    <a:pt x="16479" y="11664"/>
                  </a:lnTo>
                  <a:lnTo>
                    <a:pt x="17728" y="11582"/>
                  </a:lnTo>
                  <a:lnTo>
                    <a:pt x="17176" y="10496"/>
                  </a:lnTo>
                  <a:lnTo>
                    <a:pt x="17711" y="9352"/>
                  </a:lnTo>
                  <a:lnTo>
                    <a:pt x="17699" y="9352"/>
                  </a:lnTo>
                  <a:lnTo>
                    <a:pt x="17704" y="9341"/>
                  </a:lnTo>
                  <a:lnTo>
                    <a:pt x="16445" y="9231"/>
                  </a:lnTo>
                  <a:lnTo>
                    <a:pt x="15779" y="8212"/>
                  </a:lnTo>
                  <a:lnTo>
                    <a:pt x="15082" y="9250"/>
                  </a:lnTo>
                  <a:lnTo>
                    <a:pt x="13888" y="9305"/>
                  </a:lnTo>
                  <a:lnTo>
                    <a:pt x="14442" y="10452"/>
                  </a:lnTo>
                  <a:lnTo>
                    <a:pt x="13911" y="11534"/>
                  </a:lnTo>
                  <a:lnTo>
                    <a:pt x="13911" y="11534"/>
                  </a:lnTo>
                  <a:close/>
                  <a:moveTo>
                    <a:pt x="16237" y="9661"/>
                  </a:moveTo>
                  <a:lnTo>
                    <a:pt x="15798" y="8990"/>
                  </a:lnTo>
                  <a:lnTo>
                    <a:pt x="15347" y="9663"/>
                  </a:lnTo>
                  <a:lnTo>
                    <a:pt x="14559" y="9699"/>
                  </a:lnTo>
                  <a:lnTo>
                    <a:pt x="14919" y="10443"/>
                  </a:lnTo>
                  <a:lnTo>
                    <a:pt x="14575" y="11144"/>
                  </a:lnTo>
                  <a:lnTo>
                    <a:pt x="14587" y="11145"/>
                  </a:lnTo>
                  <a:lnTo>
                    <a:pt x="14581" y="11156"/>
                  </a:lnTo>
                  <a:lnTo>
                    <a:pt x="15362" y="11209"/>
                  </a:lnTo>
                  <a:lnTo>
                    <a:pt x="15827" y="11892"/>
                  </a:lnTo>
                  <a:lnTo>
                    <a:pt x="16253" y="11229"/>
                  </a:lnTo>
                  <a:lnTo>
                    <a:pt x="17062" y="11176"/>
                  </a:lnTo>
                  <a:lnTo>
                    <a:pt x="16699" y="10460"/>
                  </a:lnTo>
                  <a:lnTo>
                    <a:pt x="17040" y="9732"/>
                  </a:lnTo>
                  <a:lnTo>
                    <a:pt x="17040" y="9732"/>
                  </a:lnTo>
                  <a:lnTo>
                    <a:pt x="17040" y="9732"/>
                  </a:lnTo>
                  <a:lnTo>
                    <a:pt x="16237" y="9661"/>
                  </a:lnTo>
                  <a:close/>
                  <a:moveTo>
                    <a:pt x="15179" y="10805"/>
                  </a:moveTo>
                  <a:lnTo>
                    <a:pt x="15179" y="10805"/>
                  </a:lnTo>
                  <a:lnTo>
                    <a:pt x="15355" y="10444"/>
                  </a:lnTo>
                  <a:lnTo>
                    <a:pt x="15171" y="10063"/>
                  </a:lnTo>
                  <a:lnTo>
                    <a:pt x="15562" y="10045"/>
                  </a:lnTo>
                  <a:lnTo>
                    <a:pt x="15794" y="9700"/>
                  </a:lnTo>
                  <a:lnTo>
                    <a:pt x="16013" y="10034"/>
                  </a:lnTo>
                  <a:lnTo>
                    <a:pt x="16437" y="10071"/>
                  </a:lnTo>
                  <a:lnTo>
                    <a:pt x="16431" y="10082"/>
                  </a:lnTo>
                  <a:lnTo>
                    <a:pt x="16443" y="10083"/>
                  </a:lnTo>
                  <a:lnTo>
                    <a:pt x="16264" y="10468"/>
                  </a:lnTo>
                  <a:lnTo>
                    <a:pt x="16444" y="10824"/>
                  </a:lnTo>
                  <a:lnTo>
                    <a:pt x="16030" y="10852"/>
                  </a:lnTo>
                  <a:lnTo>
                    <a:pt x="15818" y="11181"/>
                  </a:lnTo>
                  <a:lnTo>
                    <a:pt x="15579" y="10831"/>
                  </a:lnTo>
                  <a:lnTo>
                    <a:pt x="15179" y="10805"/>
                  </a:lnTo>
                  <a:lnTo>
                    <a:pt x="15179" y="10805"/>
                  </a:lnTo>
                  <a:close/>
                  <a:moveTo>
                    <a:pt x="9770" y="7602"/>
                  </a:moveTo>
                  <a:lnTo>
                    <a:pt x="9770" y="7602"/>
                  </a:lnTo>
                  <a:lnTo>
                    <a:pt x="9770" y="7602"/>
                  </a:lnTo>
                  <a:lnTo>
                    <a:pt x="9206" y="8445"/>
                  </a:lnTo>
                  <a:lnTo>
                    <a:pt x="8142" y="8540"/>
                  </a:lnTo>
                  <a:lnTo>
                    <a:pt x="8756" y="7668"/>
                  </a:lnTo>
                  <a:lnTo>
                    <a:pt x="9770" y="7602"/>
                  </a:lnTo>
                  <a:close/>
                  <a:moveTo>
                    <a:pt x="10887" y="7602"/>
                  </a:moveTo>
                  <a:lnTo>
                    <a:pt x="10887" y="7602"/>
                  </a:lnTo>
                  <a:lnTo>
                    <a:pt x="10887" y="7602"/>
                  </a:lnTo>
                  <a:lnTo>
                    <a:pt x="11451" y="8445"/>
                  </a:lnTo>
                  <a:lnTo>
                    <a:pt x="12515" y="8540"/>
                  </a:lnTo>
                  <a:lnTo>
                    <a:pt x="11900" y="7668"/>
                  </a:lnTo>
                  <a:lnTo>
                    <a:pt x="10887" y="7602"/>
                  </a:lnTo>
                  <a:close/>
                  <a:moveTo>
                    <a:pt x="13069" y="9503"/>
                  </a:moveTo>
                  <a:lnTo>
                    <a:pt x="13518" y="10412"/>
                  </a:lnTo>
                  <a:lnTo>
                    <a:pt x="13069" y="11379"/>
                  </a:lnTo>
                  <a:lnTo>
                    <a:pt x="12621" y="10412"/>
                  </a:lnTo>
                  <a:lnTo>
                    <a:pt x="13069" y="9503"/>
                  </a:lnTo>
                  <a:close/>
                  <a:moveTo>
                    <a:pt x="7587" y="9503"/>
                  </a:moveTo>
                  <a:lnTo>
                    <a:pt x="8036" y="10412"/>
                  </a:lnTo>
                  <a:lnTo>
                    <a:pt x="7587" y="11379"/>
                  </a:lnTo>
                  <a:lnTo>
                    <a:pt x="7139" y="10412"/>
                  </a:lnTo>
                  <a:lnTo>
                    <a:pt x="7587" y="9503"/>
                  </a:lnTo>
                  <a:close/>
                  <a:moveTo>
                    <a:pt x="12130" y="10488"/>
                  </a:moveTo>
                  <a:lnTo>
                    <a:pt x="12863" y="11934"/>
                  </a:lnTo>
                  <a:lnTo>
                    <a:pt x="11220" y="12042"/>
                  </a:lnTo>
                  <a:lnTo>
                    <a:pt x="10360" y="13380"/>
                  </a:lnTo>
                  <a:lnTo>
                    <a:pt x="9415" y="11994"/>
                  </a:lnTo>
                  <a:lnTo>
                    <a:pt x="7833" y="11887"/>
                  </a:lnTo>
                  <a:lnTo>
                    <a:pt x="7837" y="11875"/>
                  </a:lnTo>
                  <a:lnTo>
                    <a:pt x="7825" y="11874"/>
                  </a:lnTo>
                  <a:lnTo>
                    <a:pt x="8524" y="10452"/>
                  </a:lnTo>
                  <a:lnTo>
                    <a:pt x="7793" y="8942"/>
                  </a:lnTo>
                  <a:lnTo>
                    <a:pt x="9384" y="8868"/>
                  </a:lnTo>
                  <a:lnTo>
                    <a:pt x="10300" y="7501"/>
                  </a:lnTo>
                  <a:lnTo>
                    <a:pt x="11187" y="8858"/>
                  </a:lnTo>
                  <a:lnTo>
                    <a:pt x="12825" y="9001"/>
                  </a:lnTo>
                  <a:lnTo>
                    <a:pt x="12130" y="10488"/>
                  </a:lnTo>
                  <a:close/>
                  <a:moveTo>
                    <a:pt x="8429" y="11534"/>
                  </a:moveTo>
                  <a:lnTo>
                    <a:pt x="8429" y="11534"/>
                  </a:lnTo>
                  <a:lnTo>
                    <a:pt x="9633" y="11616"/>
                  </a:lnTo>
                  <a:lnTo>
                    <a:pt x="10351" y="12669"/>
                  </a:lnTo>
                  <a:lnTo>
                    <a:pt x="10996" y="11664"/>
                  </a:lnTo>
                  <a:lnTo>
                    <a:pt x="12244" y="11582"/>
                  </a:lnTo>
                  <a:lnTo>
                    <a:pt x="11694" y="10496"/>
                  </a:lnTo>
                  <a:lnTo>
                    <a:pt x="12229" y="9352"/>
                  </a:lnTo>
                  <a:lnTo>
                    <a:pt x="12216" y="9352"/>
                  </a:lnTo>
                  <a:lnTo>
                    <a:pt x="12221" y="9341"/>
                  </a:lnTo>
                  <a:lnTo>
                    <a:pt x="10962" y="9231"/>
                  </a:lnTo>
                  <a:lnTo>
                    <a:pt x="10295" y="8212"/>
                  </a:lnTo>
                  <a:lnTo>
                    <a:pt x="9600" y="9250"/>
                  </a:lnTo>
                  <a:lnTo>
                    <a:pt x="8405" y="9305"/>
                  </a:lnTo>
                  <a:lnTo>
                    <a:pt x="8960" y="10452"/>
                  </a:lnTo>
                  <a:lnTo>
                    <a:pt x="8429" y="11534"/>
                  </a:lnTo>
                  <a:lnTo>
                    <a:pt x="8429" y="11534"/>
                  </a:lnTo>
                  <a:close/>
                  <a:moveTo>
                    <a:pt x="10755" y="9661"/>
                  </a:moveTo>
                  <a:lnTo>
                    <a:pt x="10315" y="8990"/>
                  </a:lnTo>
                  <a:lnTo>
                    <a:pt x="9865" y="9663"/>
                  </a:lnTo>
                  <a:lnTo>
                    <a:pt x="9077" y="9699"/>
                  </a:lnTo>
                  <a:lnTo>
                    <a:pt x="9437" y="10443"/>
                  </a:lnTo>
                  <a:lnTo>
                    <a:pt x="9093" y="11144"/>
                  </a:lnTo>
                  <a:lnTo>
                    <a:pt x="9105" y="11145"/>
                  </a:lnTo>
                  <a:lnTo>
                    <a:pt x="9099" y="11156"/>
                  </a:lnTo>
                  <a:lnTo>
                    <a:pt x="9879" y="11209"/>
                  </a:lnTo>
                  <a:lnTo>
                    <a:pt x="10345" y="11892"/>
                  </a:lnTo>
                  <a:lnTo>
                    <a:pt x="10770" y="11229"/>
                  </a:lnTo>
                  <a:lnTo>
                    <a:pt x="11580" y="11176"/>
                  </a:lnTo>
                  <a:lnTo>
                    <a:pt x="11217" y="10460"/>
                  </a:lnTo>
                  <a:lnTo>
                    <a:pt x="11557" y="9732"/>
                  </a:lnTo>
                  <a:lnTo>
                    <a:pt x="11557" y="9732"/>
                  </a:lnTo>
                  <a:lnTo>
                    <a:pt x="11557" y="9732"/>
                  </a:lnTo>
                  <a:lnTo>
                    <a:pt x="10755" y="9661"/>
                  </a:lnTo>
                  <a:close/>
                  <a:moveTo>
                    <a:pt x="9696" y="10805"/>
                  </a:moveTo>
                  <a:lnTo>
                    <a:pt x="9696" y="10805"/>
                  </a:lnTo>
                  <a:lnTo>
                    <a:pt x="9873" y="10444"/>
                  </a:lnTo>
                  <a:lnTo>
                    <a:pt x="9689" y="10063"/>
                  </a:lnTo>
                  <a:lnTo>
                    <a:pt x="10080" y="10045"/>
                  </a:lnTo>
                  <a:lnTo>
                    <a:pt x="10311" y="9700"/>
                  </a:lnTo>
                  <a:lnTo>
                    <a:pt x="10531" y="10034"/>
                  </a:lnTo>
                  <a:lnTo>
                    <a:pt x="10954" y="10071"/>
                  </a:lnTo>
                  <a:lnTo>
                    <a:pt x="10949" y="10082"/>
                  </a:lnTo>
                  <a:lnTo>
                    <a:pt x="10961" y="10083"/>
                  </a:lnTo>
                  <a:lnTo>
                    <a:pt x="10781" y="10468"/>
                  </a:lnTo>
                  <a:lnTo>
                    <a:pt x="10962" y="10824"/>
                  </a:lnTo>
                  <a:lnTo>
                    <a:pt x="10546" y="10852"/>
                  </a:lnTo>
                  <a:lnTo>
                    <a:pt x="10336" y="11181"/>
                  </a:lnTo>
                  <a:lnTo>
                    <a:pt x="10097" y="10831"/>
                  </a:lnTo>
                  <a:lnTo>
                    <a:pt x="9696" y="10805"/>
                  </a:lnTo>
                  <a:lnTo>
                    <a:pt x="9696" y="10805"/>
                  </a:lnTo>
                  <a:close/>
                  <a:moveTo>
                    <a:pt x="7029" y="2862"/>
                  </a:moveTo>
                  <a:lnTo>
                    <a:pt x="7028" y="2863"/>
                  </a:lnTo>
                  <a:lnTo>
                    <a:pt x="7047" y="2862"/>
                  </a:lnTo>
                  <a:lnTo>
                    <a:pt x="6483" y="3705"/>
                  </a:lnTo>
                  <a:lnTo>
                    <a:pt x="5419" y="3800"/>
                  </a:lnTo>
                  <a:lnTo>
                    <a:pt x="5421" y="3799"/>
                  </a:lnTo>
                  <a:lnTo>
                    <a:pt x="5401" y="3800"/>
                  </a:lnTo>
                  <a:lnTo>
                    <a:pt x="6016" y="2929"/>
                  </a:lnTo>
                  <a:lnTo>
                    <a:pt x="7029" y="2862"/>
                  </a:lnTo>
                  <a:close/>
                  <a:moveTo>
                    <a:pt x="8145" y="2862"/>
                  </a:moveTo>
                  <a:lnTo>
                    <a:pt x="8710" y="3705"/>
                  </a:lnTo>
                  <a:lnTo>
                    <a:pt x="9773" y="3800"/>
                  </a:lnTo>
                  <a:lnTo>
                    <a:pt x="9772" y="3799"/>
                  </a:lnTo>
                  <a:lnTo>
                    <a:pt x="9792" y="3800"/>
                  </a:lnTo>
                  <a:lnTo>
                    <a:pt x="9178" y="2929"/>
                  </a:lnTo>
                  <a:lnTo>
                    <a:pt x="8164" y="2862"/>
                  </a:lnTo>
                  <a:lnTo>
                    <a:pt x="8164" y="2863"/>
                  </a:lnTo>
                  <a:lnTo>
                    <a:pt x="8145" y="2862"/>
                  </a:lnTo>
                  <a:close/>
                  <a:moveTo>
                    <a:pt x="9388" y="5748"/>
                  </a:moveTo>
                  <a:lnTo>
                    <a:pt x="10122" y="7194"/>
                  </a:lnTo>
                  <a:lnTo>
                    <a:pt x="8478" y="7302"/>
                  </a:lnTo>
                  <a:lnTo>
                    <a:pt x="7620" y="8641"/>
                  </a:lnTo>
                  <a:lnTo>
                    <a:pt x="6675" y="7254"/>
                  </a:lnTo>
                  <a:lnTo>
                    <a:pt x="5091" y="7147"/>
                  </a:lnTo>
                  <a:lnTo>
                    <a:pt x="5097" y="7136"/>
                  </a:lnTo>
                  <a:lnTo>
                    <a:pt x="5084" y="7134"/>
                  </a:lnTo>
                  <a:lnTo>
                    <a:pt x="5783" y="5712"/>
                  </a:lnTo>
                  <a:lnTo>
                    <a:pt x="5053" y="4202"/>
                  </a:lnTo>
                  <a:lnTo>
                    <a:pt x="6643" y="4128"/>
                  </a:lnTo>
                  <a:lnTo>
                    <a:pt x="7558" y="2762"/>
                  </a:lnTo>
                  <a:lnTo>
                    <a:pt x="8446" y="4119"/>
                  </a:lnTo>
                  <a:lnTo>
                    <a:pt x="10083" y="4261"/>
                  </a:lnTo>
                  <a:lnTo>
                    <a:pt x="9388" y="5748"/>
                  </a:lnTo>
                  <a:close/>
                  <a:moveTo>
                    <a:pt x="5687" y="6795"/>
                  </a:moveTo>
                  <a:lnTo>
                    <a:pt x="5687" y="6795"/>
                  </a:lnTo>
                  <a:lnTo>
                    <a:pt x="6892" y="6876"/>
                  </a:lnTo>
                  <a:lnTo>
                    <a:pt x="7610" y="7930"/>
                  </a:lnTo>
                  <a:lnTo>
                    <a:pt x="8255" y="6924"/>
                  </a:lnTo>
                  <a:lnTo>
                    <a:pt x="9504" y="6842"/>
                  </a:lnTo>
                  <a:lnTo>
                    <a:pt x="8954" y="5756"/>
                  </a:lnTo>
                  <a:lnTo>
                    <a:pt x="9487" y="4613"/>
                  </a:lnTo>
                  <a:lnTo>
                    <a:pt x="9475" y="4612"/>
                  </a:lnTo>
                  <a:lnTo>
                    <a:pt x="9480" y="4601"/>
                  </a:lnTo>
                  <a:lnTo>
                    <a:pt x="8222" y="4491"/>
                  </a:lnTo>
                  <a:lnTo>
                    <a:pt x="7555" y="3472"/>
                  </a:lnTo>
                  <a:lnTo>
                    <a:pt x="6859" y="4510"/>
                  </a:lnTo>
                  <a:lnTo>
                    <a:pt x="5664" y="4565"/>
                  </a:lnTo>
                  <a:lnTo>
                    <a:pt x="6219" y="5712"/>
                  </a:lnTo>
                  <a:lnTo>
                    <a:pt x="5687" y="6795"/>
                  </a:lnTo>
                  <a:lnTo>
                    <a:pt x="5687" y="6795"/>
                  </a:lnTo>
                  <a:close/>
                  <a:moveTo>
                    <a:pt x="8013" y="4922"/>
                  </a:moveTo>
                  <a:lnTo>
                    <a:pt x="7574" y="4250"/>
                  </a:lnTo>
                  <a:lnTo>
                    <a:pt x="7123" y="4923"/>
                  </a:lnTo>
                  <a:lnTo>
                    <a:pt x="6335" y="4960"/>
                  </a:lnTo>
                  <a:lnTo>
                    <a:pt x="6695" y="5703"/>
                  </a:lnTo>
                  <a:lnTo>
                    <a:pt x="6352" y="6404"/>
                  </a:lnTo>
                  <a:lnTo>
                    <a:pt x="6363" y="6405"/>
                  </a:lnTo>
                  <a:lnTo>
                    <a:pt x="6359" y="6416"/>
                  </a:lnTo>
                  <a:lnTo>
                    <a:pt x="7138" y="6469"/>
                  </a:lnTo>
                  <a:lnTo>
                    <a:pt x="7604" y="7152"/>
                  </a:lnTo>
                  <a:lnTo>
                    <a:pt x="8029" y="6490"/>
                  </a:lnTo>
                  <a:lnTo>
                    <a:pt x="8838" y="6436"/>
                  </a:lnTo>
                  <a:lnTo>
                    <a:pt x="8476" y="5720"/>
                  </a:lnTo>
                  <a:lnTo>
                    <a:pt x="8816" y="4992"/>
                  </a:lnTo>
                  <a:lnTo>
                    <a:pt x="8816" y="4992"/>
                  </a:lnTo>
                  <a:lnTo>
                    <a:pt x="8816" y="4992"/>
                  </a:lnTo>
                  <a:lnTo>
                    <a:pt x="8013" y="4922"/>
                  </a:lnTo>
                  <a:close/>
                  <a:moveTo>
                    <a:pt x="6955" y="6065"/>
                  </a:moveTo>
                  <a:lnTo>
                    <a:pt x="6955" y="6065"/>
                  </a:lnTo>
                  <a:lnTo>
                    <a:pt x="7132" y="5704"/>
                  </a:lnTo>
                  <a:lnTo>
                    <a:pt x="6947" y="5324"/>
                  </a:lnTo>
                  <a:lnTo>
                    <a:pt x="7339" y="5305"/>
                  </a:lnTo>
                  <a:lnTo>
                    <a:pt x="7570" y="4960"/>
                  </a:lnTo>
                  <a:lnTo>
                    <a:pt x="7789" y="5295"/>
                  </a:lnTo>
                  <a:lnTo>
                    <a:pt x="8213" y="5332"/>
                  </a:lnTo>
                  <a:lnTo>
                    <a:pt x="8207" y="5343"/>
                  </a:lnTo>
                  <a:lnTo>
                    <a:pt x="8219" y="5343"/>
                  </a:lnTo>
                  <a:lnTo>
                    <a:pt x="8040" y="5728"/>
                  </a:lnTo>
                  <a:lnTo>
                    <a:pt x="8220" y="6085"/>
                  </a:lnTo>
                  <a:lnTo>
                    <a:pt x="7806" y="6112"/>
                  </a:lnTo>
                  <a:lnTo>
                    <a:pt x="7594" y="6442"/>
                  </a:lnTo>
                  <a:lnTo>
                    <a:pt x="7355" y="6092"/>
                  </a:lnTo>
                  <a:lnTo>
                    <a:pt x="6955" y="6065"/>
                  </a:lnTo>
                  <a:lnTo>
                    <a:pt x="6955" y="6065"/>
                  </a:lnTo>
                  <a:close/>
                  <a:moveTo>
                    <a:pt x="2663" y="2862"/>
                  </a:moveTo>
                  <a:lnTo>
                    <a:pt x="3228" y="3705"/>
                  </a:lnTo>
                  <a:lnTo>
                    <a:pt x="4291" y="3800"/>
                  </a:lnTo>
                  <a:lnTo>
                    <a:pt x="4290" y="3799"/>
                  </a:lnTo>
                  <a:lnTo>
                    <a:pt x="4309" y="3800"/>
                  </a:lnTo>
                  <a:lnTo>
                    <a:pt x="3694" y="2929"/>
                  </a:lnTo>
                  <a:lnTo>
                    <a:pt x="2681" y="2862"/>
                  </a:lnTo>
                  <a:lnTo>
                    <a:pt x="2682" y="2863"/>
                  </a:lnTo>
                  <a:lnTo>
                    <a:pt x="2663" y="2862"/>
                  </a:lnTo>
                  <a:close/>
                  <a:moveTo>
                    <a:pt x="4846" y="4763"/>
                  </a:moveTo>
                  <a:lnTo>
                    <a:pt x="5295" y="5673"/>
                  </a:lnTo>
                  <a:lnTo>
                    <a:pt x="4846" y="6639"/>
                  </a:lnTo>
                  <a:lnTo>
                    <a:pt x="4397" y="5673"/>
                  </a:lnTo>
                  <a:lnTo>
                    <a:pt x="4846" y="4763"/>
                  </a:lnTo>
                  <a:close/>
                  <a:moveTo>
                    <a:pt x="205" y="6795"/>
                  </a:moveTo>
                  <a:lnTo>
                    <a:pt x="205" y="6795"/>
                  </a:lnTo>
                  <a:lnTo>
                    <a:pt x="1410" y="6876"/>
                  </a:lnTo>
                  <a:lnTo>
                    <a:pt x="2127" y="7930"/>
                  </a:lnTo>
                  <a:lnTo>
                    <a:pt x="2773" y="6924"/>
                  </a:lnTo>
                  <a:lnTo>
                    <a:pt x="4022" y="6842"/>
                  </a:lnTo>
                  <a:lnTo>
                    <a:pt x="3470" y="5756"/>
                  </a:lnTo>
                  <a:lnTo>
                    <a:pt x="4005" y="4613"/>
                  </a:lnTo>
                  <a:lnTo>
                    <a:pt x="3993" y="4612"/>
                  </a:lnTo>
                  <a:lnTo>
                    <a:pt x="3998" y="4601"/>
                  </a:lnTo>
                  <a:lnTo>
                    <a:pt x="2739" y="4491"/>
                  </a:lnTo>
                  <a:lnTo>
                    <a:pt x="2072" y="3472"/>
                  </a:lnTo>
                  <a:lnTo>
                    <a:pt x="1376" y="4510"/>
                  </a:lnTo>
                  <a:lnTo>
                    <a:pt x="182" y="4565"/>
                  </a:lnTo>
                  <a:lnTo>
                    <a:pt x="736" y="5712"/>
                  </a:lnTo>
                  <a:lnTo>
                    <a:pt x="205" y="6795"/>
                  </a:lnTo>
                  <a:lnTo>
                    <a:pt x="205" y="6795"/>
                  </a:lnTo>
                  <a:close/>
                  <a:moveTo>
                    <a:pt x="2531" y="4922"/>
                  </a:moveTo>
                  <a:lnTo>
                    <a:pt x="2092" y="4250"/>
                  </a:lnTo>
                  <a:lnTo>
                    <a:pt x="1641" y="4923"/>
                  </a:lnTo>
                  <a:lnTo>
                    <a:pt x="853" y="4960"/>
                  </a:lnTo>
                  <a:lnTo>
                    <a:pt x="1213" y="5703"/>
                  </a:lnTo>
                  <a:lnTo>
                    <a:pt x="869" y="6404"/>
                  </a:lnTo>
                  <a:lnTo>
                    <a:pt x="881" y="6405"/>
                  </a:lnTo>
                  <a:lnTo>
                    <a:pt x="877" y="6416"/>
                  </a:lnTo>
                  <a:lnTo>
                    <a:pt x="1656" y="6469"/>
                  </a:lnTo>
                  <a:lnTo>
                    <a:pt x="2121" y="7152"/>
                  </a:lnTo>
                  <a:lnTo>
                    <a:pt x="2547" y="6490"/>
                  </a:lnTo>
                  <a:lnTo>
                    <a:pt x="3356" y="6436"/>
                  </a:lnTo>
                  <a:lnTo>
                    <a:pt x="2993" y="5720"/>
                  </a:lnTo>
                  <a:lnTo>
                    <a:pt x="3333" y="4992"/>
                  </a:lnTo>
                  <a:lnTo>
                    <a:pt x="3333" y="4992"/>
                  </a:lnTo>
                  <a:lnTo>
                    <a:pt x="3333" y="4992"/>
                  </a:lnTo>
                  <a:lnTo>
                    <a:pt x="2531" y="4922"/>
                  </a:lnTo>
                  <a:close/>
                  <a:moveTo>
                    <a:pt x="1473" y="6065"/>
                  </a:moveTo>
                  <a:lnTo>
                    <a:pt x="1473" y="6065"/>
                  </a:lnTo>
                  <a:lnTo>
                    <a:pt x="1649" y="5704"/>
                  </a:lnTo>
                  <a:lnTo>
                    <a:pt x="1465" y="5324"/>
                  </a:lnTo>
                  <a:lnTo>
                    <a:pt x="1857" y="5305"/>
                  </a:lnTo>
                  <a:lnTo>
                    <a:pt x="2088" y="4960"/>
                  </a:lnTo>
                  <a:lnTo>
                    <a:pt x="2307" y="5295"/>
                  </a:lnTo>
                  <a:lnTo>
                    <a:pt x="2730" y="5332"/>
                  </a:lnTo>
                  <a:lnTo>
                    <a:pt x="2725" y="5343"/>
                  </a:lnTo>
                  <a:lnTo>
                    <a:pt x="2737" y="5343"/>
                  </a:lnTo>
                  <a:lnTo>
                    <a:pt x="2558" y="5728"/>
                  </a:lnTo>
                  <a:lnTo>
                    <a:pt x="2738" y="6085"/>
                  </a:lnTo>
                  <a:lnTo>
                    <a:pt x="2324" y="6112"/>
                  </a:lnTo>
                  <a:lnTo>
                    <a:pt x="2112" y="6442"/>
                  </a:lnTo>
                  <a:lnTo>
                    <a:pt x="1873" y="6092"/>
                  </a:lnTo>
                  <a:lnTo>
                    <a:pt x="1473" y="6065"/>
                  </a:lnTo>
                  <a:lnTo>
                    <a:pt x="1473" y="6065"/>
                  </a:lnTo>
                  <a:close/>
                  <a:moveTo>
                    <a:pt x="12511" y="2862"/>
                  </a:moveTo>
                  <a:lnTo>
                    <a:pt x="12510" y="2863"/>
                  </a:lnTo>
                  <a:lnTo>
                    <a:pt x="12530" y="2862"/>
                  </a:lnTo>
                  <a:lnTo>
                    <a:pt x="11965" y="3705"/>
                  </a:lnTo>
                  <a:lnTo>
                    <a:pt x="10903" y="3800"/>
                  </a:lnTo>
                  <a:lnTo>
                    <a:pt x="10904" y="3799"/>
                  </a:lnTo>
                  <a:lnTo>
                    <a:pt x="10884" y="3800"/>
                  </a:lnTo>
                  <a:lnTo>
                    <a:pt x="11498" y="2929"/>
                  </a:lnTo>
                  <a:lnTo>
                    <a:pt x="12511" y="2862"/>
                  </a:lnTo>
                  <a:close/>
                  <a:moveTo>
                    <a:pt x="13628" y="2862"/>
                  </a:moveTo>
                  <a:lnTo>
                    <a:pt x="14193" y="3705"/>
                  </a:lnTo>
                  <a:lnTo>
                    <a:pt x="15255" y="3800"/>
                  </a:lnTo>
                  <a:lnTo>
                    <a:pt x="15254" y="3799"/>
                  </a:lnTo>
                  <a:lnTo>
                    <a:pt x="15274" y="3800"/>
                  </a:lnTo>
                  <a:lnTo>
                    <a:pt x="14660" y="2929"/>
                  </a:lnTo>
                  <a:lnTo>
                    <a:pt x="13647" y="2862"/>
                  </a:lnTo>
                  <a:lnTo>
                    <a:pt x="13648" y="2863"/>
                  </a:lnTo>
                  <a:lnTo>
                    <a:pt x="13628" y="2862"/>
                  </a:lnTo>
                  <a:close/>
                  <a:moveTo>
                    <a:pt x="15811" y="4763"/>
                  </a:moveTo>
                  <a:lnTo>
                    <a:pt x="16259" y="5673"/>
                  </a:lnTo>
                  <a:lnTo>
                    <a:pt x="15811" y="6639"/>
                  </a:lnTo>
                  <a:lnTo>
                    <a:pt x="15362" y="5673"/>
                  </a:lnTo>
                  <a:lnTo>
                    <a:pt x="15811" y="4763"/>
                  </a:lnTo>
                  <a:close/>
                  <a:moveTo>
                    <a:pt x="10328" y="4763"/>
                  </a:moveTo>
                  <a:lnTo>
                    <a:pt x="10777" y="5673"/>
                  </a:lnTo>
                  <a:lnTo>
                    <a:pt x="10328" y="6639"/>
                  </a:lnTo>
                  <a:lnTo>
                    <a:pt x="9879" y="5673"/>
                  </a:lnTo>
                  <a:lnTo>
                    <a:pt x="10328" y="4763"/>
                  </a:lnTo>
                  <a:close/>
                  <a:moveTo>
                    <a:pt x="14871" y="5748"/>
                  </a:moveTo>
                  <a:lnTo>
                    <a:pt x="15604" y="7194"/>
                  </a:lnTo>
                  <a:lnTo>
                    <a:pt x="13960" y="7302"/>
                  </a:lnTo>
                  <a:lnTo>
                    <a:pt x="13102" y="8641"/>
                  </a:lnTo>
                  <a:lnTo>
                    <a:pt x="12157" y="7254"/>
                  </a:lnTo>
                  <a:lnTo>
                    <a:pt x="10573" y="7147"/>
                  </a:lnTo>
                  <a:lnTo>
                    <a:pt x="10579" y="7136"/>
                  </a:lnTo>
                  <a:lnTo>
                    <a:pt x="10566" y="7134"/>
                  </a:lnTo>
                  <a:lnTo>
                    <a:pt x="11265" y="5712"/>
                  </a:lnTo>
                  <a:lnTo>
                    <a:pt x="10535" y="4202"/>
                  </a:lnTo>
                  <a:lnTo>
                    <a:pt x="12126" y="4128"/>
                  </a:lnTo>
                  <a:lnTo>
                    <a:pt x="13041" y="2762"/>
                  </a:lnTo>
                  <a:lnTo>
                    <a:pt x="13928" y="4119"/>
                  </a:lnTo>
                  <a:lnTo>
                    <a:pt x="15566" y="4261"/>
                  </a:lnTo>
                  <a:lnTo>
                    <a:pt x="14871" y="5748"/>
                  </a:lnTo>
                  <a:close/>
                  <a:moveTo>
                    <a:pt x="11170" y="6795"/>
                  </a:moveTo>
                  <a:lnTo>
                    <a:pt x="11170" y="6795"/>
                  </a:lnTo>
                  <a:lnTo>
                    <a:pt x="12374" y="6876"/>
                  </a:lnTo>
                  <a:lnTo>
                    <a:pt x="13092" y="7930"/>
                  </a:lnTo>
                  <a:lnTo>
                    <a:pt x="13737" y="6924"/>
                  </a:lnTo>
                  <a:lnTo>
                    <a:pt x="14986" y="6842"/>
                  </a:lnTo>
                  <a:lnTo>
                    <a:pt x="14436" y="5756"/>
                  </a:lnTo>
                  <a:lnTo>
                    <a:pt x="14969" y="4613"/>
                  </a:lnTo>
                  <a:lnTo>
                    <a:pt x="14957" y="4612"/>
                  </a:lnTo>
                  <a:lnTo>
                    <a:pt x="14963" y="4601"/>
                  </a:lnTo>
                  <a:lnTo>
                    <a:pt x="13704" y="4491"/>
                  </a:lnTo>
                  <a:lnTo>
                    <a:pt x="13037" y="3472"/>
                  </a:lnTo>
                  <a:lnTo>
                    <a:pt x="12341" y="4510"/>
                  </a:lnTo>
                  <a:lnTo>
                    <a:pt x="11147" y="4565"/>
                  </a:lnTo>
                  <a:lnTo>
                    <a:pt x="11702" y="5712"/>
                  </a:lnTo>
                  <a:lnTo>
                    <a:pt x="11170" y="6795"/>
                  </a:lnTo>
                  <a:lnTo>
                    <a:pt x="11170" y="6795"/>
                  </a:lnTo>
                  <a:close/>
                  <a:moveTo>
                    <a:pt x="13496" y="4922"/>
                  </a:moveTo>
                  <a:lnTo>
                    <a:pt x="13057" y="4250"/>
                  </a:lnTo>
                  <a:lnTo>
                    <a:pt x="12605" y="4923"/>
                  </a:lnTo>
                  <a:lnTo>
                    <a:pt x="11819" y="4960"/>
                  </a:lnTo>
                  <a:lnTo>
                    <a:pt x="12178" y="5703"/>
                  </a:lnTo>
                  <a:lnTo>
                    <a:pt x="11834" y="6404"/>
                  </a:lnTo>
                  <a:lnTo>
                    <a:pt x="11845" y="6405"/>
                  </a:lnTo>
                  <a:lnTo>
                    <a:pt x="11841" y="6416"/>
                  </a:lnTo>
                  <a:lnTo>
                    <a:pt x="12620" y="6469"/>
                  </a:lnTo>
                  <a:lnTo>
                    <a:pt x="13086" y="7152"/>
                  </a:lnTo>
                  <a:lnTo>
                    <a:pt x="13511" y="6490"/>
                  </a:lnTo>
                  <a:lnTo>
                    <a:pt x="14320" y="6436"/>
                  </a:lnTo>
                  <a:lnTo>
                    <a:pt x="13958" y="5720"/>
                  </a:lnTo>
                  <a:lnTo>
                    <a:pt x="14299" y="4992"/>
                  </a:lnTo>
                  <a:lnTo>
                    <a:pt x="14299" y="4992"/>
                  </a:lnTo>
                  <a:lnTo>
                    <a:pt x="14299" y="4992"/>
                  </a:lnTo>
                  <a:lnTo>
                    <a:pt x="13496" y="4922"/>
                  </a:lnTo>
                  <a:close/>
                  <a:moveTo>
                    <a:pt x="12437" y="6065"/>
                  </a:moveTo>
                  <a:lnTo>
                    <a:pt x="12437" y="6065"/>
                  </a:lnTo>
                  <a:lnTo>
                    <a:pt x="12614" y="5704"/>
                  </a:lnTo>
                  <a:lnTo>
                    <a:pt x="12429" y="5324"/>
                  </a:lnTo>
                  <a:lnTo>
                    <a:pt x="12822" y="5305"/>
                  </a:lnTo>
                  <a:lnTo>
                    <a:pt x="13053" y="4960"/>
                  </a:lnTo>
                  <a:lnTo>
                    <a:pt x="13271" y="5295"/>
                  </a:lnTo>
                  <a:lnTo>
                    <a:pt x="13695" y="5332"/>
                  </a:lnTo>
                  <a:lnTo>
                    <a:pt x="13689" y="5343"/>
                  </a:lnTo>
                  <a:lnTo>
                    <a:pt x="13702" y="5343"/>
                  </a:lnTo>
                  <a:lnTo>
                    <a:pt x="13522" y="5728"/>
                  </a:lnTo>
                  <a:lnTo>
                    <a:pt x="13703" y="6085"/>
                  </a:lnTo>
                  <a:lnTo>
                    <a:pt x="13288" y="6112"/>
                  </a:lnTo>
                  <a:lnTo>
                    <a:pt x="13076" y="6442"/>
                  </a:lnTo>
                  <a:lnTo>
                    <a:pt x="12839" y="6092"/>
                  </a:lnTo>
                  <a:lnTo>
                    <a:pt x="12437" y="6065"/>
                  </a:lnTo>
                  <a:lnTo>
                    <a:pt x="12437" y="6065"/>
                  </a:lnTo>
                  <a:close/>
                  <a:moveTo>
                    <a:pt x="4232" y="1325"/>
                  </a:moveTo>
                  <a:lnTo>
                    <a:pt x="4232" y="1325"/>
                  </a:lnTo>
                  <a:lnTo>
                    <a:pt x="4410" y="965"/>
                  </a:lnTo>
                  <a:lnTo>
                    <a:pt x="4225" y="584"/>
                  </a:lnTo>
                  <a:lnTo>
                    <a:pt x="4617" y="565"/>
                  </a:lnTo>
                  <a:lnTo>
                    <a:pt x="4848" y="220"/>
                  </a:lnTo>
                  <a:lnTo>
                    <a:pt x="5066" y="555"/>
                  </a:lnTo>
                  <a:lnTo>
                    <a:pt x="5490" y="592"/>
                  </a:lnTo>
                  <a:lnTo>
                    <a:pt x="5484" y="603"/>
                  </a:lnTo>
                  <a:lnTo>
                    <a:pt x="5497" y="604"/>
                  </a:lnTo>
                  <a:lnTo>
                    <a:pt x="5317" y="989"/>
                  </a:lnTo>
                  <a:lnTo>
                    <a:pt x="5498" y="1345"/>
                  </a:lnTo>
                  <a:lnTo>
                    <a:pt x="5083" y="1372"/>
                  </a:lnTo>
                  <a:lnTo>
                    <a:pt x="4871" y="1702"/>
                  </a:lnTo>
                  <a:lnTo>
                    <a:pt x="4634" y="1352"/>
                  </a:lnTo>
                  <a:lnTo>
                    <a:pt x="4232" y="1325"/>
                  </a:lnTo>
                  <a:lnTo>
                    <a:pt x="4232" y="1325"/>
                  </a:lnTo>
                  <a:close/>
                  <a:moveTo>
                    <a:pt x="2123" y="23"/>
                  </a:moveTo>
                  <a:lnTo>
                    <a:pt x="2572" y="933"/>
                  </a:lnTo>
                  <a:lnTo>
                    <a:pt x="2123" y="1900"/>
                  </a:lnTo>
                  <a:lnTo>
                    <a:pt x="1675" y="933"/>
                  </a:lnTo>
                  <a:lnTo>
                    <a:pt x="2123" y="23"/>
                  </a:lnTo>
                  <a:close/>
                  <a:moveTo>
                    <a:pt x="15197" y="1325"/>
                  </a:moveTo>
                  <a:lnTo>
                    <a:pt x="15197" y="1325"/>
                  </a:lnTo>
                  <a:lnTo>
                    <a:pt x="15374" y="965"/>
                  </a:lnTo>
                  <a:lnTo>
                    <a:pt x="15190" y="584"/>
                  </a:lnTo>
                  <a:lnTo>
                    <a:pt x="15581" y="565"/>
                  </a:lnTo>
                  <a:lnTo>
                    <a:pt x="15812" y="220"/>
                  </a:lnTo>
                  <a:lnTo>
                    <a:pt x="16031" y="555"/>
                  </a:lnTo>
                  <a:lnTo>
                    <a:pt x="16454" y="592"/>
                  </a:lnTo>
                  <a:lnTo>
                    <a:pt x="16450" y="603"/>
                  </a:lnTo>
                  <a:lnTo>
                    <a:pt x="16462" y="604"/>
                  </a:lnTo>
                  <a:lnTo>
                    <a:pt x="16282" y="989"/>
                  </a:lnTo>
                  <a:lnTo>
                    <a:pt x="16462" y="1345"/>
                  </a:lnTo>
                  <a:lnTo>
                    <a:pt x="16048" y="1372"/>
                  </a:lnTo>
                  <a:lnTo>
                    <a:pt x="15837" y="1702"/>
                  </a:lnTo>
                  <a:lnTo>
                    <a:pt x="15598" y="1352"/>
                  </a:lnTo>
                  <a:lnTo>
                    <a:pt x="15197" y="1325"/>
                  </a:lnTo>
                  <a:lnTo>
                    <a:pt x="15197" y="1325"/>
                  </a:lnTo>
                  <a:close/>
                  <a:moveTo>
                    <a:pt x="13088" y="23"/>
                  </a:moveTo>
                  <a:lnTo>
                    <a:pt x="13537" y="933"/>
                  </a:lnTo>
                  <a:lnTo>
                    <a:pt x="13088" y="1900"/>
                  </a:lnTo>
                  <a:lnTo>
                    <a:pt x="12639" y="933"/>
                  </a:lnTo>
                  <a:lnTo>
                    <a:pt x="13088" y="23"/>
                  </a:lnTo>
                  <a:close/>
                  <a:moveTo>
                    <a:pt x="7606" y="23"/>
                  </a:moveTo>
                  <a:lnTo>
                    <a:pt x="8055" y="933"/>
                  </a:lnTo>
                  <a:lnTo>
                    <a:pt x="7606" y="1900"/>
                  </a:lnTo>
                  <a:lnTo>
                    <a:pt x="7157" y="933"/>
                  </a:lnTo>
                  <a:lnTo>
                    <a:pt x="7606" y="23"/>
                  </a:lnTo>
                  <a:close/>
                  <a:moveTo>
                    <a:pt x="9715" y="1325"/>
                  </a:moveTo>
                  <a:lnTo>
                    <a:pt x="9715" y="1325"/>
                  </a:lnTo>
                  <a:lnTo>
                    <a:pt x="9892" y="965"/>
                  </a:lnTo>
                  <a:lnTo>
                    <a:pt x="9708" y="584"/>
                  </a:lnTo>
                  <a:lnTo>
                    <a:pt x="10099" y="565"/>
                  </a:lnTo>
                  <a:lnTo>
                    <a:pt x="10330" y="220"/>
                  </a:lnTo>
                  <a:lnTo>
                    <a:pt x="10549" y="555"/>
                  </a:lnTo>
                  <a:lnTo>
                    <a:pt x="10972" y="592"/>
                  </a:lnTo>
                  <a:lnTo>
                    <a:pt x="10967" y="603"/>
                  </a:lnTo>
                  <a:lnTo>
                    <a:pt x="10980" y="604"/>
                  </a:lnTo>
                  <a:lnTo>
                    <a:pt x="10800" y="989"/>
                  </a:lnTo>
                  <a:lnTo>
                    <a:pt x="10980" y="1345"/>
                  </a:lnTo>
                  <a:lnTo>
                    <a:pt x="10565" y="1372"/>
                  </a:lnTo>
                  <a:lnTo>
                    <a:pt x="10354" y="1702"/>
                  </a:lnTo>
                  <a:lnTo>
                    <a:pt x="10116" y="1352"/>
                  </a:lnTo>
                  <a:lnTo>
                    <a:pt x="9715" y="1325"/>
                  </a:lnTo>
                  <a:lnTo>
                    <a:pt x="9715" y="132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72" name="Google Shape;172;p21"/>
          <p:cNvSpPr/>
          <p:nvPr/>
        </p:nvSpPr>
        <p:spPr>
          <a:xfrm>
            <a:off x="506" y="2728437"/>
            <a:ext cx="6107400" cy="747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 name="Google Shape;173;p21"/>
          <p:cNvSpPr txBox="1">
            <a:spLocks noGrp="1"/>
          </p:cNvSpPr>
          <p:nvPr>
            <p:ph type="subTitle" idx="1"/>
          </p:nvPr>
        </p:nvSpPr>
        <p:spPr>
          <a:xfrm>
            <a:off x="404999" y="2858573"/>
            <a:ext cx="5357700" cy="445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74" name="Google Shape;174;p21"/>
          <p:cNvPicPr preferRelativeResize="0"/>
          <p:nvPr/>
        </p:nvPicPr>
        <p:blipFill rotWithShape="1">
          <a:blip r:embed="rId2">
            <a:alphaModFix/>
          </a:blip>
          <a:srcRect/>
          <a:stretch/>
        </p:blipFill>
        <p:spPr>
          <a:xfrm>
            <a:off x="405000" y="4235053"/>
            <a:ext cx="777241" cy="589789"/>
          </a:xfrm>
          <a:prstGeom prst="rect">
            <a:avLst/>
          </a:prstGeom>
          <a:noFill/>
          <a:ln>
            <a:noFill/>
          </a:ln>
        </p:spPr>
      </p:pic>
      <p:sp>
        <p:nvSpPr>
          <p:cNvPr id="175" name="Google Shape;175;p21"/>
          <p:cNvSpPr/>
          <p:nvPr/>
        </p:nvSpPr>
        <p:spPr>
          <a:xfrm>
            <a:off x="0" y="-1"/>
            <a:ext cx="6107700" cy="2743200"/>
          </a:xfrm>
          <a:prstGeom prst="rect">
            <a:avLst/>
          </a:prstGeom>
          <a:solidFill>
            <a:srgbClr val="5D5D5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76" name="Google Shape;176;p21"/>
          <p:cNvSpPr txBox="1">
            <a:spLocks noGrp="1"/>
          </p:cNvSpPr>
          <p:nvPr>
            <p:ph type="ctrTitle"/>
          </p:nvPr>
        </p:nvSpPr>
        <p:spPr>
          <a:xfrm>
            <a:off x="1419225" y="345945"/>
            <a:ext cx="4343400" cy="21642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500"/>
              <a:buFont typeface="Georgia"/>
              <a:buNone/>
              <a:defRPr sz="39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7" name="Google Shape;177;p21"/>
          <p:cNvSpPr/>
          <p:nvPr/>
        </p:nvSpPr>
        <p:spPr>
          <a:xfrm>
            <a:off x="397439" y="176045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3_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951571"/>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F5494"/>
              </a:buClr>
              <a:buSzPts val="2000"/>
              <a:buFont typeface="Verdana"/>
              <a:buNone/>
              <a:defRPr/>
            </a:lvl1pPr>
            <a:lvl2pPr lvl="1" algn="l">
              <a:lnSpc>
                <a:spcPct val="100000"/>
              </a:lnSpc>
              <a:spcBef>
                <a:spcPts val="0"/>
              </a:spcBef>
              <a:spcAft>
                <a:spcPts val="0"/>
              </a:spcAft>
              <a:buClr>
                <a:srgbClr val="0F5494"/>
              </a:buClr>
              <a:buSzPts val="2000"/>
              <a:buFont typeface="Verdana"/>
              <a:buNone/>
              <a:defRPr sz="2000"/>
            </a:lvl2pPr>
            <a:lvl3pPr lvl="2" algn="l">
              <a:lnSpc>
                <a:spcPct val="100000"/>
              </a:lnSpc>
              <a:spcBef>
                <a:spcPts val="0"/>
              </a:spcBef>
              <a:spcAft>
                <a:spcPts val="0"/>
              </a:spcAft>
              <a:buClr>
                <a:srgbClr val="0F5494"/>
              </a:buClr>
              <a:buSzPts val="2000"/>
              <a:buFont typeface="Verdana"/>
              <a:buNone/>
              <a:defRPr sz="2000"/>
            </a:lvl3pPr>
            <a:lvl4pPr lvl="3" algn="l">
              <a:lnSpc>
                <a:spcPct val="100000"/>
              </a:lnSpc>
              <a:spcBef>
                <a:spcPts val="0"/>
              </a:spcBef>
              <a:spcAft>
                <a:spcPts val="0"/>
              </a:spcAft>
              <a:buClr>
                <a:srgbClr val="0F5494"/>
              </a:buClr>
              <a:buSzPts val="2000"/>
              <a:buFont typeface="Verdana"/>
              <a:buNone/>
              <a:defRPr sz="2000"/>
            </a:lvl4pPr>
            <a:lvl5pPr lvl="4" algn="l">
              <a:lnSpc>
                <a:spcPct val="100000"/>
              </a:lnSpc>
              <a:spcBef>
                <a:spcPts val="0"/>
              </a:spcBef>
              <a:spcAft>
                <a:spcPts val="0"/>
              </a:spcAft>
              <a:buClr>
                <a:srgbClr val="0F5494"/>
              </a:buClr>
              <a:buSzPts val="2000"/>
              <a:buFont typeface="Verdana"/>
              <a:buNone/>
              <a:defRPr sz="2000"/>
            </a:lvl5pPr>
            <a:lvl6pPr lvl="5" algn="l">
              <a:lnSpc>
                <a:spcPct val="100000"/>
              </a:lnSpc>
              <a:spcBef>
                <a:spcPts val="0"/>
              </a:spcBef>
              <a:spcAft>
                <a:spcPts val="0"/>
              </a:spcAft>
              <a:buClr>
                <a:srgbClr val="0F5494"/>
              </a:buClr>
              <a:buSzPts val="2000"/>
              <a:buFont typeface="Verdana"/>
              <a:buNone/>
              <a:defRPr sz="2000"/>
            </a:lvl6pPr>
            <a:lvl7pPr lvl="6" algn="l">
              <a:lnSpc>
                <a:spcPct val="100000"/>
              </a:lnSpc>
              <a:spcBef>
                <a:spcPts val="0"/>
              </a:spcBef>
              <a:spcAft>
                <a:spcPts val="0"/>
              </a:spcAft>
              <a:buClr>
                <a:srgbClr val="0F5494"/>
              </a:buClr>
              <a:buSzPts val="2000"/>
              <a:buFont typeface="Verdana"/>
              <a:buNone/>
              <a:defRPr sz="2000"/>
            </a:lvl7pPr>
            <a:lvl8pPr lvl="7" algn="l">
              <a:lnSpc>
                <a:spcPct val="100000"/>
              </a:lnSpc>
              <a:spcBef>
                <a:spcPts val="0"/>
              </a:spcBef>
              <a:spcAft>
                <a:spcPts val="0"/>
              </a:spcAft>
              <a:buClr>
                <a:srgbClr val="0F5494"/>
              </a:buClr>
              <a:buSzPts val="2000"/>
              <a:buFont typeface="Verdana"/>
              <a:buNone/>
              <a:defRPr sz="2000"/>
            </a:lvl8pPr>
            <a:lvl9pPr lvl="8" algn="l">
              <a:lnSpc>
                <a:spcPct val="100000"/>
              </a:lnSpc>
              <a:spcBef>
                <a:spcPts val="0"/>
              </a:spcBef>
              <a:spcAft>
                <a:spcPts val="0"/>
              </a:spcAft>
              <a:buClr>
                <a:srgbClr val="0F5494"/>
              </a:buClr>
              <a:buSzPts val="2000"/>
              <a:buFont typeface="Verdana"/>
              <a:buNone/>
              <a:defRPr sz="2000"/>
            </a:lvl9pPr>
          </a:lstStyle>
          <a:p>
            <a:endParaRPr/>
          </a:p>
        </p:txBody>
      </p:sp>
      <p:sp>
        <p:nvSpPr>
          <p:cNvPr id="21" name="Google Shape;21;p3"/>
          <p:cNvSpPr txBox="1">
            <a:spLocks noGrp="1"/>
          </p:cNvSpPr>
          <p:nvPr>
            <p:ph type="body" idx="1"/>
          </p:nvPr>
        </p:nvSpPr>
        <p:spPr>
          <a:xfrm>
            <a:off x="457200" y="1654040"/>
            <a:ext cx="8229600" cy="2862000"/>
          </a:xfrm>
          <a:prstGeom prst="rect">
            <a:avLst/>
          </a:prstGeom>
          <a:noFill/>
          <a:ln>
            <a:noFill/>
          </a:ln>
        </p:spPr>
        <p:txBody>
          <a:bodyPr spcFirstLastPara="1" wrap="square" lIns="91425" tIns="45700" rIns="91425" bIns="45700" anchor="t" anchorCtr="0">
            <a:noAutofit/>
          </a:bodyPr>
          <a:lstStyle>
            <a:lvl1pPr marL="457200" lvl="0" indent="-381000" algn="just">
              <a:lnSpc>
                <a:spcPct val="100000"/>
              </a:lnSpc>
              <a:spcBef>
                <a:spcPts val="400"/>
              </a:spcBef>
              <a:spcAft>
                <a:spcPts val="0"/>
              </a:spcAft>
              <a:buClr>
                <a:srgbClr val="00AEF0"/>
              </a:buClr>
              <a:buSzPts val="2400"/>
              <a:buFont typeface="Arial"/>
              <a:buChar char="•"/>
              <a:defRPr/>
            </a:lvl1pPr>
            <a:lvl2pPr marL="914400" lvl="1" indent="-330200" algn="just">
              <a:lnSpc>
                <a:spcPct val="100000"/>
              </a:lnSpc>
              <a:spcBef>
                <a:spcPts val="320"/>
              </a:spcBef>
              <a:spcAft>
                <a:spcPts val="0"/>
              </a:spcAft>
              <a:buClr>
                <a:srgbClr val="00AEF0"/>
              </a:buClr>
              <a:buSzPts val="1600"/>
              <a:buFont typeface="Courier New"/>
              <a:buChar char="o"/>
              <a:defRPr/>
            </a:lvl2pPr>
            <a:lvl3pPr marL="1371600" lvl="2" indent="-317500" algn="just">
              <a:lnSpc>
                <a:spcPct val="100000"/>
              </a:lnSpc>
              <a:spcBef>
                <a:spcPts val="280"/>
              </a:spcBef>
              <a:spcAft>
                <a:spcPts val="0"/>
              </a:spcAft>
              <a:buClr>
                <a:srgbClr val="0F5494"/>
              </a:buClr>
              <a:buSzPts val="1400"/>
              <a:buFont typeface="Verdana"/>
              <a:buChar char="-"/>
              <a:defRPr/>
            </a:lvl3pPr>
            <a:lvl4pPr marL="1828800" lvl="3" indent="-228600" algn="l">
              <a:lnSpc>
                <a:spcPct val="100000"/>
              </a:lnSpc>
              <a:spcBef>
                <a:spcPts val="360"/>
              </a:spcBef>
              <a:spcAft>
                <a:spcPts val="0"/>
              </a:spcAft>
              <a:buClr>
                <a:srgbClr val="1D4D8D"/>
              </a:buClr>
              <a:buSzPts val="1800"/>
              <a:buFont typeface="Arial"/>
              <a:buNone/>
              <a:defRPr/>
            </a:lvl4pPr>
            <a:lvl5pPr marL="2286000" lvl="4" indent="-342900" algn="l">
              <a:lnSpc>
                <a:spcPct val="100000"/>
              </a:lnSpc>
              <a:spcBef>
                <a:spcPts val="360"/>
              </a:spcBef>
              <a:spcAft>
                <a:spcPts val="0"/>
              </a:spcAft>
              <a:buClr>
                <a:schemeClr val="dk1"/>
              </a:buClr>
              <a:buSzPts val="1800"/>
              <a:buFont typeface="Arial"/>
              <a:buChar char="»"/>
              <a:defRPr/>
            </a:lvl5pPr>
            <a:lvl6pPr marL="2743200" lvl="5" indent="-342900" algn="l">
              <a:lnSpc>
                <a:spcPct val="100000"/>
              </a:lnSpc>
              <a:spcBef>
                <a:spcPts val="360"/>
              </a:spcBef>
              <a:spcAft>
                <a:spcPts val="0"/>
              </a:spcAft>
              <a:buClr>
                <a:schemeClr val="dk1"/>
              </a:buClr>
              <a:buSzPts val="1800"/>
              <a:buFont typeface="Arial"/>
              <a:buChar char="»"/>
              <a:defRPr/>
            </a:lvl6pPr>
            <a:lvl7pPr marL="3200400" lvl="6" indent="-342900" algn="l">
              <a:lnSpc>
                <a:spcPct val="100000"/>
              </a:lnSpc>
              <a:spcBef>
                <a:spcPts val="360"/>
              </a:spcBef>
              <a:spcAft>
                <a:spcPts val="0"/>
              </a:spcAft>
              <a:buClr>
                <a:schemeClr val="dk1"/>
              </a:buClr>
              <a:buSzPts val="1800"/>
              <a:buFont typeface="Arial"/>
              <a:buChar char="»"/>
              <a:defRPr/>
            </a:lvl7pPr>
            <a:lvl8pPr marL="3657600" lvl="7" indent="-342900" algn="l">
              <a:lnSpc>
                <a:spcPct val="100000"/>
              </a:lnSpc>
              <a:spcBef>
                <a:spcPts val="360"/>
              </a:spcBef>
              <a:spcAft>
                <a:spcPts val="0"/>
              </a:spcAft>
              <a:buClr>
                <a:schemeClr val="dk1"/>
              </a:buClr>
              <a:buSzPts val="1800"/>
              <a:buFont typeface="Arial"/>
              <a:buChar char="»"/>
              <a:defRPr/>
            </a:lvl8pPr>
            <a:lvl9pPr marL="4114800" lvl="8" indent="-342900" algn="l">
              <a:lnSpc>
                <a:spcPct val="100000"/>
              </a:lnSpc>
              <a:spcBef>
                <a:spcPts val="360"/>
              </a:spcBef>
              <a:spcAft>
                <a:spcPts val="0"/>
              </a:spcAft>
              <a:buClr>
                <a:schemeClr val="dk1"/>
              </a:buClr>
              <a:buSzPts val="1800"/>
              <a:buFont typeface="Arial"/>
              <a:buChar char="»"/>
              <a:defRPr/>
            </a:lvl9pPr>
          </a:lstStyle>
          <a:p>
            <a:endParaRPr/>
          </a:p>
        </p:txBody>
      </p:sp>
      <p:sp>
        <p:nvSpPr>
          <p:cNvPr id="22" name="Google Shape;22;p3"/>
          <p:cNvSpPr/>
          <p:nvPr/>
        </p:nvSpPr>
        <p:spPr>
          <a:xfrm>
            <a:off x="0" y="1"/>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600"/>
              <a:buFont typeface="Verdana"/>
              <a:buNone/>
            </a:pPr>
            <a:endParaRPr sz="7600" b="1" i="0" u="none" strike="noStrike" cap="none">
              <a:solidFill>
                <a:srgbClr val="FFFFFF"/>
              </a:solidFill>
              <a:latin typeface="Verdana"/>
              <a:ea typeface="Verdana"/>
              <a:cs typeface="Verdana"/>
              <a:sym typeface="Verdana"/>
            </a:endParaRPr>
          </a:p>
        </p:txBody>
      </p:sp>
      <p:sp>
        <p:nvSpPr>
          <p:cNvPr id="23" name="Google Shape;23;p3"/>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1D4D8D"/>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a:endParaRPr/>
          </a:p>
        </p:txBody>
      </p:sp>
      <p:sp>
        <p:nvSpPr>
          <p:cNvPr id="24" name="Google Shape;24;p3"/>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1D4D8D"/>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a:endParaRPr/>
          </a:p>
        </p:txBody>
      </p:sp>
      <p:sp>
        <p:nvSpPr>
          <p:cNvPr id="25" name="Google Shape;25;p3"/>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3" descr="ISA2-logo-EC-negative.png"/>
          <p:cNvPicPr preferRelativeResize="0"/>
          <p:nvPr/>
        </p:nvPicPr>
        <p:blipFill rotWithShape="1">
          <a:blip r:embed="rId2">
            <a:alphaModFix/>
          </a:blip>
          <a:srcRect/>
          <a:stretch/>
        </p:blipFill>
        <p:spPr>
          <a:xfrm>
            <a:off x="3704474" y="33570"/>
            <a:ext cx="1299085" cy="918000"/>
          </a:xfrm>
          <a:prstGeom prst="rect">
            <a:avLst/>
          </a:prstGeom>
          <a:noFill/>
          <a:ln>
            <a:noFill/>
          </a:ln>
        </p:spPr>
      </p:pic>
      <p:pic>
        <p:nvPicPr>
          <p:cNvPr id="27" name="Google Shape;27;p3" descr="ISA2-foother.png"/>
          <p:cNvPicPr preferRelativeResize="0"/>
          <p:nvPr/>
        </p:nvPicPr>
        <p:blipFill rotWithShape="1">
          <a:blip r:embed="rId3">
            <a:alphaModFix/>
          </a:blip>
          <a:srcRect/>
          <a:stretch/>
        </p:blipFill>
        <p:spPr>
          <a:xfrm>
            <a:off x="4274446" y="4843535"/>
            <a:ext cx="447004" cy="30472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E - Agenda">
  <p:cSld name="GE - Agenda">
    <p:spTree>
      <p:nvGrpSpPr>
        <p:cNvPr id="1" name="Shape 178"/>
        <p:cNvGrpSpPr/>
        <p:nvPr/>
      </p:nvGrpSpPr>
      <p:grpSpPr>
        <a:xfrm>
          <a:off x="0" y="0"/>
          <a:ext cx="0" cy="0"/>
          <a:chOff x="0" y="0"/>
          <a:chExt cx="0" cy="0"/>
        </a:xfrm>
      </p:grpSpPr>
      <p:grpSp>
        <p:nvGrpSpPr>
          <p:cNvPr id="179" name="Google Shape;179;p22"/>
          <p:cNvGrpSpPr/>
          <p:nvPr/>
        </p:nvGrpSpPr>
        <p:grpSpPr>
          <a:xfrm>
            <a:off x="4567500" y="0"/>
            <a:ext cx="4576514" cy="5143500"/>
            <a:chOff x="6090000" y="0"/>
            <a:chExt cx="6102019" cy="6858000"/>
          </a:xfrm>
        </p:grpSpPr>
        <p:sp>
          <p:nvSpPr>
            <p:cNvPr id="180" name="Google Shape;180;p22"/>
            <p:cNvSpPr/>
            <p:nvPr/>
          </p:nvSpPr>
          <p:spPr>
            <a:xfrm>
              <a:off x="6090000" y="0"/>
              <a:ext cx="6102000" cy="68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81" name="Google Shape;181;p22"/>
            <p:cNvSpPr/>
            <p:nvPr/>
          </p:nvSpPr>
          <p:spPr>
            <a:xfrm>
              <a:off x="6090000" y="0"/>
              <a:ext cx="6102019" cy="6858000"/>
            </a:xfrm>
            <a:custGeom>
              <a:avLst/>
              <a:gdLst/>
              <a:ahLst/>
              <a:cxnLst/>
              <a:rect l="l" t="t" r="r" b="b"/>
              <a:pathLst>
                <a:path w="15400" h="17280" extrusionOk="0">
                  <a:moveTo>
                    <a:pt x="0" y="0"/>
                  </a:moveTo>
                  <a:lnTo>
                    <a:pt x="0" y="48"/>
                  </a:lnTo>
                  <a:lnTo>
                    <a:pt x="553" y="11"/>
                  </a:lnTo>
                  <a:lnTo>
                    <a:pt x="548" y="0"/>
                  </a:lnTo>
                  <a:lnTo>
                    <a:pt x="0" y="0"/>
                  </a:lnTo>
                  <a:close/>
                  <a:moveTo>
                    <a:pt x="0" y="267"/>
                  </a:moveTo>
                  <a:lnTo>
                    <a:pt x="0" y="729"/>
                  </a:lnTo>
                  <a:lnTo>
                    <a:pt x="30" y="726"/>
                  </a:lnTo>
                  <a:lnTo>
                    <a:pt x="352" y="244"/>
                  </a:lnTo>
                  <a:lnTo>
                    <a:pt x="342" y="245"/>
                  </a:lnTo>
                  <a:lnTo>
                    <a:pt x="342" y="244"/>
                  </a:lnTo>
                  <a:lnTo>
                    <a:pt x="0" y="267"/>
                  </a:lnTo>
                  <a:close/>
                  <a:moveTo>
                    <a:pt x="0" y="974"/>
                  </a:moveTo>
                  <a:lnTo>
                    <a:pt x="0" y="1198"/>
                  </a:lnTo>
                  <a:lnTo>
                    <a:pt x="244" y="1187"/>
                  </a:lnTo>
                  <a:lnTo>
                    <a:pt x="642" y="593"/>
                  </a:lnTo>
                  <a:lnTo>
                    <a:pt x="1023" y="1176"/>
                  </a:lnTo>
                  <a:lnTo>
                    <a:pt x="1741" y="1239"/>
                  </a:lnTo>
                  <a:lnTo>
                    <a:pt x="1739" y="1245"/>
                  </a:lnTo>
                  <a:lnTo>
                    <a:pt x="1746" y="1245"/>
                  </a:lnTo>
                  <a:lnTo>
                    <a:pt x="1441" y="1899"/>
                  </a:lnTo>
                  <a:lnTo>
                    <a:pt x="1755" y="2520"/>
                  </a:lnTo>
                  <a:lnTo>
                    <a:pt x="1042" y="2566"/>
                  </a:lnTo>
                  <a:lnTo>
                    <a:pt x="673" y="3141"/>
                  </a:lnTo>
                  <a:lnTo>
                    <a:pt x="264" y="2539"/>
                  </a:lnTo>
                  <a:lnTo>
                    <a:pt x="0" y="2521"/>
                  </a:lnTo>
                  <a:lnTo>
                    <a:pt x="0" y="2745"/>
                  </a:lnTo>
                  <a:lnTo>
                    <a:pt x="139" y="2755"/>
                  </a:lnTo>
                  <a:lnTo>
                    <a:pt x="679" y="3547"/>
                  </a:lnTo>
                  <a:lnTo>
                    <a:pt x="1170" y="2782"/>
                  </a:lnTo>
                  <a:lnTo>
                    <a:pt x="2108" y="2721"/>
                  </a:lnTo>
                  <a:lnTo>
                    <a:pt x="1689" y="1894"/>
                  </a:lnTo>
                  <a:lnTo>
                    <a:pt x="2086" y="1044"/>
                  </a:lnTo>
                  <a:lnTo>
                    <a:pt x="1151" y="962"/>
                  </a:lnTo>
                  <a:lnTo>
                    <a:pt x="644" y="187"/>
                  </a:lnTo>
                  <a:lnTo>
                    <a:pt x="121" y="968"/>
                  </a:lnTo>
                  <a:lnTo>
                    <a:pt x="0" y="974"/>
                  </a:lnTo>
                  <a:close/>
                  <a:moveTo>
                    <a:pt x="0" y="1441"/>
                  </a:moveTo>
                  <a:lnTo>
                    <a:pt x="0" y="1555"/>
                  </a:lnTo>
                  <a:lnTo>
                    <a:pt x="151" y="1868"/>
                  </a:lnTo>
                  <a:lnTo>
                    <a:pt x="0" y="2177"/>
                  </a:lnTo>
                  <a:lnTo>
                    <a:pt x="0" y="2279"/>
                  </a:lnTo>
                  <a:lnTo>
                    <a:pt x="404" y="2306"/>
                  </a:lnTo>
                  <a:lnTo>
                    <a:pt x="670" y="2697"/>
                  </a:lnTo>
                  <a:lnTo>
                    <a:pt x="913" y="2318"/>
                  </a:lnTo>
                  <a:lnTo>
                    <a:pt x="1375" y="2287"/>
                  </a:lnTo>
                  <a:lnTo>
                    <a:pt x="1168" y="1878"/>
                  </a:lnTo>
                  <a:lnTo>
                    <a:pt x="1363" y="1461"/>
                  </a:lnTo>
                  <a:lnTo>
                    <a:pt x="1363" y="1461"/>
                  </a:lnTo>
                  <a:lnTo>
                    <a:pt x="1363" y="1461"/>
                  </a:lnTo>
                  <a:lnTo>
                    <a:pt x="905" y="1421"/>
                  </a:lnTo>
                  <a:lnTo>
                    <a:pt x="653" y="1038"/>
                  </a:lnTo>
                  <a:lnTo>
                    <a:pt x="396" y="1422"/>
                  </a:lnTo>
                  <a:lnTo>
                    <a:pt x="0" y="1441"/>
                  </a:lnTo>
                  <a:close/>
                  <a:moveTo>
                    <a:pt x="0" y="3002"/>
                  </a:moveTo>
                  <a:lnTo>
                    <a:pt x="0" y="3459"/>
                  </a:lnTo>
                  <a:lnTo>
                    <a:pt x="344" y="3489"/>
                  </a:lnTo>
                  <a:lnTo>
                    <a:pt x="0" y="3002"/>
                  </a:lnTo>
                  <a:close/>
                  <a:moveTo>
                    <a:pt x="0" y="3708"/>
                  </a:moveTo>
                  <a:lnTo>
                    <a:pt x="0" y="3932"/>
                  </a:lnTo>
                  <a:lnTo>
                    <a:pt x="176" y="3947"/>
                  </a:lnTo>
                  <a:lnTo>
                    <a:pt x="173" y="3954"/>
                  </a:lnTo>
                  <a:lnTo>
                    <a:pt x="181" y="3954"/>
                  </a:lnTo>
                  <a:lnTo>
                    <a:pt x="0" y="4341"/>
                  </a:lnTo>
                  <a:lnTo>
                    <a:pt x="0" y="4854"/>
                  </a:lnTo>
                  <a:lnTo>
                    <a:pt x="190" y="5228"/>
                  </a:lnTo>
                  <a:lnTo>
                    <a:pt x="0" y="5241"/>
                  </a:lnTo>
                  <a:lnTo>
                    <a:pt x="0" y="5466"/>
                  </a:lnTo>
                  <a:lnTo>
                    <a:pt x="543" y="5429"/>
                  </a:lnTo>
                  <a:lnTo>
                    <a:pt x="124" y="4603"/>
                  </a:lnTo>
                  <a:lnTo>
                    <a:pt x="521" y="3753"/>
                  </a:lnTo>
                  <a:lnTo>
                    <a:pt x="0" y="3708"/>
                  </a:lnTo>
                  <a:close/>
                  <a:moveTo>
                    <a:pt x="0" y="5684"/>
                  </a:moveTo>
                  <a:lnTo>
                    <a:pt x="0" y="6146"/>
                  </a:lnTo>
                  <a:lnTo>
                    <a:pt x="19" y="6144"/>
                  </a:lnTo>
                  <a:lnTo>
                    <a:pt x="342" y="5662"/>
                  </a:lnTo>
                  <a:lnTo>
                    <a:pt x="331" y="5664"/>
                  </a:lnTo>
                  <a:lnTo>
                    <a:pt x="331" y="5662"/>
                  </a:lnTo>
                  <a:lnTo>
                    <a:pt x="0" y="5684"/>
                  </a:lnTo>
                  <a:close/>
                  <a:moveTo>
                    <a:pt x="0" y="6391"/>
                  </a:moveTo>
                  <a:lnTo>
                    <a:pt x="0" y="6616"/>
                  </a:lnTo>
                  <a:lnTo>
                    <a:pt x="235" y="6605"/>
                  </a:lnTo>
                  <a:lnTo>
                    <a:pt x="631" y="6011"/>
                  </a:lnTo>
                  <a:lnTo>
                    <a:pt x="1013" y="6593"/>
                  </a:lnTo>
                  <a:lnTo>
                    <a:pt x="1732" y="6657"/>
                  </a:lnTo>
                  <a:lnTo>
                    <a:pt x="1728" y="6663"/>
                  </a:lnTo>
                  <a:lnTo>
                    <a:pt x="1735" y="6664"/>
                  </a:lnTo>
                  <a:lnTo>
                    <a:pt x="1430" y="7317"/>
                  </a:lnTo>
                  <a:lnTo>
                    <a:pt x="1745" y="7938"/>
                  </a:lnTo>
                  <a:lnTo>
                    <a:pt x="1031" y="7984"/>
                  </a:lnTo>
                  <a:lnTo>
                    <a:pt x="663" y="8559"/>
                  </a:lnTo>
                  <a:lnTo>
                    <a:pt x="253" y="7957"/>
                  </a:lnTo>
                  <a:lnTo>
                    <a:pt x="0" y="7940"/>
                  </a:lnTo>
                  <a:lnTo>
                    <a:pt x="0" y="8164"/>
                  </a:lnTo>
                  <a:lnTo>
                    <a:pt x="129" y="8173"/>
                  </a:lnTo>
                  <a:lnTo>
                    <a:pt x="668" y="8965"/>
                  </a:lnTo>
                  <a:lnTo>
                    <a:pt x="1159" y="8200"/>
                  </a:lnTo>
                  <a:lnTo>
                    <a:pt x="2097" y="8139"/>
                  </a:lnTo>
                  <a:lnTo>
                    <a:pt x="1679" y="7313"/>
                  </a:lnTo>
                  <a:lnTo>
                    <a:pt x="2075" y="6463"/>
                  </a:lnTo>
                  <a:lnTo>
                    <a:pt x="1140" y="6381"/>
                  </a:lnTo>
                  <a:lnTo>
                    <a:pt x="633" y="5605"/>
                  </a:lnTo>
                  <a:lnTo>
                    <a:pt x="111" y="6386"/>
                  </a:lnTo>
                  <a:lnTo>
                    <a:pt x="0" y="6391"/>
                  </a:lnTo>
                  <a:close/>
                  <a:moveTo>
                    <a:pt x="0" y="6859"/>
                  </a:moveTo>
                  <a:lnTo>
                    <a:pt x="0" y="6995"/>
                  </a:lnTo>
                  <a:lnTo>
                    <a:pt x="141" y="7287"/>
                  </a:lnTo>
                  <a:lnTo>
                    <a:pt x="0" y="7574"/>
                  </a:lnTo>
                  <a:lnTo>
                    <a:pt x="0" y="7697"/>
                  </a:lnTo>
                  <a:lnTo>
                    <a:pt x="393" y="7724"/>
                  </a:lnTo>
                  <a:lnTo>
                    <a:pt x="659" y="8115"/>
                  </a:lnTo>
                  <a:lnTo>
                    <a:pt x="903" y="7736"/>
                  </a:lnTo>
                  <a:lnTo>
                    <a:pt x="1365" y="7706"/>
                  </a:lnTo>
                  <a:lnTo>
                    <a:pt x="1158" y="7296"/>
                  </a:lnTo>
                  <a:lnTo>
                    <a:pt x="1352" y="6880"/>
                  </a:lnTo>
                  <a:lnTo>
                    <a:pt x="1352" y="6880"/>
                  </a:lnTo>
                  <a:lnTo>
                    <a:pt x="1352" y="6880"/>
                  </a:lnTo>
                  <a:lnTo>
                    <a:pt x="894" y="6840"/>
                  </a:lnTo>
                  <a:lnTo>
                    <a:pt x="643" y="6456"/>
                  </a:lnTo>
                  <a:lnTo>
                    <a:pt x="385" y="6841"/>
                  </a:lnTo>
                  <a:lnTo>
                    <a:pt x="0" y="6859"/>
                  </a:lnTo>
                  <a:close/>
                  <a:moveTo>
                    <a:pt x="0" y="8436"/>
                  </a:moveTo>
                  <a:lnTo>
                    <a:pt x="0" y="8878"/>
                  </a:lnTo>
                  <a:lnTo>
                    <a:pt x="333" y="8908"/>
                  </a:lnTo>
                  <a:lnTo>
                    <a:pt x="0" y="8436"/>
                  </a:lnTo>
                  <a:close/>
                  <a:moveTo>
                    <a:pt x="0" y="9127"/>
                  </a:moveTo>
                  <a:lnTo>
                    <a:pt x="0" y="9352"/>
                  </a:lnTo>
                  <a:lnTo>
                    <a:pt x="165" y="9366"/>
                  </a:lnTo>
                  <a:lnTo>
                    <a:pt x="162" y="9372"/>
                  </a:lnTo>
                  <a:lnTo>
                    <a:pt x="170" y="9372"/>
                  </a:lnTo>
                  <a:lnTo>
                    <a:pt x="0" y="9736"/>
                  </a:lnTo>
                  <a:lnTo>
                    <a:pt x="0" y="10293"/>
                  </a:lnTo>
                  <a:lnTo>
                    <a:pt x="179" y="10647"/>
                  </a:lnTo>
                  <a:lnTo>
                    <a:pt x="0" y="10659"/>
                  </a:lnTo>
                  <a:lnTo>
                    <a:pt x="0" y="10883"/>
                  </a:lnTo>
                  <a:lnTo>
                    <a:pt x="532" y="10848"/>
                  </a:lnTo>
                  <a:lnTo>
                    <a:pt x="113" y="10021"/>
                  </a:lnTo>
                  <a:lnTo>
                    <a:pt x="510" y="9171"/>
                  </a:lnTo>
                  <a:lnTo>
                    <a:pt x="0" y="9127"/>
                  </a:lnTo>
                  <a:close/>
                  <a:moveTo>
                    <a:pt x="0" y="11102"/>
                  </a:moveTo>
                  <a:lnTo>
                    <a:pt x="0" y="11564"/>
                  </a:lnTo>
                  <a:lnTo>
                    <a:pt x="9" y="11562"/>
                  </a:lnTo>
                  <a:lnTo>
                    <a:pt x="331" y="11081"/>
                  </a:lnTo>
                  <a:lnTo>
                    <a:pt x="320" y="11082"/>
                  </a:lnTo>
                  <a:lnTo>
                    <a:pt x="321" y="11081"/>
                  </a:lnTo>
                  <a:lnTo>
                    <a:pt x="0" y="11102"/>
                  </a:lnTo>
                  <a:close/>
                  <a:moveTo>
                    <a:pt x="0" y="11810"/>
                  </a:moveTo>
                  <a:lnTo>
                    <a:pt x="0" y="12033"/>
                  </a:lnTo>
                  <a:lnTo>
                    <a:pt x="224" y="12023"/>
                  </a:lnTo>
                  <a:lnTo>
                    <a:pt x="620" y="11430"/>
                  </a:lnTo>
                  <a:lnTo>
                    <a:pt x="1002" y="12012"/>
                  </a:lnTo>
                  <a:lnTo>
                    <a:pt x="1721" y="12074"/>
                  </a:lnTo>
                  <a:lnTo>
                    <a:pt x="1718" y="12081"/>
                  </a:lnTo>
                  <a:lnTo>
                    <a:pt x="1724" y="12082"/>
                  </a:lnTo>
                  <a:lnTo>
                    <a:pt x="1419" y="12735"/>
                  </a:lnTo>
                  <a:lnTo>
                    <a:pt x="1734" y="13356"/>
                  </a:lnTo>
                  <a:lnTo>
                    <a:pt x="1020" y="13403"/>
                  </a:lnTo>
                  <a:lnTo>
                    <a:pt x="653" y="13977"/>
                  </a:lnTo>
                  <a:lnTo>
                    <a:pt x="242" y="13376"/>
                  </a:lnTo>
                  <a:lnTo>
                    <a:pt x="0" y="13359"/>
                  </a:lnTo>
                  <a:lnTo>
                    <a:pt x="0" y="13583"/>
                  </a:lnTo>
                  <a:lnTo>
                    <a:pt x="118" y="13591"/>
                  </a:lnTo>
                  <a:lnTo>
                    <a:pt x="658" y="14383"/>
                  </a:lnTo>
                  <a:lnTo>
                    <a:pt x="1149" y="13619"/>
                  </a:lnTo>
                  <a:lnTo>
                    <a:pt x="2087" y="13557"/>
                  </a:lnTo>
                  <a:lnTo>
                    <a:pt x="1668" y="12731"/>
                  </a:lnTo>
                  <a:lnTo>
                    <a:pt x="2066" y="11881"/>
                  </a:lnTo>
                  <a:lnTo>
                    <a:pt x="1130" y="11799"/>
                  </a:lnTo>
                  <a:lnTo>
                    <a:pt x="623" y="11024"/>
                  </a:lnTo>
                  <a:lnTo>
                    <a:pt x="101" y="11804"/>
                  </a:lnTo>
                  <a:lnTo>
                    <a:pt x="0" y="11810"/>
                  </a:lnTo>
                  <a:close/>
                  <a:moveTo>
                    <a:pt x="0" y="12276"/>
                  </a:moveTo>
                  <a:lnTo>
                    <a:pt x="0" y="12435"/>
                  </a:lnTo>
                  <a:lnTo>
                    <a:pt x="130" y="12705"/>
                  </a:lnTo>
                  <a:lnTo>
                    <a:pt x="0" y="12971"/>
                  </a:lnTo>
                  <a:lnTo>
                    <a:pt x="0" y="13117"/>
                  </a:lnTo>
                  <a:lnTo>
                    <a:pt x="383" y="13143"/>
                  </a:lnTo>
                  <a:lnTo>
                    <a:pt x="649" y="13533"/>
                  </a:lnTo>
                  <a:lnTo>
                    <a:pt x="892" y="13154"/>
                  </a:lnTo>
                  <a:lnTo>
                    <a:pt x="1354" y="13124"/>
                  </a:lnTo>
                  <a:lnTo>
                    <a:pt x="1147" y="12715"/>
                  </a:lnTo>
                  <a:lnTo>
                    <a:pt x="1341" y="12298"/>
                  </a:lnTo>
                  <a:lnTo>
                    <a:pt x="1341" y="12298"/>
                  </a:lnTo>
                  <a:lnTo>
                    <a:pt x="1341" y="12298"/>
                  </a:lnTo>
                  <a:lnTo>
                    <a:pt x="883" y="12258"/>
                  </a:lnTo>
                  <a:lnTo>
                    <a:pt x="632" y="11875"/>
                  </a:lnTo>
                  <a:lnTo>
                    <a:pt x="374" y="12259"/>
                  </a:lnTo>
                  <a:lnTo>
                    <a:pt x="0" y="12276"/>
                  </a:lnTo>
                  <a:close/>
                  <a:moveTo>
                    <a:pt x="0" y="13868"/>
                  </a:moveTo>
                  <a:lnTo>
                    <a:pt x="0" y="14297"/>
                  </a:lnTo>
                  <a:lnTo>
                    <a:pt x="322" y="14326"/>
                  </a:lnTo>
                  <a:lnTo>
                    <a:pt x="0" y="13868"/>
                  </a:lnTo>
                  <a:close/>
                  <a:moveTo>
                    <a:pt x="0" y="14547"/>
                  </a:moveTo>
                  <a:lnTo>
                    <a:pt x="0" y="14770"/>
                  </a:lnTo>
                  <a:lnTo>
                    <a:pt x="155" y="14784"/>
                  </a:lnTo>
                  <a:lnTo>
                    <a:pt x="152" y="14791"/>
                  </a:lnTo>
                  <a:lnTo>
                    <a:pt x="159" y="14791"/>
                  </a:lnTo>
                  <a:lnTo>
                    <a:pt x="0" y="15132"/>
                  </a:lnTo>
                  <a:lnTo>
                    <a:pt x="0" y="15732"/>
                  </a:lnTo>
                  <a:lnTo>
                    <a:pt x="169" y="16065"/>
                  </a:lnTo>
                  <a:lnTo>
                    <a:pt x="0" y="16076"/>
                  </a:lnTo>
                  <a:lnTo>
                    <a:pt x="0" y="16300"/>
                  </a:lnTo>
                  <a:lnTo>
                    <a:pt x="521" y="16266"/>
                  </a:lnTo>
                  <a:lnTo>
                    <a:pt x="103" y="15440"/>
                  </a:lnTo>
                  <a:lnTo>
                    <a:pt x="499" y="14590"/>
                  </a:lnTo>
                  <a:lnTo>
                    <a:pt x="0" y="14547"/>
                  </a:lnTo>
                  <a:close/>
                  <a:moveTo>
                    <a:pt x="0" y="16520"/>
                  </a:moveTo>
                  <a:lnTo>
                    <a:pt x="0" y="16978"/>
                  </a:lnTo>
                  <a:lnTo>
                    <a:pt x="321" y="16499"/>
                  </a:lnTo>
                  <a:lnTo>
                    <a:pt x="309" y="16500"/>
                  </a:lnTo>
                  <a:lnTo>
                    <a:pt x="310" y="16499"/>
                  </a:lnTo>
                  <a:lnTo>
                    <a:pt x="0" y="16520"/>
                  </a:lnTo>
                  <a:close/>
                  <a:moveTo>
                    <a:pt x="0" y="17227"/>
                  </a:moveTo>
                  <a:lnTo>
                    <a:pt x="0" y="17280"/>
                  </a:lnTo>
                  <a:lnTo>
                    <a:pt x="321" y="17280"/>
                  </a:lnTo>
                  <a:lnTo>
                    <a:pt x="611" y="16848"/>
                  </a:lnTo>
                  <a:lnTo>
                    <a:pt x="893" y="17280"/>
                  </a:lnTo>
                  <a:lnTo>
                    <a:pt x="1839" y="17280"/>
                  </a:lnTo>
                  <a:lnTo>
                    <a:pt x="1120" y="17217"/>
                  </a:lnTo>
                  <a:lnTo>
                    <a:pt x="613" y="16442"/>
                  </a:lnTo>
                  <a:lnTo>
                    <a:pt x="90" y="17223"/>
                  </a:lnTo>
                  <a:lnTo>
                    <a:pt x="0" y="17227"/>
                  </a:lnTo>
                  <a:close/>
                  <a:moveTo>
                    <a:pt x="2320" y="17280"/>
                  </a:moveTo>
                  <a:lnTo>
                    <a:pt x="3451" y="17280"/>
                  </a:lnTo>
                  <a:lnTo>
                    <a:pt x="3741" y="16848"/>
                  </a:lnTo>
                  <a:lnTo>
                    <a:pt x="4023" y="17280"/>
                  </a:lnTo>
                  <a:lnTo>
                    <a:pt x="4970" y="17280"/>
                  </a:lnTo>
                  <a:lnTo>
                    <a:pt x="4250" y="17217"/>
                  </a:lnTo>
                  <a:lnTo>
                    <a:pt x="3743" y="16442"/>
                  </a:lnTo>
                  <a:lnTo>
                    <a:pt x="3220" y="17223"/>
                  </a:lnTo>
                  <a:lnTo>
                    <a:pt x="2312" y="17265"/>
                  </a:lnTo>
                  <a:lnTo>
                    <a:pt x="2320" y="17280"/>
                  </a:lnTo>
                  <a:close/>
                  <a:moveTo>
                    <a:pt x="5450" y="17280"/>
                  </a:moveTo>
                  <a:lnTo>
                    <a:pt x="6583" y="17280"/>
                  </a:lnTo>
                  <a:lnTo>
                    <a:pt x="6873" y="16848"/>
                  </a:lnTo>
                  <a:lnTo>
                    <a:pt x="7155" y="17280"/>
                  </a:lnTo>
                  <a:lnTo>
                    <a:pt x="8100" y="17280"/>
                  </a:lnTo>
                  <a:lnTo>
                    <a:pt x="7382" y="17217"/>
                  </a:lnTo>
                  <a:lnTo>
                    <a:pt x="6875" y="16442"/>
                  </a:lnTo>
                  <a:lnTo>
                    <a:pt x="6352" y="17223"/>
                  </a:lnTo>
                  <a:lnTo>
                    <a:pt x="5444" y="17265"/>
                  </a:lnTo>
                  <a:lnTo>
                    <a:pt x="5450" y="17280"/>
                  </a:lnTo>
                  <a:close/>
                  <a:moveTo>
                    <a:pt x="8581" y="17280"/>
                  </a:moveTo>
                  <a:lnTo>
                    <a:pt x="9713" y="17280"/>
                  </a:lnTo>
                  <a:lnTo>
                    <a:pt x="10003" y="16848"/>
                  </a:lnTo>
                  <a:lnTo>
                    <a:pt x="10286" y="17280"/>
                  </a:lnTo>
                  <a:lnTo>
                    <a:pt x="11232" y="17280"/>
                  </a:lnTo>
                  <a:lnTo>
                    <a:pt x="10512" y="17217"/>
                  </a:lnTo>
                  <a:lnTo>
                    <a:pt x="10005" y="16442"/>
                  </a:lnTo>
                  <a:lnTo>
                    <a:pt x="9482" y="17223"/>
                  </a:lnTo>
                  <a:lnTo>
                    <a:pt x="8574" y="17265"/>
                  </a:lnTo>
                  <a:lnTo>
                    <a:pt x="8581" y="17280"/>
                  </a:lnTo>
                  <a:close/>
                  <a:moveTo>
                    <a:pt x="11712" y="17280"/>
                  </a:moveTo>
                  <a:lnTo>
                    <a:pt x="12845" y="17280"/>
                  </a:lnTo>
                  <a:lnTo>
                    <a:pt x="13134" y="16848"/>
                  </a:lnTo>
                  <a:lnTo>
                    <a:pt x="13416" y="17280"/>
                  </a:lnTo>
                  <a:lnTo>
                    <a:pt x="14362" y="17280"/>
                  </a:lnTo>
                  <a:lnTo>
                    <a:pt x="13643" y="17217"/>
                  </a:lnTo>
                  <a:lnTo>
                    <a:pt x="13137" y="16442"/>
                  </a:lnTo>
                  <a:lnTo>
                    <a:pt x="12613" y="17223"/>
                  </a:lnTo>
                  <a:lnTo>
                    <a:pt x="11705" y="17265"/>
                  </a:lnTo>
                  <a:lnTo>
                    <a:pt x="11712" y="17280"/>
                  </a:lnTo>
                  <a:close/>
                  <a:moveTo>
                    <a:pt x="14843" y="17280"/>
                  </a:moveTo>
                  <a:lnTo>
                    <a:pt x="15400" y="17280"/>
                  </a:lnTo>
                  <a:lnTo>
                    <a:pt x="15400" y="17239"/>
                  </a:lnTo>
                  <a:lnTo>
                    <a:pt x="14836" y="17265"/>
                  </a:lnTo>
                  <a:lnTo>
                    <a:pt x="14843" y="17280"/>
                  </a:lnTo>
                  <a:close/>
                  <a:moveTo>
                    <a:pt x="15400" y="17004"/>
                  </a:moveTo>
                  <a:lnTo>
                    <a:pt x="15400" y="16536"/>
                  </a:lnTo>
                  <a:lnTo>
                    <a:pt x="15386" y="16537"/>
                  </a:lnTo>
                  <a:lnTo>
                    <a:pt x="15035" y="17035"/>
                  </a:lnTo>
                  <a:lnTo>
                    <a:pt x="15047" y="17034"/>
                  </a:lnTo>
                  <a:lnTo>
                    <a:pt x="15045" y="17035"/>
                  </a:lnTo>
                  <a:lnTo>
                    <a:pt x="15400" y="17004"/>
                  </a:lnTo>
                  <a:close/>
                  <a:moveTo>
                    <a:pt x="15400" y="16318"/>
                  </a:moveTo>
                  <a:lnTo>
                    <a:pt x="15400" y="16093"/>
                  </a:lnTo>
                  <a:lnTo>
                    <a:pt x="15110" y="16113"/>
                  </a:lnTo>
                  <a:lnTo>
                    <a:pt x="14742" y="16686"/>
                  </a:lnTo>
                  <a:lnTo>
                    <a:pt x="14332" y="16084"/>
                  </a:lnTo>
                  <a:lnTo>
                    <a:pt x="13643" y="16038"/>
                  </a:lnTo>
                  <a:lnTo>
                    <a:pt x="13643" y="16038"/>
                  </a:lnTo>
                  <a:lnTo>
                    <a:pt x="13643" y="16038"/>
                  </a:lnTo>
                  <a:lnTo>
                    <a:pt x="13947" y="15419"/>
                  </a:lnTo>
                  <a:lnTo>
                    <a:pt x="13631" y="14764"/>
                  </a:lnTo>
                  <a:lnTo>
                    <a:pt x="14313" y="14732"/>
                  </a:lnTo>
                  <a:lnTo>
                    <a:pt x="14710" y="14138"/>
                  </a:lnTo>
                  <a:lnTo>
                    <a:pt x="15091" y="14721"/>
                  </a:lnTo>
                  <a:lnTo>
                    <a:pt x="15400" y="14748"/>
                  </a:lnTo>
                  <a:lnTo>
                    <a:pt x="15400" y="14524"/>
                  </a:lnTo>
                  <a:lnTo>
                    <a:pt x="15219" y="14508"/>
                  </a:lnTo>
                  <a:lnTo>
                    <a:pt x="14713" y="13733"/>
                  </a:lnTo>
                  <a:lnTo>
                    <a:pt x="14189" y="14514"/>
                  </a:lnTo>
                  <a:lnTo>
                    <a:pt x="13281" y="14556"/>
                  </a:lnTo>
                  <a:lnTo>
                    <a:pt x="13699" y="15419"/>
                  </a:lnTo>
                  <a:lnTo>
                    <a:pt x="13299" y="16232"/>
                  </a:lnTo>
                  <a:lnTo>
                    <a:pt x="13306" y="16232"/>
                  </a:lnTo>
                  <a:lnTo>
                    <a:pt x="13303" y="16239"/>
                  </a:lnTo>
                  <a:lnTo>
                    <a:pt x="14208" y="16300"/>
                  </a:lnTo>
                  <a:lnTo>
                    <a:pt x="14747" y="17093"/>
                  </a:lnTo>
                  <a:lnTo>
                    <a:pt x="15238" y="16327"/>
                  </a:lnTo>
                  <a:lnTo>
                    <a:pt x="15400" y="16318"/>
                  </a:lnTo>
                  <a:close/>
                  <a:moveTo>
                    <a:pt x="15400" y="15836"/>
                  </a:moveTo>
                  <a:lnTo>
                    <a:pt x="15400" y="15747"/>
                  </a:lnTo>
                  <a:lnTo>
                    <a:pt x="15236" y="15423"/>
                  </a:lnTo>
                  <a:lnTo>
                    <a:pt x="15400" y="15072"/>
                  </a:lnTo>
                  <a:lnTo>
                    <a:pt x="15400" y="15004"/>
                  </a:lnTo>
                  <a:lnTo>
                    <a:pt x="14972" y="14968"/>
                  </a:lnTo>
                  <a:lnTo>
                    <a:pt x="14721" y="14583"/>
                  </a:lnTo>
                  <a:lnTo>
                    <a:pt x="14464" y="14968"/>
                  </a:lnTo>
                  <a:lnTo>
                    <a:pt x="14014" y="14989"/>
                  </a:lnTo>
                  <a:lnTo>
                    <a:pt x="14220" y="15414"/>
                  </a:lnTo>
                  <a:lnTo>
                    <a:pt x="14023" y="15814"/>
                  </a:lnTo>
                  <a:lnTo>
                    <a:pt x="14029" y="15816"/>
                  </a:lnTo>
                  <a:lnTo>
                    <a:pt x="14027" y="15822"/>
                  </a:lnTo>
                  <a:lnTo>
                    <a:pt x="14473" y="15851"/>
                  </a:lnTo>
                  <a:lnTo>
                    <a:pt x="14738" y="16242"/>
                  </a:lnTo>
                  <a:lnTo>
                    <a:pt x="14981" y="15863"/>
                  </a:lnTo>
                  <a:lnTo>
                    <a:pt x="15400" y="15836"/>
                  </a:lnTo>
                  <a:close/>
                  <a:moveTo>
                    <a:pt x="15400" y="14274"/>
                  </a:moveTo>
                  <a:lnTo>
                    <a:pt x="15400" y="13813"/>
                  </a:lnTo>
                  <a:lnTo>
                    <a:pt x="15048" y="13791"/>
                  </a:lnTo>
                  <a:lnTo>
                    <a:pt x="15048" y="13791"/>
                  </a:lnTo>
                  <a:lnTo>
                    <a:pt x="15048" y="13791"/>
                  </a:lnTo>
                  <a:lnTo>
                    <a:pt x="15370" y="14271"/>
                  </a:lnTo>
                  <a:lnTo>
                    <a:pt x="15400" y="14274"/>
                  </a:lnTo>
                  <a:close/>
                  <a:moveTo>
                    <a:pt x="15400" y="13566"/>
                  </a:moveTo>
                  <a:lnTo>
                    <a:pt x="15400" y="13342"/>
                  </a:lnTo>
                  <a:lnTo>
                    <a:pt x="15210" y="13329"/>
                  </a:lnTo>
                  <a:lnTo>
                    <a:pt x="15210" y="13329"/>
                  </a:lnTo>
                  <a:lnTo>
                    <a:pt x="15210" y="13329"/>
                  </a:lnTo>
                  <a:lnTo>
                    <a:pt x="15400" y="12941"/>
                  </a:lnTo>
                  <a:lnTo>
                    <a:pt x="15400" y="12477"/>
                  </a:lnTo>
                  <a:lnTo>
                    <a:pt x="15196" y="12055"/>
                  </a:lnTo>
                  <a:lnTo>
                    <a:pt x="15400" y="12045"/>
                  </a:lnTo>
                  <a:lnTo>
                    <a:pt x="15400" y="11821"/>
                  </a:lnTo>
                  <a:lnTo>
                    <a:pt x="14847" y="11847"/>
                  </a:lnTo>
                  <a:lnTo>
                    <a:pt x="15264" y="12709"/>
                  </a:lnTo>
                  <a:lnTo>
                    <a:pt x="14865" y="13523"/>
                  </a:lnTo>
                  <a:lnTo>
                    <a:pt x="14871" y="13524"/>
                  </a:lnTo>
                  <a:lnTo>
                    <a:pt x="14868" y="13530"/>
                  </a:lnTo>
                  <a:lnTo>
                    <a:pt x="15400" y="13566"/>
                  </a:lnTo>
                  <a:close/>
                  <a:moveTo>
                    <a:pt x="15400" y="11586"/>
                  </a:moveTo>
                  <a:lnTo>
                    <a:pt x="15400" y="11119"/>
                  </a:lnTo>
                  <a:lnTo>
                    <a:pt x="15397" y="11119"/>
                  </a:lnTo>
                  <a:lnTo>
                    <a:pt x="15045" y="11618"/>
                  </a:lnTo>
                  <a:lnTo>
                    <a:pt x="15057" y="11616"/>
                  </a:lnTo>
                  <a:lnTo>
                    <a:pt x="15056" y="11618"/>
                  </a:lnTo>
                  <a:lnTo>
                    <a:pt x="15400" y="11586"/>
                  </a:lnTo>
                  <a:close/>
                  <a:moveTo>
                    <a:pt x="15400" y="10899"/>
                  </a:moveTo>
                  <a:lnTo>
                    <a:pt x="15400" y="10676"/>
                  </a:lnTo>
                  <a:lnTo>
                    <a:pt x="15121" y="10694"/>
                  </a:lnTo>
                  <a:lnTo>
                    <a:pt x="14753" y="11269"/>
                  </a:lnTo>
                  <a:lnTo>
                    <a:pt x="14343" y="10666"/>
                  </a:lnTo>
                  <a:lnTo>
                    <a:pt x="13654" y="10620"/>
                  </a:lnTo>
                  <a:lnTo>
                    <a:pt x="13654" y="10620"/>
                  </a:lnTo>
                  <a:lnTo>
                    <a:pt x="13654" y="10620"/>
                  </a:lnTo>
                  <a:lnTo>
                    <a:pt x="13958" y="10001"/>
                  </a:lnTo>
                  <a:lnTo>
                    <a:pt x="13641" y="9345"/>
                  </a:lnTo>
                  <a:lnTo>
                    <a:pt x="14323" y="9314"/>
                  </a:lnTo>
                  <a:lnTo>
                    <a:pt x="14721" y="8720"/>
                  </a:lnTo>
                  <a:lnTo>
                    <a:pt x="15102" y="9303"/>
                  </a:lnTo>
                  <a:lnTo>
                    <a:pt x="15400" y="9329"/>
                  </a:lnTo>
                  <a:lnTo>
                    <a:pt x="15400" y="9104"/>
                  </a:lnTo>
                  <a:lnTo>
                    <a:pt x="15230" y="9090"/>
                  </a:lnTo>
                  <a:lnTo>
                    <a:pt x="14723" y="8315"/>
                  </a:lnTo>
                  <a:lnTo>
                    <a:pt x="14200" y="9096"/>
                  </a:lnTo>
                  <a:lnTo>
                    <a:pt x="13292" y="9138"/>
                  </a:lnTo>
                  <a:lnTo>
                    <a:pt x="13709" y="10001"/>
                  </a:lnTo>
                  <a:lnTo>
                    <a:pt x="13309" y="10814"/>
                  </a:lnTo>
                  <a:lnTo>
                    <a:pt x="13317" y="10814"/>
                  </a:lnTo>
                  <a:lnTo>
                    <a:pt x="13314" y="10821"/>
                  </a:lnTo>
                  <a:lnTo>
                    <a:pt x="14219" y="10882"/>
                  </a:lnTo>
                  <a:lnTo>
                    <a:pt x="14758" y="11675"/>
                  </a:lnTo>
                  <a:lnTo>
                    <a:pt x="15249" y="10910"/>
                  </a:lnTo>
                  <a:lnTo>
                    <a:pt x="15400" y="10899"/>
                  </a:lnTo>
                  <a:close/>
                  <a:moveTo>
                    <a:pt x="15400" y="10419"/>
                  </a:moveTo>
                  <a:lnTo>
                    <a:pt x="15400" y="10309"/>
                  </a:lnTo>
                  <a:lnTo>
                    <a:pt x="15247" y="10005"/>
                  </a:lnTo>
                  <a:lnTo>
                    <a:pt x="15400" y="9677"/>
                  </a:lnTo>
                  <a:lnTo>
                    <a:pt x="15400" y="9585"/>
                  </a:lnTo>
                  <a:lnTo>
                    <a:pt x="14983" y="9549"/>
                  </a:lnTo>
                  <a:lnTo>
                    <a:pt x="14732" y="9165"/>
                  </a:lnTo>
                  <a:lnTo>
                    <a:pt x="14475" y="9550"/>
                  </a:lnTo>
                  <a:lnTo>
                    <a:pt x="14025" y="9571"/>
                  </a:lnTo>
                  <a:lnTo>
                    <a:pt x="14230" y="9996"/>
                  </a:lnTo>
                  <a:lnTo>
                    <a:pt x="14034" y="10396"/>
                  </a:lnTo>
                  <a:lnTo>
                    <a:pt x="14040" y="10397"/>
                  </a:lnTo>
                  <a:lnTo>
                    <a:pt x="14038" y="10404"/>
                  </a:lnTo>
                  <a:lnTo>
                    <a:pt x="14483" y="10434"/>
                  </a:lnTo>
                  <a:lnTo>
                    <a:pt x="14748" y="10824"/>
                  </a:lnTo>
                  <a:lnTo>
                    <a:pt x="14991" y="10445"/>
                  </a:lnTo>
                  <a:lnTo>
                    <a:pt x="15400" y="10419"/>
                  </a:lnTo>
                  <a:close/>
                  <a:moveTo>
                    <a:pt x="15400" y="8855"/>
                  </a:moveTo>
                  <a:lnTo>
                    <a:pt x="15400" y="8395"/>
                  </a:lnTo>
                  <a:lnTo>
                    <a:pt x="15058" y="8372"/>
                  </a:lnTo>
                  <a:lnTo>
                    <a:pt x="15058" y="8372"/>
                  </a:lnTo>
                  <a:lnTo>
                    <a:pt x="15058" y="8372"/>
                  </a:lnTo>
                  <a:lnTo>
                    <a:pt x="15381" y="8854"/>
                  </a:lnTo>
                  <a:lnTo>
                    <a:pt x="15400" y="8855"/>
                  </a:lnTo>
                  <a:close/>
                  <a:moveTo>
                    <a:pt x="15400" y="8146"/>
                  </a:moveTo>
                  <a:lnTo>
                    <a:pt x="15400" y="7923"/>
                  </a:lnTo>
                  <a:lnTo>
                    <a:pt x="15219" y="7911"/>
                  </a:lnTo>
                  <a:lnTo>
                    <a:pt x="15219" y="7911"/>
                  </a:lnTo>
                  <a:lnTo>
                    <a:pt x="15219" y="7911"/>
                  </a:lnTo>
                  <a:lnTo>
                    <a:pt x="15400" y="7544"/>
                  </a:lnTo>
                  <a:lnTo>
                    <a:pt x="15400" y="7036"/>
                  </a:lnTo>
                  <a:lnTo>
                    <a:pt x="15207" y="6637"/>
                  </a:lnTo>
                  <a:lnTo>
                    <a:pt x="15400" y="6628"/>
                  </a:lnTo>
                  <a:lnTo>
                    <a:pt x="15400" y="6403"/>
                  </a:lnTo>
                  <a:lnTo>
                    <a:pt x="14857" y="6428"/>
                  </a:lnTo>
                  <a:lnTo>
                    <a:pt x="15275" y="7292"/>
                  </a:lnTo>
                  <a:lnTo>
                    <a:pt x="14876" y="8104"/>
                  </a:lnTo>
                  <a:lnTo>
                    <a:pt x="14882" y="8105"/>
                  </a:lnTo>
                  <a:lnTo>
                    <a:pt x="14879" y="8112"/>
                  </a:lnTo>
                  <a:lnTo>
                    <a:pt x="15400" y="8146"/>
                  </a:lnTo>
                  <a:close/>
                  <a:moveTo>
                    <a:pt x="15400" y="6169"/>
                  </a:moveTo>
                  <a:lnTo>
                    <a:pt x="15400" y="5711"/>
                  </a:lnTo>
                  <a:lnTo>
                    <a:pt x="15056" y="6199"/>
                  </a:lnTo>
                  <a:lnTo>
                    <a:pt x="15068" y="6198"/>
                  </a:lnTo>
                  <a:lnTo>
                    <a:pt x="15067" y="6199"/>
                  </a:lnTo>
                  <a:lnTo>
                    <a:pt x="15400" y="6169"/>
                  </a:lnTo>
                  <a:close/>
                  <a:moveTo>
                    <a:pt x="15400" y="5482"/>
                  </a:moveTo>
                  <a:lnTo>
                    <a:pt x="15400" y="5257"/>
                  </a:lnTo>
                  <a:lnTo>
                    <a:pt x="15132" y="5276"/>
                  </a:lnTo>
                  <a:lnTo>
                    <a:pt x="14763" y="5850"/>
                  </a:lnTo>
                  <a:lnTo>
                    <a:pt x="14353" y="5248"/>
                  </a:lnTo>
                  <a:lnTo>
                    <a:pt x="13665" y="5201"/>
                  </a:lnTo>
                  <a:lnTo>
                    <a:pt x="13665" y="5201"/>
                  </a:lnTo>
                  <a:lnTo>
                    <a:pt x="13665" y="5201"/>
                  </a:lnTo>
                  <a:lnTo>
                    <a:pt x="13969" y="4582"/>
                  </a:lnTo>
                  <a:lnTo>
                    <a:pt x="13652" y="3927"/>
                  </a:lnTo>
                  <a:lnTo>
                    <a:pt x="14334" y="3896"/>
                  </a:lnTo>
                  <a:lnTo>
                    <a:pt x="14731" y="3303"/>
                  </a:lnTo>
                  <a:lnTo>
                    <a:pt x="15112" y="3885"/>
                  </a:lnTo>
                  <a:lnTo>
                    <a:pt x="15400" y="3910"/>
                  </a:lnTo>
                  <a:lnTo>
                    <a:pt x="15400" y="3686"/>
                  </a:lnTo>
                  <a:lnTo>
                    <a:pt x="15240" y="3672"/>
                  </a:lnTo>
                  <a:lnTo>
                    <a:pt x="14733" y="2897"/>
                  </a:lnTo>
                  <a:lnTo>
                    <a:pt x="14211" y="3677"/>
                  </a:lnTo>
                  <a:lnTo>
                    <a:pt x="13302" y="3720"/>
                  </a:lnTo>
                  <a:lnTo>
                    <a:pt x="13719" y="4582"/>
                  </a:lnTo>
                  <a:lnTo>
                    <a:pt x="13320" y="5396"/>
                  </a:lnTo>
                  <a:lnTo>
                    <a:pt x="13328" y="5397"/>
                  </a:lnTo>
                  <a:lnTo>
                    <a:pt x="13325" y="5402"/>
                  </a:lnTo>
                  <a:lnTo>
                    <a:pt x="14228" y="5464"/>
                  </a:lnTo>
                  <a:lnTo>
                    <a:pt x="14769" y="6256"/>
                  </a:lnTo>
                  <a:lnTo>
                    <a:pt x="15259" y="5492"/>
                  </a:lnTo>
                  <a:lnTo>
                    <a:pt x="15400" y="5482"/>
                  </a:lnTo>
                  <a:close/>
                  <a:moveTo>
                    <a:pt x="15400" y="5000"/>
                  </a:moveTo>
                  <a:lnTo>
                    <a:pt x="15400" y="4869"/>
                  </a:lnTo>
                  <a:lnTo>
                    <a:pt x="15257" y="4588"/>
                  </a:lnTo>
                  <a:lnTo>
                    <a:pt x="15400" y="4282"/>
                  </a:lnTo>
                  <a:lnTo>
                    <a:pt x="15400" y="4167"/>
                  </a:lnTo>
                  <a:lnTo>
                    <a:pt x="14994" y="4131"/>
                  </a:lnTo>
                  <a:lnTo>
                    <a:pt x="14743" y="3747"/>
                  </a:lnTo>
                  <a:lnTo>
                    <a:pt x="14486" y="4132"/>
                  </a:lnTo>
                  <a:lnTo>
                    <a:pt x="14035" y="4153"/>
                  </a:lnTo>
                  <a:lnTo>
                    <a:pt x="14241" y="4578"/>
                  </a:lnTo>
                  <a:lnTo>
                    <a:pt x="14045" y="4978"/>
                  </a:lnTo>
                  <a:lnTo>
                    <a:pt x="14051" y="4979"/>
                  </a:lnTo>
                  <a:lnTo>
                    <a:pt x="14048" y="4985"/>
                  </a:lnTo>
                  <a:lnTo>
                    <a:pt x="14493" y="5016"/>
                  </a:lnTo>
                  <a:lnTo>
                    <a:pt x="14759" y="5405"/>
                  </a:lnTo>
                  <a:lnTo>
                    <a:pt x="15002" y="5027"/>
                  </a:lnTo>
                  <a:lnTo>
                    <a:pt x="15400" y="5000"/>
                  </a:lnTo>
                  <a:close/>
                  <a:moveTo>
                    <a:pt x="15400" y="3435"/>
                  </a:moveTo>
                  <a:lnTo>
                    <a:pt x="15400" y="2975"/>
                  </a:lnTo>
                  <a:lnTo>
                    <a:pt x="15069" y="2954"/>
                  </a:lnTo>
                  <a:lnTo>
                    <a:pt x="15069" y="2954"/>
                  </a:lnTo>
                  <a:lnTo>
                    <a:pt x="15069" y="2954"/>
                  </a:lnTo>
                  <a:lnTo>
                    <a:pt x="15391" y="3435"/>
                  </a:lnTo>
                  <a:lnTo>
                    <a:pt x="15400" y="3435"/>
                  </a:lnTo>
                  <a:close/>
                  <a:moveTo>
                    <a:pt x="15400" y="2728"/>
                  </a:moveTo>
                  <a:lnTo>
                    <a:pt x="15400" y="2503"/>
                  </a:lnTo>
                  <a:lnTo>
                    <a:pt x="15230" y="2493"/>
                  </a:lnTo>
                  <a:lnTo>
                    <a:pt x="15230" y="2493"/>
                  </a:lnTo>
                  <a:lnTo>
                    <a:pt x="15230" y="2493"/>
                  </a:lnTo>
                  <a:lnTo>
                    <a:pt x="15400" y="2147"/>
                  </a:lnTo>
                  <a:lnTo>
                    <a:pt x="15400" y="1596"/>
                  </a:lnTo>
                  <a:lnTo>
                    <a:pt x="15217" y="1218"/>
                  </a:lnTo>
                  <a:lnTo>
                    <a:pt x="15400" y="1210"/>
                  </a:lnTo>
                  <a:lnTo>
                    <a:pt x="15400" y="986"/>
                  </a:lnTo>
                  <a:lnTo>
                    <a:pt x="14868" y="1011"/>
                  </a:lnTo>
                  <a:lnTo>
                    <a:pt x="15285" y="1874"/>
                  </a:lnTo>
                  <a:lnTo>
                    <a:pt x="14885" y="2687"/>
                  </a:lnTo>
                  <a:lnTo>
                    <a:pt x="14893" y="2687"/>
                  </a:lnTo>
                  <a:lnTo>
                    <a:pt x="14890" y="2694"/>
                  </a:lnTo>
                  <a:lnTo>
                    <a:pt x="15400" y="2728"/>
                  </a:lnTo>
                  <a:close/>
                  <a:moveTo>
                    <a:pt x="15400" y="752"/>
                  </a:moveTo>
                  <a:lnTo>
                    <a:pt x="15400" y="308"/>
                  </a:lnTo>
                  <a:lnTo>
                    <a:pt x="15067" y="781"/>
                  </a:lnTo>
                  <a:lnTo>
                    <a:pt x="15079" y="780"/>
                  </a:lnTo>
                  <a:lnTo>
                    <a:pt x="15078" y="781"/>
                  </a:lnTo>
                  <a:lnTo>
                    <a:pt x="15400" y="752"/>
                  </a:lnTo>
                  <a:close/>
                  <a:moveTo>
                    <a:pt x="15400" y="65"/>
                  </a:moveTo>
                  <a:lnTo>
                    <a:pt x="15400" y="0"/>
                  </a:lnTo>
                  <a:lnTo>
                    <a:pt x="15051" y="0"/>
                  </a:lnTo>
                  <a:lnTo>
                    <a:pt x="14773" y="432"/>
                  </a:lnTo>
                  <a:lnTo>
                    <a:pt x="14479" y="0"/>
                  </a:lnTo>
                  <a:lnTo>
                    <a:pt x="13566" y="0"/>
                  </a:lnTo>
                  <a:lnTo>
                    <a:pt x="14239" y="45"/>
                  </a:lnTo>
                  <a:lnTo>
                    <a:pt x="14778" y="838"/>
                  </a:lnTo>
                  <a:lnTo>
                    <a:pt x="15269" y="73"/>
                  </a:lnTo>
                  <a:lnTo>
                    <a:pt x="15400" y="65"/>
                  </a:lnTo>
                  <a:close/>
                  <a:moveTo>
                    <a:pt x="13072" y="0"/>
                  </a:moveTo>
                  <a:lnTo>
                    <a:pt x="11919" y="0"/>
                  </a:lnTo>
                  <a:lnTo>
                    <a:pt x="11643" y="432"/>
                  </a:lnTo>
                  <a:lnTo>
                    <a:pt x="11349" y="0"/>
                  </a:lnTo>
                  <a:lnTo>
                    <a:pt x="10435" y="0"/>
                  </a:lnTo>
                  <a:lnTo>
                    <a:pt x="11109" y="45"/>
                  </a:lnTo>
                  <a:lnTo>
                    <a:pt x="11648" y="838"/>
                  </a:lnTo>
                  <a:lnTo>
                    <a:pt x="12139" y="73"/>
                  </a:lnTo>
                  <a:lnTo>
                    <a:pt x="13077" y="11"/>
                  </a:lnTo>
                  <a:lnTo>
                    <a:pt x="13072" y="0"/>
                  </a:lnTo>
                  <a:close/>
                  <a:moveTo>
                    <a:pt x="9940" y="0"/>
                  </a:moveTo>
                  <a:lnTo>
                    <a:pt x="8789" y="0"/>
                  </a:lnTo>
                  <a:lnTo>
                    <a:pt x="8511" y="432"/>
                  </a:lnTo>
                  <a:lnTo>
                    <a:pt x="8217" y="0"/>
                  </a:lnTo>
                  <a:lnTo>
                    <a:pt x="7304" y="0"/>
                  </a:lnTo>
                  <a:lnTo>
                    <a:pt x="7977" y="45"/>
                  </a:lnTo>
                  <a:lnTo>
                    <a:pt x="8517" y="838"/>
                  </a:lnTo>
                  <a:lnTo>
                    <a:pt x="9007" y="73"/>
                  </a:lnTo>
                  <a:lnTo>
                    <a:pt x="9946" y="11"/>
                  </a:lnTo>
                  <a:lnTo>
                    <a:pt x="9940" y="0"/>
                  </a:lnTo>
                  <a:close/>
                  <a:moveTo>
                    <a:pt x="6810" y="0"/>
                  </a:moveTo>
                  <a:lnTo>
                    <a:pt x="5658" y="0"/>
                  </a:lnTo>
                  <a:lnTo>
                    <a:pt x="5381" y="432"/>
                  </a:lnTo>
                  <a:lnTo>
                    <a:pt x="5087" y="0"/>
                  </a:lnTo>
                  <a:lnTo>
                    <a:pt x="4173" y="0"/>
                  </a:lnTo>
                  <a:lnTo>
                    <a:pt x="4847" y="45"/>
                  </a:lnTo>
                  <a:lnTo>
                    <a:pt x="5386" y="838"/>
                  </a:lnTo>
                  <a:lnTo>
                    <a:pt x="5877" y="73"/>
                  </a:lnTo>
                  <a:lnTo>
                    <a:pt x="6815" y="11"/>
                  </a:lnTo>
                  <a:lnTo>
                    <a:pt x="6810" y="0"/>
                  </a:lnTo>
                  <a:close/>
                  <a:moveTo>
                    <a:pt x="3678" y="0"/>
                  </a:moveTo>
                  <a:lnTo>
                    <a:pt x="2527" y="0"/>
                  </a:lnTo>
                  <a:lnTo>
                    <a:pt x="2249" y="432"/>
                  </a:lnTo>
                  <a:lnTo>
                    <a:pt x="1955" y="0"/>
                  </a:lnTo>
                  <a:lnTo>
                    <a:pt x="1042" y="0"/>
                  </a:lnTo>
                  <a:lnTo>
                    <a:pt x="1715" y="45"/>
                  </a:lnTo>
                  <a:lnTo>
                    <a:pt x="2255" y="838"/>
                  </a:lnTo>
                  <a:lnTo>
                    <a:pt x="2746" y="73"/>
                  </a:lnTo>
                  <a:lnTo>
                    <a:pt x="3684" y="11"/>
                  </a:lnTo>
                  <a:lnTo>
                    <a:pt x="3678" y="0"/>
                  </a:lnTo>
                  <a:close/>
                  <a:moveTo>
                    <a:pt x="6572" y="16499"/>
                  </a:moveTo>
                  <a:lnTo>
                    <a:pt x="6571" y="16500"/>
                  </a:lnTo>
                  <a:lnTo>
                    <a:pt x="6583" y="16499"/>
                  </a:lnTo>
                  <a:lnTo>
                    <a:pt x="6260" y="16981"/>
                  </a:lnTo>
                  <a:lnTo>
                    <a:pt x="5653" y="17035"/>
                  </a:lnTo>
                  <a:lnTo>
                    <a:pt x="5653" y="17034"/>
                  </a:lnTo>
                  <a:lnTo>
                    <a:pt x="5642" y="17035"/>
                  </a:lnTo>
                  <a:lnTo>
                    <a:pt x="5993" y="16537"/>
                  </a:lnTo>
                  <a:lnTo>
                    <a:pt x="6572" y="16499"/>
                  </a:lnTo>
                  <a:close/>
                  <a:moveTo>
                    <a:pt x="7210" y="16499"/>
                  </a:moveTo>
                  <a:lnTo>
                    <a:pt x="7532" y="16981"/>
                  </a:lnTo>
                  <a:lnTo>
                    <a:pt x="8139" y="17035"/>
                  </a:lnTo>
                  <a:lnTo>
                    <a:pt x="8138" y="17034"/>
                  </a:lnTo>
                  <a:lnTo>
                    <a:pt x="8149" y="17035"/>
                  </a:lnTo>
                  <a:lnTo>
                    <a:pt x="7799" y="16537"/>
                  </a:lnTo>
                  <a:lnTo>
                    <a:pt x="7221" y="16499"/>
                  </a:lnTo>
                  <a:lnTo>
                    <a:pt x="7221" y="16500"/>
                  </a:lnTo>
                  <a:lnTo>
                    <a:pt x="7210" y="16499"/>
                  </a:lnTo>
                  <a:close/>
                  <a:moveTo>
                    <a:pt x="3441" y="16499"/>
                  </a:moveTo>
                  <a:lnTo>
                    <a:pt x="3441" y="16500"/>
                  </a:lnTo>
                  <a:lnTo>
                    <a:pt x="3451" y="16499"/>
                  </a:lnTo>
                  <a:lnTo>
                    <a:pt x="3129" y="16981"/>
                  </a:lnTo>
                  <a:lnTo>
                    <a:pt x="2522" y="17035"/>
                  </a:lnTo>
                  <a:lnTo>
                    <a:pt x="2523" y="17034"/>
                  </a:lnTo>
                  <a:lnTo>
                    <a:pt x="2511" y="17035"/>
                  </a:lnTo>
                  <a:lnTo>
                    <a:pt x="2862" y="16537"/>
                  </a:lnTo>
                  <a:lnTo>
                    <a:pt x="3441" y="16499"/>
                  </a:lnTo>
                  <a:close/>
                  <a:moveTo>
                    <a:pt x="4078" y="16499"/>
                  </a:moveTo>
                  <a:lnTo>
                    <a:pt x="4400" y="16981"/>
                  </a:lnTo>
                  <a:lnTo>
                    <a:pt x="5008" y="17035"/>
                  </a:lnTo>
                  <a:lnTo>
                    <a:pt x="5007" y="17034"/>
                  </a:lnTo>
                  <a:lnTo>
                    <a:pt x="5019" y="17035"/>
                  </a:lnTo>
                  <a:lnTo>
                    <a:pt x="4667" y="16537"/>
                  </a:lnTo>
                  <a:lnTo>
                    <a:pt x="4089" y="16499"/>
                  </a:lnTo>
                  <a:lnTo>
                    <a:pt x="4089" y="16500"/>
                  </a:lnTo>
                  <a:lnTo>
                    <a:pt x="4078" y="16499"/>
                  </a:lnTo>
                  <a:close/>
                  <a:moveTo>
                    <a:pt x="948" y="16499"/>
                  </a:moveTo>
                  <a:lnTo>
                    <a:pt x="1270" y="16981"/>
                  </a:lnTo>
                  <a:lnTo>
                    <a:pt x="1878" y="17035"/>
                  </a:lnTo>
                  <a:lnTo>
                    <a:pt x="1876" y="17034"/>
                  </a:lnTo>
                  <a:lnTo>
                    <a:pt x="1887" y="17035"/>
                  </a:lnTo>
                  <a:lnTo>
                    <a:pt x="1537" y="16537"/>
                  </a:lnTo>
                  <a:lnTo>
                    <a:pt x="959" y="16499"/>
                  </a:lnTo>
                  <a:lnTo>
                    <a:pt x="959" y="16500"/>
                  </a:lnTo>
                  <a:lnTo>
                    <a:pt x="948" y="16499"/>
                  </a:lnTo>
                  <a:close/>
                  <a:moveTo>
                    <a:pt x="12834" y="16499"/>
                  </a:moveTo>
                  <a:lnTo>
                    <a:pt x="12833" y="16500"/>
                  </a:lnTo>
                  <a:lnTo>
                    <a:pt x="12845" y="16499"/>
                  </a:lnTo>
                  <a:lnTo>
                    <a:pt x="12521" y="16981"/>
                  </a:lnTo>
                  <a:lnTo>
                    <a:pt x="11915" y="17035"/>
                  </a:lnTo>
                  <a:lnTo>
                    <a:pt x="11915" y="17034"/>
                  </a:lnTo>
                  <a:lnTo>
                    <a:pt x="11904" y="17035"/>
                  </a:lnTo>
                  <a:lnTo>
                    <a:pt x="12254" y="16537"/>
                  </a:lnTo>
                  <a:lnTo>
                    <a:pt x="12834" y="16499"/>
                  </a:lnTo>
                  <a:close/>
                  <a:moveTo>
                    <a:pt x="13472" y="16499"/>
                  </a:moveTo>
                  <a:lnTo>
                    <a:pt x="13794" y="16981"/>
                  </a:lnTo>
                  <a:lnTo>
                    <a:pt x="14401" y="17035"/>
                  </a:lnTo>
                  <a:lnTo>
                    <a:pt x="14400" y="17034"/>
                  </a:lnTo>
                  <a:lnTo>
                    <a:pt x="14411" y="17035"/>
                  </a:lnTo>
                  <a:lnTo>
                    <a:pt x="14061" y="16537"/>
                  </a:lnTo>
                  <a:lnTo>
                    <a:pt x="13482" y="16499"/>
                  </a:lnTo>
                  <a:lnTo>
                    <a:pt x="13482" y="16500"/>
                  </a:lnTo>
                  <a:lnTo>
                    <a:pt x="13472" y="16499"/>
                  </a:lnTo>
                  <a:close/>
                  <a:moveTo>
                    <a:pt x="9702" y="16499"/>
                  </a:moveTo>
                  <a:lnTo>
                    <a:pt x="9702" y="16500"/>
                  </a:lnTo>
                  <a:lnTo>
                    <a:pt x="9713" y="16499"/>
                  </a:lnTo>
                  <a:lnTo>
                    <a:pt x="9391" y="16981"/>
                  </a:lnTo>
                  <a:lnTo>
                    <a:pt x="8784" y="17035"/>
                  </a:lnTo>
                  <a:lnTo>
                    <a:pt x="8785" y="17034"/>
                  </a:lnTo>
                  <a:lnTo>
                    <a:pt x="8773" y="17035"/>
                  </a:lnTo>
                  <a:lnTo>
                    <a:pt x="9124" y="16537"/>
                  </a:lnTo>
                  <a:lnTo>
                    <a:pt x="9702" y="16499"/>
                  </a:lnTo>
                  <a:close/>
                  <a:moveTo>
                    <a:pt x="10340" y="16499"/>
                  </a:moveTo>
                  <a:lnTo>
                    <a:pt x="10663" y="16981"/>
                  </a:lnTo>
                  <a:lnTo>
                    <a:pt x="11270" y="17035"/>
                  </a:lnTo>
                  <a:lnTo>
                    <a:pt x="11269" y="17034"/>
                  </a:lnTo>
                  <a:lnTo>
                    <a:pt x="11281" y="17035"/>
                  </a:lnTo>
                  <a:lnTo>
                    <a:pt x="10929" y="16537"/>
                  </a:lnTo>
                  <a:lnTo>
                    <a:pt x="10351" y="16499"/>
                  </a:lnTo>
                  <a:lnTo>
                    <a:pt x="10352" y="16500"/>
                  </a:lnTo>
                  <a:lnTo>
                    <a:pt x="10340" y="16499"/>
                  </a:lnTo>
                  <a:close/>
                  <a:moveTo>
                    <a:pt x="5017" y="13791"/>
                  </a:moveTo>
                  <a:lnTo>
                    <a:pt x="5017" y="13791"/>
                  </a:lnTo>
                  <a:lnTo>
                    <a:pt x="5017" y="13791"/>
                  </a:lnTo>
                  <a:lnTo>
                    <a:pt x="4694" y="14271"/>
                  </a:lnTo>
                  <a:lnTo>
                    <a:pt x="4087" y="14326"/>
                  </a:lnTo>
                  <a:lnTo>
                    <a:pt x="4438" y="13828"/>
                  </a:lnTo>
                  <a:lnTo>
                    <a:pt x="5017" y="13791"/>
                  </a:lnTo>
                  <a:close/>
                  <a:moveTo>
                    <a:pt x="5654" y="13791"/>
                  </a:moveTo>
                  <a:lnTo>
                    <a:pt x="5654" y="13791"/>
                  </a:lnTo>
                  <a:lnTo>
                    <a:pt x="5654" y="13791"/>
                  </a:lnTo>
                  <a:lnTo>
                    <a:pt x="5978" y="14271"/>
                  </a:lnTo>
                  <a:lnTo>
                    <a:pt x="6584" y="14326"/>
                  </a:lnTo>
                  <a:lnTo>
                    <a:pt x="6234" y="13828"/>
                  </a:lnTo>
                  <a:lnTo>
                    <a:pt x="5654" y="13791"/>
                  </a:lnTo>
                  <a:close/>
                  <a:moveTo>
                    <a:pt x="6365" y="15440"/>
                  </a:moveTo>
                  <a:lnTo>
                    <a:pt x="6783" y="16266"/>
                  </a:lnTo>
                  <a:lnTo>
                    <a:pt x="5845" y="16327"/>
                  </a:lnTo>
                  <a:lnTo>
                    <a:pt x="5354" y="17093"/>
                  </a:lnTo>
                  <a:lnTo>
                    <a:pt x="4814" y="16300"/>
                  </a:lnTo>
                  <a:lnTo>
                    <a:pt x="3911" y="16239"/>
                  </a:lnTo>
                  <a:lnTo>
                    <a:pt x="3913" y="16232"/>
                  </a:lnTo>
                  <a:lnTo>
                    <a:pt x="3906" y="16232"/>
                  </a:lnTo>
                  <a:lnTo>
                    <a:pt x="4305" y="15419"/>
                  </a:lnTo>
                  <a:lnTo>
                    <a:pt x="3888" y="14556"/>
                  </a:lnTo>
                  <a:lnTo>
                    <a:pt x="4796" y="14514"/>
                  </a:lnTo>
                  <a:lnTo>
                    <a:pt x="5319" y="13733"/>
                  </a:lnTo>
                  <a:lnTo>
                    <a:pt x="5826" y="14508"/>
                  </a:lnTo>
                  <a:lnTo>
                    <a:pt x="6761" y="14590"/>
                  </a:lnTo>
                  <a:lnTo>
                    <a:pt x="6365" y="15440"/>
                  </a:lnTo>
                  <a:close/>
                  <a:moveTo>
                    <a:pt x="4251" y="16038"/>
                  </a:moveTo>
                  <a:lnTo>
                    <a:pt x="4251" y="16038"/>
                  </a:lnTo>
                  <a:lnTo>
                    <a:pt x="4939" y="16084"/>
                  </a:lnTo>
                  <a:lnTo>
                    <a:pt x="5348" y="16686"/>
                  </a:lnTo>
                  <a:lnTo>
                    <a:pt x="5717" y="16113"/>
                  </a:lnTo>
                  <a:lnTo>
                    <a:pt x="6430" y="16065"/>
                  </a:lnTo>
                  <a:lnTo>
                    <a:pt x="6116" y="15444"/>
                  </a:lnTo>
                  <a:lnTo>
                    <a:pt x="6421" y="14791"/>
                  </a:lnTo>
                  <a:lnTo>
                    <a:pt x="6414" y="14791"/>
                  </a:lnTo>
                  <a:lnTo>
                    <a:pt x="6417" y="14784"/>
                  </a:lnTo>
                  <a:lnTo>
                    <a:pt x="5698" y="14721"/>
                  </a:lnTo>
                  <a:lnTo>
                    <a:pt x="5317" y="14138"/>
                  </a:lnTo>
                  <a:lnTo>
                    <a:pt x="4920" y="14732"/>
                  </a:lnTo>
                  <a:lnTo>
                    <a:pt x="4237" y="14764"/>
                  </a:lnTo>
                  <a:lnTo>
                    <a:pt x="4555" y="15419"/>
                  </a:lnTo>
                  <a:lnTo>
                    <a:pt x="4251" y="16038"/>
                  </a:lnTo>
                  <a:lnTo>
                    <a:pt x="4251" y="16038"/>
                  </a:lnTo>
                  <a:close/>
                  <a:moveTo>
                    <a:pt x="5580" y="14968"/>
                  </a:moveTo>
                  <a:lnTo>
                    <a:pt x="5329" y="14583"/>
                  </a:lnTo>
                  <a:lnTo>
                    <a:pt x="5071" y="14968"/>
                  </a:lnTo>
                  <a:lnTo>
                    <a:pt x="4621" y="14989"/>
                  </a:lnTo>
                  <a:lnTo>
                    <a:pt x="4826" y="15414"/>
                  </a:lnTo>
                  <a:lnTo>
                    <a:pt x="4631" y="15814"/>
                  </a:lnTo>
                  <a:lnTo>
                    <a:pt x="4637" y="15816"/>
                  </a:lnTo>
                  <a:lnTo>
                    <a:pt x="4634" y="15822"/>
                  </a:lnTo>
                  <a:lnTo>
                    <a:pt x="5079" y="15851"/>
                  </a:lnTo>
                  <a:lnTo>
                    <a:pt x="5345" y="16242"/>
                  </a:lnTo>
                  <a:lnTo>
                    <a:pt x="5588" y="15863"/>
                  </a:lnTo>
                  <a:lnTo>
                    <a:pt x="6050" y="15833"/>
                  </a:lnTo>
                  <a:lnTo>
                    <a:pt x="5844" y="15423"/>
                  </a:lnTo>
                  <a:lnTo>
                    <a:pt x="6038" y="15008"/>
                  </a:lnTo>
                  <a:lnTo>
                    <a:pt x="6038" y="15008"/>
                  </a:lnTo>
                  <a:lnTo>
                    <a:pt x="6038" y="15008"/>
                  </a:lnTo>
                  <a:lnTo>
                    <a:pt x="5580" y="14968"/>
                  </a:lnTo>
                  <a:close/>
                  <a:moveTo>
                    <a:pt x="4974" y="15620"/>
                  </a:moveTo>
                  <a:lnTo>
                    <a:pt x="4974" y="15620"/>
                  </a:lnTo>
                  <a:lnTo>
                    <a:pt x="5076" y="15415"/>
                  </a:lnTo>
                  <a:lnTo>
                    <a:pt x="4970" y="15197"/>
                  </a:lnTo>
                  <a:lnTo>
                    <a:pt x="5194" y="15187"/>
                  </a:lnTo>
                  <a:lnTo>
                    <a:pt x="5326" y="14989"/>
                  </a:lnTo>
                  <a:lnTo>
                    <a:pt x="5451" y="15180"/>
                  </a:lnTo>
                  <a:lnTo>
                    <a:pt x="5693" y="15201"/>
                  </a:lnTo>
                  <a:lnTo>
                    <a:pt x="5690" y="15207"/>
                  </a:lnTo>
                  <a:lnTo>
                    <a:pt x="5698" y="15209"/>
                  </a:lnTo>
                  <a:lnTo>
                    <a:pt x="5595" y="15428"/>
                  </a:lnTo>
                  <a:lnTo>
                    <a:pt x="5698" y="15632"/>
                  </a:lnTo>
                  <a:lnTo>
                    <a:pt x="5461" y="15647"/>
                  </a:lnTo>
                  <a:lnTo>
                    <a:pt x="5340" y="15836"/>
                  </a:lnTo>
                  <a:lnTo>
                    <a:pt x="5204" y="15636"/>
                  </a:lnTo>
                  <a:lnTo>
                    <a:pt x="4974" y="15620"/>
                  </a:lnTo>
                  <a:lnTo>
                    <a:pt x="4974" y="15620"/>
                  </a:lnTo>
                  <a:close/>
                  <a:moveTo>
                    <a:pt x="1886" y="13791"/>
                  </a:moveTo>
                  <a:lnTo>
                    <a:pt x="1886" y="13791"/>
                  </a:lnTo>
                  <a:lnTo>
                    <a:pt x="1886" y="13791"/>
                  </a:lnTo>
                  <a:lnTo>
                    <a:pt x="1564" y="14271"/>
                  </a:lnTo>
                  <a:lnTo>
                    <a:pt x="957" y="14326"/>
                  </a:lnTo>
                  <a:lnTo>
                    <a:pt x="1307" y="13828"/>
                  </a:lnTo>
                  <a:lnTo>
                    <a:pt x="1886" y="13791"/>
                  </a:lnTo>
                  <a:close/>
                  <a:moveTo>
                    <a:pt x="2524" y="13791"/>
                  </a:moveTo>
                  <a:lnTo>
                    <a:pt x="2524" y="13791"/>
                  </a:lnTo>
                  <a:lnTo>
                    <a:pt x="2524" y="13791"/>
                  </a:lnTo>
                  <a:lnTo>
                    <a:pt x="2846" y="14271"/>
                  </a:lnTo>
                  <a:lnTo>
                    <a:pt x="3454" y="14326"/>
                  </a:lnTo>
                  <a:lnTo>
                    <a:pt x="3102" y="13828"/>
                  </a:lnTo>
                  <a:lnTo>
                    <a:pt x="2524" y="13791"/>
                  </a:lnTo>
                  <a:close/>
                  <a:moveTo>
                    <a:pt x="3770" y="14877"/>
                  </a:moveTo>
                  <a:lnTo>
                    <a:pt x="4026" y="15396"/>
                  </a:lnTo>
                  <a:lnTo>
                    <a:pt x="3770" y="15949"/>
                  </a:lnTo>
                  <a:lnTo>
                    <a:pt x="3514" y="15396"/>
                  </a:lnTo>
                  <a:lnTo>
                    <a:pt x="3770" y="14877"/>
                  </a:lnTo>
                  <a:close/>
                  <a:moveTo>
                    <a:pt x="3234" y="15440"/>
                  </a:moveTo>
                  <a:lnTo>
                    <a:pt x="3652" y="16266"/>
                  </a:lnTo>
                  <a:lnTo>
                    <a:pt x="2714" y="16327"/>
                  </a:lnTo>
                  <a:lnTo>
                    <a:pt x="2223" y="17093"/>
                  </a:lnTo>
                  <a:lnTo>
                    <a:pt x="1684" y="16300"/>
                  </a:lnTo>
                  <a:lnTo>
                    <a:pt x="779" y="16239"/>
                  </a:lnTo>
                  <a:lnTo>
                    <a:pt x="783" y="16232"/>
                  </a:lnTo>
                  <a:lnTo>
                    <a:pt x="775" y="16232"/>
                  </a:lnTo>
                  <a:lnTo>
                    <a:pt x="1175" y="15419"/>
                  </a:lnTo>
                  <a:lnTo>
                    <a:pt x="758" y="14556"/>
                  </a:lnTo>
                  <a:lnTo>
                    <a:pt x="1666" y="14514"/>
                  </a:lnTo>
                  <a:lnTo>
                    <a:pt x="2189" y="13733"/>
                  </a:lnTo>
                  <a:lnTo>
                    <a:pt x="2696" y="14508"/>
                  </a:lnTo>
                  <a:lnTo>
                    <a:pt x="3631" y="14590"/>
                  </a:lnTo>
                  <a:lnTo>
                    <a:pt x="3234" y="15440"/>
                  </a:lnTo>
                  <a:close/>
                  <a:moveTo>
                    <a:pt x="1120" y="16038"/>
                  </a:moveTo>
                  <a:lnTo>
                    <a:pt x="1120" y="16038"/>
                  </a:lnTo>
                  <a:lnTo>
                    <a:pt x="1808" y="16084"/>
                  </a:lnTo>
                  <a:lnTo>
                    <a:pt x="2218" y="16686"/>
                  </a:lnTo>
                  <a:lnTo>
                    <a:pt x="2587" y="16113"/>
                  </a:lnTo>
                  <a:lnTo>
                    <a:pt x="3299" y="16065"/>
                  </a:lnTo>
                  <a:lnTo>
                    <a:pt x="2984" y="15444"/>
                  </a:lnTo>
                  <a:lnTo>
                    <a:pt x="3290" y="14791"/>
                  </a:lnTo>
                  <a:lnTo>
                    <a:pt x="3283" y="14791"/>
                  </a:lnTo>
                  <a:lnTo>
                    <a:pt x="3286" y="14784"/>
                  </a:lnTo>
                  <a:lnTo>
                    <a:pt x="2567" y="14721"/>
                  </a:lnTo>
                  <a:lnTo>
                    <a:pt x="2187" y="14138"/>
                  </a:lnTo>
                  <a:lnTo>
                    <a:pt x="1789" y="14732"/>
                  </a:lnTo>
                  <a:lnTo>
                    <a:pt x="1107" y="14764"/>
                  </a:lnTo>
                  <a:lnTo>
                    <a:pt x="1424" y="15419"/>
                  </a:lnTo>
                  <a:lnTo>
                    <a:pt x="1120" y="16038"/>
                  </a:lnTo>
                  <a:lnTo>
                    <a:pt x="1120" y="16038"/>
                  </a:lnTo>
                  <a:close/>
                  <a:moveTo>
                    <a:pt x="2448" y="14968"/>
                  </a:moveTo>
                  <a:lnTo>
                    <a:pt x="2198" y="14583"/>
                  </a:lnTo>
                  <a:lnTo>
                    <a:pt x="1940" y="14968"/>
                  </a:lnTo>
                  <a:lnTo>
                    <a:pt x="1491" y="14989"/>
                  </a:lnTo>
                  <a:lnTo>
                    <a:pt x="1696" y="15414"/>
                  </a:lnTo>
                  <a:lnTo>
                    <a:pt x="1499" y="15814"/>
                  </a:lnTo>
                  <a:lnTo>
                    <a:pt x="1506" y="15816"/>
                  </a:lnTo>
                  <a:lnTo>
                    <a:pt x="1504" y="15822"/>
                  </a:lnTo>
                  <a:lnTo>
                    <a:pt x="1949" y="15851"/>
                  </a:lnTo>
                  <a:lnTo>
                    <a:pt x="2215" y="16242"/>
                  </a:lnTo>
                  <a:lnTo>
                    <a:pt x="2457" y="15863"/>
                  </a:lnTo>
                  <a:lnTo>
                    <a:pt x="2920" y="15833"/>
                  </a:lnTo>
                  <a:lnTo>
                    <a:pt x="2712" y="15423"/>
                  </a:lnTo>
                  <a:lnTo>
                    <a:pt x="2907" y="15008"/>
                  </a:lnTo>
                  <a:lnTo>
                    <a:pt x="2907" y="15008"/>
                  </a:lnTo>
                  <a:lnTo>
                    <a:pt x="2907" y="15008"/>
                  </a:lnTo>
                  <a:lnTo>
                    <a:pt x="2448" y="14968"/>
                  </a:lnTo>
                  <a:close/>
                  <a:moveTo>
                    <a:pt x="1844" y="15620"/>
                  </a:moveTo>
                  <a:lnTo>
                    <a:pt x="1844" y="15620"/>
                  </a:lnTo>
                  <a:lnTo>
                    <a:pt x="1945" y="15415"/>
                  </a:lnTo>
                  <a:lnTo>
                    <a:pt x="1840" y="15197"/>
                  </a:lnTo>
                  <a:lnTo>
                    <a:pt x="2063" y="15187"/>
                  </a:lnTo>
                  <a:lnTo>
                    <a:pt x="2195" y="14989"/>
                  </a:lnTo>
                  <a:lnTo>
                    <a:pt x="2321" y="15180"/>
                  </a:lnTo>
                  <a:lnTo>
                    <a:pt x="2562" y="15201"/>
                  </a:lnTo>
                  <a:lnTo>
                    <a:pt x="2559" y="15207"/>
                  </a:lnTo>
                  <a:lnTo>
                    <a:pt x="2566" y="15209"/>
                  </a:lnTo>
                  <a:lnTo>
                    <a:pt x="2463" y="15428"/>
                  </a:lnTo>
                  <a:lnTo>
                    <a:pt x="2566" y="15632"/>
                  </a:lnTo>
                  <a:lnTo>
                    <a:pt x="2329" y="15647"/>
                  </a:lnTo>
                  <a:lnTo>
                    <a:pt x="2209" y="15836"/>
                  </a:lnTo>
                  <a:lnTo>
                    <a:pt x="2073" y="15636"/>
                  </a:lnTo>
                  <a:lnTo>
                    <a:pt x="1844" y="15620"/>
                  </a:lnTo>
                  <a:lnTo>
                    <a:pt x="1844" y="15620"/>
                  </a:lnTo>
                  <a:close/>
                  <a:moveTo>
                    <a:pt x="640" y="14877"/>
                  </a:moveTo>
                  <a:lnTo>
                    <a:pt x="896" y="15396"/>
                  </a:lnTo>
                  <a:lnTo>
                    <a:pt x="640" y="15949"/>
                  </a:lnTo>
                  <a:lnTo>
                    <a:pt x="383" y="15396"/>
                  </a:lnTo>
                  <a:lnTo>
                    <a:pt x="640" y="14877"/>
                  </a:lnTo>
                  <a:close/>
                  <a:moveTo>
                    <a:pt x="14410" y="13791"/>
                  </a:moveTo>
                  <a:lnTo>
                    <a:pt x="14410" y="13791"/>
                  </a:lnTo>
                  <a:lnTo>
                    <a:pt x="14410" y="13791"/>
                  </a:lnTo>
                  <a:lnTo>
                    <a:pt x="14088" y="14271"/>
                  </a:lnTo>
                  <a:lnTo>
                    <a:pt x="13480" y="14326"/>
                  </a:lnTo>
                  <a:lnTo>
                    <a:pt x="13832" y="13828"/>
                  </a:lnTo>
                  <a:lnTo>
                    <a:pt x="14410" y="13791"/>
                  </a:lnTo>
                  <a:close/>
                  <a:moveTo>
                    <a:pt x="14368" y="15620"/>
                  </a:moveTo>
                  <a:lnTo>
                    <a:pt x="14368" y="15620"/>
                  </a:lnTo>
                  <a:lnTo>
                    <a:pt x="14468" y="15415"/>
                  </a:lnTo>
                  <a:lnTo>
                    <a:pt x="14363" y="15197"/>
                  </a:lnTo>
                  <a:lnTo>
                    <a:pt x="14587" y="15187"/>
                  </a:lnTo>
                  <a:lnTo>
                    <a:pt x="14719" y="14989"/>
                  </a:lnTo>
                  <a:lnTo>
                    <a:pt x="14844" y="15180"/>
                  </a:lnTo>
                  <a:lnTo>
                    <a:pt x="15085" y="15201"/>
                  </a:lnTo>
                  <a:lnTo>
                    <a:pt x="15083" y="15207"/>
                  </a:lnTo>
                  <a:lnTo>
                    <a:pt x="15090" y="15209"/>
                  </a:lnTo>
                  <a:lnTo>
                    <a:pt x="14987" y="15428"/>
                  </a:lnTo>
                  <a:lnTo>
                    <a:pt x="15091" y="15632"/>
                  </a:lnTo>
                  <a:lnTo>
                    <a:pt x="14853" y="15647"/>
                  </a:lnTo>
                  <a:lnTo>
                    <a:pt x="14733" y="15836"/>
                  </a:lnTo>
                  <a:lnTo>
                    <a:pt x="14597" y="15636"/>
                  </a:lnTo>
                  <a:lnTo>
                    <a:pt x="14368" y="15620"/>
                  </a:lnTo>
                  <a:lnTo>
                    <a:pt x="14368" y="15620"/>
                  </a:lnTo>
                  <a:close/>
                  <a:moveTo>
                    <a:pt x="11278" y="13791"/>
                  </a:moveTo>
                  <a:lnTo>
                    <a:pt x="11278" y="13791"/>
                  </a:lnTo>
                  <a:lnTo>
                    <a:pt x="11278" y="13791"/>
                  </a:lnTo>
                  <a:lnTo>
                    <a:pt x="10956" y="14271"/>
                  </a:lnTo>
                  <a:lnTo>
                    <a:pt x="10349" y="14326"/>
                  </a:lnTo>
                  <a:lnTo>
                    <a:pt x="10700" y="13828"/>
                  </a:lnTo>
                  <a:lnTo>
                    <a:pt x="11278" y="13791"/>
                  </a:lnTo>
                  <a:close/>
                  <a:moveTo>
                    <a:pt x="11916" y="13791"/>
                  </a:moveTo>
                  <a:lnTo>
                    <a:pt x="11916" y="13791"/>
                  </a:lnTo>
                  <a:lnTo>
                    <a:pt x="11916" y="13791"/>
                  </a:lnTo>
                  <a:lnTo>
                    <a:pt x="12239" y="14271"/>
                  </a:lnTo>
                  <a:lnTo>
                    <a:pt x="12846" y="14326"/>
                  </a:lnTo>
                  <a:lnTo>
                    <a:pt x="12496" y="13828"/>
                  </a:lnTo>
                  <a:lnTo>
                    <a:pt x="11916" y="13791"/>
                  </a:lnTo>
                  <a:close/>
                  <a:moveTo>
                    <a:pt x="13164" y="14877"/>
                  </a:moveTo>
                  <a:lnTo>
                    <a:pt x="13420" y="15396"/>
                  </a:lnTo>
                  <a:lnTo>
                    <a:pt x="13164" y="15949"/>
                  </a:lnTo>
                  <a:lnTo>
                    <a:pt x="12907" y="15396"/>
                  </a:lnTo>
                  <a:lnTo>
                    <a:pt x="13164" y="14877"/>
                  </a:lnTo>
                  <a:close/>
                  <a:moveTo>
                    <a:pt x="12626" y="15440"/>
                  </a:moveTo>
                  <a:lnTo>
                    <a:pt x="13045" y="16266"/>
                  </a:lnTo>
                  <a:lnTo>
                    <a:pt x="12106" y="16327"/>
                  </a:lnTo>
                  <a:lnTo>
                    <a:pt x="11616" y="17093"/>
                  </a:lnTo>
                  <a:lnTo>
                    <a:pt x="11076" y="16300"/>
                  </a:lnTo>
                  <a:lnTo>
                    <a:pt x="10173" y="16239"/>
                  </a:lnTo>
                  <a:lnTo>
                    <a:pt x="10175" y="16232"/>
                  </a:lnTo>
                  <a:lnTo>
                    <a:pt x="10168" y="16232"/>
                  </a:lnTo>
                  <a:lnTo>
                    <a:pt x="10567" y="15419"/>
                  </a:lnTo>
                  <a:lnTo>
                    <a:pt x="10150" y="14556"/>
                  </a:lnTo>
                  <a:lnTo>
                    <a:pt x="11059" y="14514"/>
                  </a:lnTo>
                  <a:lnTo>
                    <a:pt x="11581" y="13733"/>
                  </a:lnTo>
                  <a:lnTo>
                    <a:pt x="12088" y="14508"/>
                  </a:lnTo>
                  <a:lnTo>
                    <a:pt x="13023" y="14590"/>
                  </a:lnTo>
                  <a:lnTo>
                    <a:pt x="12626" y="15440"/>
                  </a:lnTo>
                  <a:close/>
                  <a:moveTo>
                    <a:pt x="10513" y="16038"/>
                  </a:moveTo>
                  <a:lnTo>
                    <a:pt x="10513" y="16038"/>
                  </a:lnTo>
                  <a:lnTo>
                    <a:pt x="11201" y="16084"/>
                  </a:lnTo>
                  <a:lnTo>
                    <a:pt x="11610" y="16686"/>
                  </a:lnTo>
                  <a:lnTo>
                    <a:pt x="11979" y="16113"/>
                  </a:lnTo>
                  <a:lnTo>
                    <a:pt x="12692" y="16065"/>
                  </a:lnTo>
                  <a:lnTo>
                    <a:pt x="12378" y="15444"/>
                  </a:lnTo>
                  <a:lnTo>
                    <a:pt x="12683" y="14791"/>
                  </a:lnTo>
                  <a:lnTo>
                    <a:pt x="12676" y="14791"/>
                  </a:lnTo>
                  <a:lnTo>
                    <a:pt x="12679" y="14784"/>
                  </a:lnTo>
                  <a:lnTo>
                    <a:pt x="11960" y="14721"/>
                  </a:lnTo>
                  <a:lnTo>
                    <a:pt x="11579" y="14138"/>
                  </a:lnTo>
                  <a:lnTo>
                    <a:pt x="11182" y="14732"/>
                  </a:lnTo>
                  <a:lnTo>
                    <a:pt x="10500" y="14764"/>
                  </a:lnTo>
                  <a:lnTo>
                    <a:pt x="10817" y="15419"/>
                  </a:lnTo>
                  <a:lnTo>
                    <a:pt x="10513" y="16038"/>
                  </a:lnTo>
                  <a:lnTo>
                    <a:pt x="10513" y="16038"/>
                  </a:lnTo>
                  <a:close/>
                  <a:moveTo>
                    <a:pt x="11842" y="14968"/>
                  </a:moveTo>
                  <a:lnTo>
                    <a:pt x="11591" y="14583"/>
                  </a:lnTo>
                  <a:lnTo>
                    <a:pt x="11332" y="14968"/>
                  </a:lnTo>
                  <a:lnTo>
                    <a:pt x="10883" y="14989"/>
                  </a:lnTo>
                  <a:lnTo>
                    <a:pt x="11088" y="15414"/>
                  </a:lnTo>
                  <a:lnTo>
                    <a:pt x="10893" y="15814"/>
                  </a:lnTo>
                  <a:lnTo>
                    <a:pt x="10899" y="15816"/>
                  </a:lnTo>
                  <a:lnTo>
                    <a:pt x="10896" y="15822"/>
                  </a:lnTo>
                  <a:lnTo>
                    <a:pt x="11341" y="15851"/>
                  </a:lnTo>
                  <a:lnTo>
                    <a:pt x="11607" y="16242"/>
                  </a:lnTo>
                  <a:lnTo>
                    <a:pt x="11850" y="15863"/>
                  </a:lnTo>
                  <a:lnTo>
                    <a:pt x="12313" y="15833"/>
                  </a:lnTo>
                  <a:lnTo>
                    <a:pt x="12105" y="15423"/>
                  </a:lnTo>
                  <a:lnTo>
                    <a:pt x="12300" y="15008"/>
                  </a:lnTo>
                  <a:lnTo>
                    <a:pt x="12300" y="15008"/>
                  </a:lnTo>
                  <a:lnTo>
                    <a:pt x="12300" y="15008"/>
                  </a:lnTo>
                  <a:lnTo>
                    <a:pt x="11842" y="14968"/>
                  </a:lnTo>
                  <a:close/>
                  <a:moveTo>
                    <a:pt x="11236" y="15620"/>
                  </a:moveTo>
                  <a:lnTo>
                    <a:pt x="11236" y="15620"/>
                  </a:lnTo>
                  <a:lnTo>
                    <a:pt x="11338" y="15415"/>
                  </a:lnTo>
                  <a:lnTo>
                    <a:pt x="11232" y="15197"/>
                  </a:lnTo>
                  <a:lnTo>
                    <a:pt x="11456" y="15187"/>
                  </a:lnTo>
                  <a:lnTo>
                    <a:pt x="11589" y="14989"/>
                  </a:lnTo>
                  <a:lnTo>
                    <a:pt x="11713" y="15180"/>
                  </a:lnTo>
                  <a:lnTo>
                    <a:pt x="11955" y="15201"/>
                  </a:lnTo>
                  <a:lnTo>
                    <a:pt x="11952" y="15207"/>
                  </a:lnTo>
                  <a:lnTo>
                    <a:pt x="11959" y="15209"/>
                  </a:lnTo>
                  <a:lnTo>
                    <a:pt x="11857" y="15428"/>
                  </a:lnTo>
                  <a:lnTo>
                    <a:pt x="11959" y="15632"/>
                  </a:lnTo>
                  <a:lnTo>
                    <a:pt x="11723" y="15647"/>
                  </a:lnTo>
                  <a:lnTo>
                    <a:pt x="11602" y="15836"/>
                  </a:lnTo>
                  <a:lnTo>
                    <a:pt x="11465" y="15636"/>
                  </a:lnTo>
                  <a:lnTo>
                    <a:pt x="11236" y="15620"/>
                  </a:lnTo>
                  <a:lnTo>
                    <a:pt x="11236" y="15620"/>
                  </a:lnTo>
                  <a:close/>
                  <a:moveTo>
                    <a:pt x="8148" y="13791"/>
                  </a:moveTo>
                  <a:lnTo>
                    <a:pt x="8148" y="13791"/>
                  </a:lnTo>
                  <a:lnTo>
                    <a:pt x="8148" y="13791"/>
                  </a:lnTo>
                  <a:lnTo>
                    <a:pt x="7826" y="14271"/>
                  </a:lnTo>
                  <a:lnTo>
                    <a:pt x="7218" y="14326"/>
                  </a:lnTo>
                  <a:lnTo>
                    <a:pt x="7570" y="13828"/>
                  </a:lnTo>
                  <a:lnTo>
                    <a:pt x="8148" y="13791"/>
                  </a:lnTo>
                  <a:close/>
                  <a:moveTo>
                    <a:pt x="8786" y="13791"/>
                  </a:moveTo>
                  <a:lnTo>
                    <a:pt x="8786" y="13791"/>
                  </a:lnTo>
                  <a:lnTo>
                    <a:pt x="8786" y="13791"/>
                  </a:lnTo>
                  <a:lnTo>
                    <a:pt x="9108" y="14271"/>
                  </a:lnTo>
                  <a:lnTo>
                    <a:pt x="9715" y="14326"/>
                  </a:lnTo>
                  <a:lnTo>
                    <a:pt x="9364" y="13828"/>
                  </a:lnTo>
                  <a:lnTo>
                    <a:pt x="8786" y="13791"/>
                  </a:lnTo>
                  <a:close/>
                  <a:moveTo>
                    <a:pt x="10032" y="14877"/>
                  </a:moveTo>
                  <a:lnTo>
                    <a:pt x="10288" y="15396"/>
                  </a:lnTo>
                  <a:lnTo>
                    <a:pt x="10032" y="15949"/>
                  </a:lnTo>
                  <a:lnTo>
                    <a:pt x="9776" y="15396"/>
                  </a:lnTo>
                  <a:lnTo>
                    <a:pt x="10032" y="14877"/>
                  </a:lnTo>
                  <a:close/>
                  <a:moveTo>
                    <a:pt x="6902" y="14877"/>
                  </a:moveTo>
                  <a:lnTo>
                    <a:pt x="7158" y="15396"/>
                  </a:lnTo>
                  <a:lnTo>
                    <a:pt x="6902" y="15949"/>
                  </a:lnTo>
                  <a:lnTo>
                    <a:pt x="6646" y="15396"/>
                  </a:lnTo>
                  <a:lnTo>
                    <a:pt x="6902" y="14877"/>
                  </a:lnTo>
                  <a:close/>
                  <a:moveTo>
                    <a:pt x="9496" y="15440"/>
                  </a:moveTo>
                  <a:lnTo>
                    <a:pt x="9914" y="16266"/>
                  </a:lnTo>
                  <a:lnTo>
                    <a:pt x="8976" y="16327"/>
                  </a:lnTo>
                  <a:lnTo>
                    <a:pt x="8485" y="17093"/>
                  </a:lnTo>
                  <a:lnTo>
                    <a:pt x="7946" y="16300"/>
                  </a:lnTo>
                  <a:lnTo>
                    <a:pt x="7041" y="16239"/>
                  </a:lnTo>
                  <a:lnTo>
                    <a:pt x="7044" y="16232"/>
                  </a:lnTo>
                  <a:lnTo>
                    <a:pt x="7037" y="16232"/>
                  </a:lnTo>
                  <a:lnTo>
                    <a:pt x="7437" y="15419"/>
                  </a:lnTo>
                  <a:lnTo>
                    <a:pt x="7020" y="14556"/>
                  </a:lnTo>
                  <a:lnTo>
                    <a:pt x="7928" y="14514"/>
                  </a:lnTo>
                  <a:lnTo>
                    <a:pt x="8451" y="13733"/>
                  </a:lnTo>
                  <a:lnTo>
                    <a:pt x="8958" y="14508"/>
                  </a:lnTo>
                  <a:lnTo>
                    <a:pt x="9893" y="14590"/>
                  </a:lnTo>
                  <a:lnTo>
                    <a:pt x="9496" y="15440"/>
                  </a:lnTo>
                  <a:close/>
                  <a:moveTo>
                    <a:pt x="7382" y="16038"/>
                  </a:moveTo>
                  <a:lnTo>
                    <a:pt x="7382" y="16038"/>
                  </a:lnTo>
                  <a:lnTo>
                    <a:pt x="8070" y="16084"/>
                  </a:lnTo>
                  <a:lnTo>
                    <a:pt x="8480" y="16686"/>
                  </a:lnTo>
                  <a:lnTo>
                    <a:pt x="8848" y="16113"/>
                  </a:lnTo>
                  <a:lnTo>
                    <a:pt x="9561" y="16065"/>
                  </a:lnTo>
                  <a:lnTo>
                    <a:pt x="9247" y="15444"/>
                  </a:lnTo>
                  <a:lnTo>
                    <a:pt x="9552" y="14791"/>
                  </a:lnTo>
                  <a:lnTo>
                    <a:pt x="9545" y="14791"/>
                  </a:lnTo>
                  <a:lnTo>
                    <a:pt x="9548" y="14784"/>
                  </a:lnTo>
                  <a:lnTo>
                    <a:pt x="8829" y="14721"/>
                  </a:lnTo>
                  <a:lnTo>
                    <a:pt x="8449" y="14138"/>
                  </a:lnTo>
                  <a:lnTo>
                    <a:pt x="8051" y="14732"/>
                  </a:lnTo>
                  <a:lnTo>
                    <a:pt x="7369" y="14764"/>
                  </a:lnTo>
                  <a:lnTo>
                    <a:pt x="7685" y="15419"/>
                  </a:lnTo>
                  <a:lnTo>
                    <a:pt x="7382" y="16038"/>
                  </a:lnTo>
                  <a:lnTo>
                    <a:pt x="7382" y="16038"/>
                  </a:lnTo>
                  <a:close/>
                  <a:moveTo>
                    <a:pt x="8710" y="14968"/>
                  </a:moveTo>
                  <a:lnTo>
                    <a:pt x="8459" y="14583"/>
                  </a:lnTo>
                  <a:lnTo>
                    <a:pt x="8202" y="14968"/>
                  </a:lnTo>
                  <a:lnTo>
                    <a:pt x="7752" y="14989"/>
                  </a:lnTo>
                  <a:lnTo>
                    <a:pt x="7958" y="15414"/>
                  </a:lnTo>
                  <a:lnTo>
                    <a:pt x="7761" y="15814"/>
                  </a:lnTo>
                  <a:lnTo>
                    <a:pt x="7768" y="15816"/>
                  </a:lnTo>
                  <a:lnTo>
                    <a:pt x="7765" y="15822"/>
                  </a:lnTo>
                  <a:lnTo>
                    <a:pt x="8211" y="15851"/>
                  </a:lnTo>
                  <a:lnTo>
                    <a:pt x="8477" y="16242"/>
                  </a:lnTo>
                  <a:lnTo>
                    <a:pt x="8719" y="15863"/>
                  </a:lnTo>
                  <a:lnTo>
                    <a:pt x="9181" y="15833"/>
                  </a:lnTo>
                  <a:lnTo>
                    <a:pt x="8974" y="15423"/>
                  </a:lnTo>
                  <a:lnTo>
                    <a:pt x="9168" y="15008"/>
                  </a:lnTo>
                  <a:lnTo>
                    <a:pt x="9168" y="15008"/>
                  </a:lnTo>
                  <a:lnTo>
                    <a:pt x="9168" y="15008"/>
                  </a:lnTo>
                  <a:lnTo>
                    <a:pt x="8710" y="14968"/>
                  </a:lnTo>
                  <a:close/>
                  <a:moveTo>
                    <a:pt x="8106" y="15620"/>
                  </a:moveTo>
                  <a:lnTo>
                    <a:pt x="8106" y="15620"/>
                  </a:lnTo>
                  <a:lnTo>
                    <a:pt x="8206" y="15415"/>
                  </a:lnTo>
                  <a:lnTo>
                    <a:pt x="8102" y="15197"/>
                  </a:lnTo>
                  <a:lnTo>
                    <a:pt x="8325" y="15187"/>
                  </a:lnTo>
                  <a:lnTo>
                    <a:pt x="8457" y="14989"/>
                  </a:lnTo>
                  <a:lnTo>
                    <a:pt x="8583" y="15180"/>
                  </a:lnTo>
                  <a:lnTo>
                    <a:pt x="8824" y="15201"/>
                  </a:lnTo>
                  <a:lnTo>
                    <a:pt x="8821" y="15207"/>
                  </a:lnTo>
                  <a:lnTo>
                    <a:pt x="8828" y="15209"/>
                  </a:lnTo>
                  <a:lnTo>
                    <a:pt x="8725" y="15428"/>
                  </a:lnTo>
                  <a:lnTo>
                    <a:pt x="8829" y="15632"/>
                  </a:lnTo>
                  <a:lnTo>
                    <a:pt x="8591" y="15647"/>
                  </a:lnTo>
                  <a:lnTo>
                    <a:pt x="8471" y="15836"/>
                  </a:lnTo>
                  <a:lnTo>
                    <a:pt x="8335" y="15636"/>
                  </a:lnTo>
                  <a:lnTo>
                    <a:pt x="8106" y="15620"/>
                  </a:lnTo>
                  <a:lnTo>
                    <a:pt x="8106" y="15620"/>
                  </a:lnTo>
                  <a:close/>
                  <a:moveTo>
                    <a:pt x="6583" y="11081"/>
                  </a:moveTo>
                  <a:lnTo>
                    <a:pt x="6582" y="11082"/>
                  </a:lnTo>
                  <a:lnTo>
                    <a:pt x="6593" y="11081"/>
                  </a:lnTo>
                  <a:lnTo>
                    <a:pt x="6270" y="11562"/>
                  </a:lnTo>
                  <a:lnTo>
                    <a:pt x="5664" y="11618"/>
                  </a:lnTo>
                  <a:lnTo>
                    <a:pt x="5664" y="11616"/>
                  </a:lnTo>
                  <a:lnTo>
                    <a:pt x="5653" y="11618"/>
                  </a:lnTo>
                  <a:lnTo>
                    <a:pt x="6003" y="11119"/>
                  </a:lnTo>
                  <a:lnTo>
                    <a:pt x="6583" y="11081"/>
                  </a:lnTo>
                  <a:close/>
                  <a:moveTo>
                    <a:pt x="7221" y="11081"/>
                  </a:moveTo>
                  <a:lnTo>
                    <a:pt x="7543" y="11562"/>
                  </a:lnTo>
                  <a:lnTo>
                    <a:pt x="8149" y="11618"/>
                  </a:lnTo>
                  <a:lnTo>
                    <a:pt x="8149" y="11616"/>
                  </a:lnTo>
                  <a:lnTo>
                    <a:pt x="8160" y="11618"/>
                  </a:lnTo>
                  <a:lnTo>
                    <a:pt x="7810" y="11119"/>
                  </a:lnTo>
                  <a:lnTo>
                    <a:pt x="7230" y="11081"/>
                  </a:lnTo>
                  <a:lnTo>
                    <a:pt x="7231" y="11082"/>
                  </a:lnTo>
                  <a:lnTo>
                    <a:pt x="7221" y="11081"/>
                  </a:lnTo>
                  <a:close/>
                  <a:moveTo>
                    <a:pt x="7930" y="12731"/>
                  </a:moveTo>
                  <a:lnTo>
                    <a:pt x="8349" y="13557"/>
                  </a:lnTo>
                  <a:lnTo>
                    <a:pt x="7411" y="13619"/>
                  </a:lnTo>
                  <a:lnTo>
                    <a:pt x="6920" y="14383"/>
                  </a:lnTo>
                  <a:lnTo>
                    <a:pt x="6380" y="13591"/>
                  </a:lnTo>
                  <a:lnTo>
                    <a:pt x="5476" y="13530"/>
                  </a:lnTo>
                  <a:lnTo>
                    <a:pt x="5479" y="13524"/>
                  </a:lnTo>
                  <a:lnTo>
                    <a:pt x="5472" y="13523"/>
                  </a:lnTo>
                  <a:lnTo>
                    <a:pt x="5871" y="12709"/>
                  </a:lnTo>
                  <a:lnTo>
                    <a:pt x="5453" y="11847"/>
                  </a:lnTo>
                  <a:lnTo>
                    <a:pt x="6362" y="11804"/>
                  </a:lnTo>
                  <a:lnTo>
                    <a:pt x="6884" y="11024"/>
                  </a:lnTo>
                  <a:lnTo>
                    <a:pt x="7391" y="11799"/>
                  </a:lnTo>
                  <a:lnTo>
                    <a:pt x="8327" y="11881"/>
                  </a:lnTo>
                  <a:lnTo>
                    <a:pt x="7930" y="12731"/>
                  </a:lnTo>
                  <a:close/>
                  <a:moveTo>
                    <a:pt x="5816" y="13329"/>
                  </a:moveTo>
                  <a:lnTo>
                    <a:pt x="5816" y="13329"/>
                  </a:lnTo>
                  <a:lnTo>
                    <a:pt x="6504" y="13376"/>
                  </a:lnTo>
                  <a:lnTo>
                    <a:pt x="6915" y="13977"/>
                  </a:lnTo>
                  <a:lnTo>
                    <a:pt x="7283" y="13403"/>
                  </a:lnTo>
                  <a:lnTo>
                    <a:pt x="7996" y="13356"/>
                  </a:lnTo>
                  <a:lnTo>
                    <a:pt x="7681" y="12735"/>
                  </a:lnTo>
                  <a:lnTo>
                    <a:pt x="7986" y="12082"/>
                  </a:lnTo>
                  <a:lnTo>
                    <a:pt x="7979" y="12081"/>
                  </a:lnTo>
                  <a:lnTo>
                    <a:pt x="7983" y="12074"/>
                  </a:lnTo>
                  <a:lnTo>
                    <a:pt x="7264" y="12012"/>
                  </a:lnTo>
                  <a:lnTo>
                    <a:pt x="6882" y="11430"/>
                  </a:lnTo>
                  <a:lnTo>
                    <a:pt x="6486" y="12023"/>
                  </a:lnTo>
                  <a:lnTo>
                    <a:pt x="5804" y="12055"/>
                  </a:lnTo>
                  <a:lnTo>
                    <a:pt x="6120" y="12711"/>
                  </a:lnTo>
                  <a:lnTo>
                    <a:pt x="5816" y="13329"/>
                  </a:lnTo>
                  <a:lnTo>
                    <a:pt x="5816" y="13329"/>
                  </a:lnTo>
                  <a:close/>
                  <a:moveTo>
                    <a:pt x="7145" y="12258"/>
                  </a:moveTo>
                  <a:lnTo>
                    <a:pt x="6894" y="11875"/>
                  </a:lnTo>
                  <a:lnTo>
                    <a:pt x="6637" y="12259"/>
                  </a:lnTo>
                  <a:lnTo>
                    <a:pt x="6186" y="12280"/>
                  </a:lnTo>
                  <a:lnTo>
                    <a:pt x="6393" y="12705"/>
                  </a:lnTo>
                  <a:lnTo>
                    <a:pt x="6196" y="13106"/>
                  </a:lnTo>
                  <a:lnTo>
                    <a:pt x="6202" y="13106"/>
                  </a:lnTo>
                  <a:lnTo>
                    <a:pt x="6199" y="13112"/>
                  </a:lnTo>
                  <a:lnTo>
                    <a:pt x="6644" y="13143"/>
                  </a:lnTo>
                  <a:lnTo>
                    <a:pt x="6910" y="13533"/>
                  </a:lnTo>
                  <a:lnTo>
                    <a:pt x="7154" y="13154"/>
                  </a:lnTo>
                  <a:lnTo>
                    <a:pt x="7616" y="13124"/>
                  </a:lnTo>
                  <a:lnTo>
                    <a:pt x="7409" y="12715"/>
                  </a:lnTo>
                  <a:lnTo>
                    <a:pt x="7603" y="12298"/>
                  </a:lnTo>
                  <a:lnTo>
                    <a:pt x="7603" y="12298"/>
                  </a:lnTo>
                  <a:lnTo>
                    <a:pt x="7603" y="12298"/>
                  </a:lnTo>
                  <a:lnTo>
                    <a:pt x="7145" y="12258"/>
                  </a:lnTo>
                  <a:close/>
                  <a:moveTo>
                    <a:pt x="6541" y="12911"/>
                  </a:moveTo>
                  <a:lnTo>
                    <a:pt x="6541" y="12911"/>
                  </a:lnTo>
                  <a:lnTo>
                    <a:pt x="6641" y="12705"/>
                  </a:lnTo>
                  <a:lnTo>
                    <a:pt x="6536" y="12488"/>
                  </a:lnTo>
                  <a:lnTo>
                    <a:pt x="6760" y="12477"/>
                  </a:lnTo>
                  <a:lnTo>
                    <a:pt x="6892" y="12281"/>
                  </a:lnTo>
                  <a:lnTo>
                    <a:pt x="7016" y="12471"/>
                  </a:lnTo>
                  <a:lnTo>
                    <a:pt x="7258" y="12492"/>
                  </a:lnTo>
                  <a:lnTo>
                    <a:pt x="7255" y="12499"/>
                  </a:lnTo>
                  <a:lnTo>
                    <a:pt x="7263" y="12499"/>
                  </a:lnTo>
                  <a:lnTo>
                    <a:pt x="7160" y="12719"/>
                  </a:lnTo>
                  <a:lnTo>
                    <a:pt x="7263" y="12923"/>
                  </a:lnTo>
                  <a:lnTo>
                    <a:pt x="7026" y="12938"/>
                  </a:lnTo>
                  <a:lnTo>
                    <a:pt x="6905" y="13126"/>
                  </a:lnTo>
                  <a:lnTo>
                    <a:pt x="6769" y="12927"/>
                  </a:lnTo>
                  <a:lnTo>
                    <a:pt x="6541" y="12911"/>
                  </a:lnTo>
                  <a:lnTo>
                    <a:pt x="6541" y="12911"/>
                  </a:lnTo>
                  <a:close/>
                  <a:moveTo>
                    <a:pt x="3451" y="11081"/>
                  </a:moveTo>
                  <a:lnTo>
                    <a:pt x="3451" y="11082"/>
                  </a:lnTo>
                  <a:lnTo>
                    <a:pt x="3462" y="11081"/>
                  </a:lnTo>
                  <a:lnTo>
                    <a:pt x="3140" y="11562"/>
                  </a:lnTo>
                  <a:lnTo>
                    <a:pt x="2533" y="11618"/>
                  </a:lnTo>
                  <a:lnTo>
                    <a:pt x="2534" y="11616"/>
                  </a:lnTo>
                  <a:lnTo>
                    <a:pt x="2522" y="11618"/>
                  </a:lnTo>
                  <a:lnTo>
                    <a:pt x="2873" y="11119"/>
                  </a:lnTo>
                  <a:lnTo>
                    <a:pt x="3451" y="11081"/>
                  </a:lnTo>
                  <a:close/>
                  <a:moveTo>
                    <a:pt x="4089" y="11081"/>
                  </a:moveTo>
                  <a:lnTo>
                    <a:pt x="4411" y="11562"/>
                  </a:lnTo>
                  <a:lnTo>
                    <a:pt x="5019" y="11618"/>
                  </a:lnTo>
                  <a:lnTo>
                    <a:pt x="5018" y="11616"/>
                  </a:lnTo>
                  <a:lnTo>
                    <a:pt x="5030" y="11618"/>
                  </a:lnTo>
                  <a:lnTo>
                    <a:pt x="4678" y="11119"/>
                  </a:lnTo>
                  <a:lnTo>
                    <a:pt x="4100" y="11081"/>
                  </a:lnTo>
                  <a:lnTo>
                    <a:pt x="4100" y="11082"/>
                  </a:lnTo>
                  <a:lnTo>
                    <a:pt x="4089" y="11081"/>
                  </a:lnTo>
                  <a:close/>
                  <a:moveTo>
                    <a:pt x="5335" y="12167"/>
                  </a:moveTo>
                  <a:lnTo>
                    <a:pt x="5592" y="12687"/>
                  </a:lnTo>
                  <a:lnTo>
                    <a:pt x="5335" y="13240"/>
                  </a:lnTo>
                  <a:lnTo>
                    <a:pt x="5079" y="12687"/>
                  </a:lnTo>
                  <a:lnTo>
                    <a:pt x="5335" y="12167"/>
                  </a:lnTo>
                  <a:close/>
                  <a:moveTo>
                    <a:pt x="4799" y="12731"/>
                  </a:moveTo>
                  <a:lnTo>
                    <a:pt x="5218" y="13557"/>
                  </a:lnTo>
                  <a:lnTo>
                    <a:pt x="4279" y="13619"/>
                  </a:lnTo>
                  <a:lnTo>
                    <a:pt x="3789" y="14383"/>
                  </a:lnTo>
                  <a:lnTo>
                    <a:pt x="3249" y="13591"/>
                  </a:lnTo>
                  <a:lnTo>
                    <a:pt x="2345" y="13530"/>
                  </a:lnTo>
                  <a:lnTo>
                    <a:pt x="2348" y="13524"/>
                  </a:lnTo>
                  <a:lnTo>
                    <a:pt x="2341" y="13523"/>
                  </a:lnTo>
                  <a:lnTo>
                    <a:pt x="2740" y="12709"/>
                  </a:lnTo>
                  <a:lnTo>
                    <a:pt x="2323" y="11847"/>
                  </a:lnTo>
                  <a:lnTo>
                    <a:pt x="3231" y="11804"/>
                  </a:lnTo>
                  <a:lnTo>
                    <a:pt x="3754" y="11024"/>
                  </a:lnTo>
                  <a:lnTo>
                    <a:pt x="4261" y="11799"/>
                  </a:lnTo>
                  <a:lnTo>
                    <a:pt x="5196" y="11881"/>
                  </a:lnTo>
                  <a:lnTo>
                    <a:pt x="4799" y="12731"/>
                  </a:lnTo>
                  <a:close/>
                  <a:moveTo>
                    <a:pt x="2685" y="13329"/>
                  </a:moveTo>
                  <a:lnTo>
                    <a:pt x="2685" y="13329"/>
                  </a:lnTo>
                  <a:lnTo>
                    <a:pt x="3374" y="13376"/>
                  </a:lnTo>
                  <a:lnTo>
                    <a:pt x="3783" y="13977"/>
                  </a:lnTo>
                  <a:lnTo>
                    <a:pt x="4152" y="13403"/>
                  </a:lnTo>
                  <a:lnTo>
                    <a:pt x="4865" y="13356"/>
                  </a:lnTo>
                  <a:lnTo>
                    <a:pt x="4551" y="12735"/>
                  </a:lnTo>
                  <a:lnTo>
                    <a:pt x="4856" y="12082"/>
                  </a:lnTo>
                  <a:lnTo>
                    <a:pt x="4848" y="12081"/>
                  </a:lnTo>
                  <a:lnTo>
                    <a:pt x="4851" y="12074"/>
                  </a:lnTo>
                  <a:lnTo>
                    <a:pt x="4132" y="12012"/>
                  </a:lnTo>
                  <a:lnTo>
                    <a:pt x="3752" y="11430"/>
                  </a:lnTo>
                  <a:lnTo>
                    <a:pt x="3354" y="12023"/>
                  </a:lnTo>
                  <a:lnTo>
                    <a:pt x="2672" y="12055"/>
                  </a:lnTo>
                  <a:lnTo>
                    <a:pt x="2989" y="12711"/>
                  </a:lnTo>
                  <a:lnTo>
                    <a:pt x="2685" y="13329"/>
                  </a:lnTo>
                  <a:lnTo>
                    <a:pt x="2685" y="13329"/>
                  </a:lnTo>
                  <a:close/>
                  <a:moveTo>
                    <a:pt x="4013" y="12258"/>
                  </a:moveTo>
                  <a:lnTo>
                    <a:pt x="3763" y="11875"/>
                  </a:lnTo>
                  <a:lnTo>
                    <a:pt x="3505" y="12259"/>
                  </a:lnTo>
                  <a:lnTo>
                    <a:pt x="3056" y="12280"/>
                  </a:lnTo>
                  <a:lnTo>
                    <a:pt x="3261" y="12705"/>
                  </a:lnTo>
                  <a:lnTo>
                    <a:pt x="3064" y="13106"/>
                  </a:lnTo>
                  <a:lnTo>
                    <a:pt x="3072" y="13106"/>
                  </a:lnTo>
                  <a:lnTo>
                    <a:pt x="3069" y="13112"/>
                  </a:lnTo>
                  <a:lnTo>
                    <a:pt x="3514" y="13143"/>
                  </a:lnTo>
                  <a:lnTo>
                    <a:pt x="3780" y="13533"/>
                  </a:lnTo>
                  <a:lnTo>
                    <a:pt x="4023" y="13154"/>
                  </a:lnTo>
                  <a:lnTo>
                    <a:pt x="4485" y="13124"/>
                  </a:lnTo>
                  <a:lnTo>
                    <a:pt x="4277" y="12715"/>
                  </a:lnTo>
                  <a:lnTo>
                    <a:pt x="4472" y="12298"/>
                  </a:lnTo>
                  <a:lnTo>
                    <a:pt x="4472" y="12298"/>
                  </a:lnTo>
                  <a:lnTo>
                    <a:pt x="4472" y="12298"/>
                  </a:lnTo>
                  <a:lnTo>
                    <a:pt x="4013" y="12258"/>
                  </a:lnTo>
                  <a:close/>
                  <a:moveTo>
                    <a:pt x="3409" y="12911"/>
                  </a:moveTo>
                  <a:lnTo>
                    <a:pt x="3409" y="12911"/>
                  </a:lnTo>
                  <a:lnTo>
                    <a:pt x="3510" y="12705"/>
                  </a:lnTo>
                  <a:lnTo>
                    <a:pt x="3405" y="12488"/>
                  </a:lnTo>
                  <a:lnTo>
                    <a:pt x="3629" y="12477"/>
                  </a:lnTo>
                  <a:lnTo>
                    <a:pt x="3761" y="12281"/>
                  </a:lnTo>
                  <a:lnTo>
                    <a:pt x="3886" y="12471"/>
                  </a:lnTo>
                  <a:lnTo>
                    <a:pt x="4128" y="12492"/>
                  </a:lnTo>
                  <a:lnTo>
                    <a:pt x="4125" y="12499"/>
                  </a:lnTo>
                  <a:lnTo>
                    <a:pt x="4131" y="12499"/>
                  </a:lnTo>
                  <a:lnTo>
                    <a:pt x="4029" y="12719"/>
                  </a:lnTo>
                  <a:lnTo>
                    <a:pt x="4132" y="12923"/>
                  </a:lnTo>
                  <a:lnTo>
                    <a:pt x="3896" y="12938"/>
                  </a:lnTo>
                  <a:lnTo>
                    <a:pt x="3775" y="13126"/>
                  </a:lnTo>
                  <a:lnTo>
                    <a:pt x="3638" y="12927"/>
                  </a:lnTo>
                  <a:lnTo>
                    <a:pt x="3409" y="12911"/>
                  </a:lnTo>
                  <a:lnTo>
                    <a:pt x="3409" y="12911"/>
                  </a:lnTo>
                  <a:close/>
                  <a:moveTo>
                    <a:pt x="959" y="11081"/>
                  </a:moveTo>
                  <a:lnTo>
                    <a:pt x="1281" y="11562"/>
                  </a:lnTo>
                  <a:lnTo>
                    <a:pt x="1887" y="11618"/>
                  </a:lnTo>
                  <a:lnTo>
                    <a:pt x="1887" y="11616"/>
                  </a:lnTo>
                  <a:lnTo>
                    <a:pt x="1898" y="11618"/>
                  </a:lnTo>
                  <a:lnTo>
                    <a:pt x="1548" y="11119"/>
                  </a:lnTo>
                  <a:lnTo>
                    <a:pt x="969" y="11081"/>
                  </a:lnTo>
                  <a:lnTo>
                    <a:pt x="970" y="11082"/>
                  </a:lnTo>
                  <a:lnTo>
                    <a:pt x="959" y="11081"/>
                  </a:lnTo>
                  <a:close/>
                  <a:moveTo>
                    <a:pt x="2205" y="12167"/>
                  </a:moveTo>
                  <a:lnTo>
                    <a:pt x="2461" y="12687"/>
                  </a:lnTo>
                  <a:lnTo>
                    <a:pt x="2205" y="13240"/>
                  </a:lnTo>
                  <a:lnTo>
                    <a:pt x="1949" y="12687"/>
                  </a:lnTo>
                  <a:lnTo>
                    <a:pt x="2205" y="12167"/>
                  </a:lnTo>
                  <a:close/>
                  <a:moveTo>
                    <a:pt x="279" y="12911"/>
                  </a:moveTo>
                  <a:lnTo>
                    <a:pt x="279" y="12911"/>
                  </a:lnTo>
                  <a:lnTo>
                    <a:pt x="379" y="12705"/>
                  </a:lnTo>
                  <a:lnTo>
                    <a:pt x="275" y="12488"/>
                  </a:lnTo>
                  <a:lnTo>
                    <a:pt x="498" y="12477"/>
                  </a:lnTo>
                  <a:lnTo>
                    <a:pt x="630" y="12281"/>
                  </a:lnTo>
                  <a:lnTo>
                    <a:pt x="754" y="12471"/>
                  </a:lnTo>
                  <a:lnTo>
                    <a:pt x="997" y="12492"/>
                  </a:lnTo>
                  <a:lnTo>
                    <a:pt x="993" y="12499"/>
                  </a:lnTo>
                  <a:lnTo>
                    <a:pt x="1001" y="12499"/>
                  </a:lnTo>
                  <a:lnTo>
                    <a:pt x="898" y="12719"/>
                  </a:lnTo>
                  <a:lnTo>
                    <a:pt x="1001" y="12923"/>
                  </a:lnTo>
                  <a:lnTo>
                    <a:pt x="764" y="12938"/>
                  </a:lnTo>
                  <a:lnTo>
                    <a:pt x="643" y="13126"/>
                  </a:lnTo>
                  <a:lnTo>
                    <a:pt x="507" y="12927"/>
                  </a:lnTo>
                  <a:lnTo>
                    <a:pt x="279" y="12911"/>
                  </a:lnTo>
                  <a:lnTo>
                    <a:pt x="279" y="12911"/>
                  </a:lnTo>
                  <a:close/>
                  <a:moveTo>
                    <a:pt x="12845" y="11081"/>
                  </a:moveTo>
                  <a:lnTo>
                    <a:pt x="12844" y="11082"/>
                  </a:lnTo>
                  <a:lnTo>
                    <a:pt x="12854" y="11081"/>
                  </a:lnTo>
                  <a:lnTo>
                    <a:pt x="12532" y="11562"/>
                  </a:lnTo>
                  <a:lnTo>
                    <a:pt x="11926" y="11618"/>
                  </a:lnTo>
                  <a:lnTo>
                    <a:pt x="11926" y="11616"/>
                  </a:lnTo>
                  <a:lnTo>
                    <a:pt x="11915" y="11618"/>
                  </a:lnTo>
                  <a:lnTo>
                    <a:pt x="12265" y="11119"/>
                  </a:lnTo>
                  <a:lnTo>
                    <a:pt x="12845" y="11081"/>
                  </a:lnTo>
                  <a:close/>
                  <a:moveTo>
                    <a:pt x="13482" y="11081"/>
                  </a:moveTo>
                  <a:lnTo>
                    <a:pt x="13805" y="11562"/>
                  </a:lnTo>
                  <a:lnTo>
                    <a:pt x="14411" y="11618"/>
                  </a:lnTo>
                  <a:lnTo>
                    <a:pt x="14411" y="11616"/>
                  </a:lnTo>
                  <a:lnTo>
                    <a:pt x="14422" y="11618"/>
                  </a:lnTo>
                  <a:lnTo>
                    <a:pt x="14072" y="11119"/>
                  </a:lnTo>
                  <a:lnTo>
                    <a:pt x="13492" y="11081"/>
                  </a:lnTo>
                  <a:lnTo>
                    <a:pt x="13493" y="11082"/>
                  </a:lnTo>
                  <a:lnTo>
                    <a:pt x="13482" y="11081"/>
                  </a:lnTo>
                  <a:close/>
                  <a:moveTo>
                    <a:pt x="14729" y="12167"/>
                  </a:moveTo>
                  <a:lnTo>
                    <a:pt x="14985" y="12687"/>
                  </a:lnTo>
                  <a:lnTo>
                    <a:pt x="14729" y="13240"/>
                  </a:lnTo>
                  <a:lnTo>
                    <a:pt x="14473" y="12687"/>
                  </a:lnTo>
                  <a:lnTo>
                    <a:pt x="14729" y="12167"/>
                  </a:lnTo>
                  <a:close/>
                  <a:moveTo>
                    <a:pt x="14193" y="12731"/>
                  </a:moveTo>
                  <a:lnTo>
                    <a:pt x="14611" y="13557"/>
                  </a:lnTo>
                  <a:lnTo>
                    <a:pt x="13673" y="13619"/>
                  </a:lnTo>
                  <a:lnTo>
                    <a:pt x="13182" y="14383"/>
                  </a:lnTo>
                  <a:lnTo>
                    <a:pt x="12641" y="13591"/>
                  </a:lnTo>
                  <a:lnTo>
                    <a:pt x="11738" y="13530"/>
                  </a:lnTo>
                  <a:lnTo>
                    <a:pt x="11741" y="13524"/>
                  </a:lnTo>
                  <a:lnTo>
                    <a:pt x="11733" y="13523"/>
                  </a:lnTo>
                  <a:lnTo>
                    <a:pt x="12132" y="12709"/>
                  </a:lnTo>
                  <a:lnTo>
                    <a:pt x="11716" y="11847"/>
                  </a:lnTo>
                  <a:lnTo>
                    <a:pt x="12624" y="11804"/>
                  </a:lnTo>
                  <a:lnTo>
                    <a:pt x="13147" y="11024"/>
                  </a:lnTo>
                  <a:lnTo>
                    <a:pt x="13653" y="11799"/>
                  </a:lnTo>
                  <a:lnTo>
                    <a:pt x="14589" y="11881"/>
                  </a:lnTo>
                  <a:lnTo>
                    <a:pt x="14193" y="12731"/>
                  </a:lnTo>
                  <a:close/>
                  <a:moveTo>
                    <a:pt x="12078" y="13329"/>
                  </a:moveTo>
                  <a:lnTo>
                    <a:pt x="12078" y="13329"/>
                  </a:lnTo>
                  <a:lnTo>
                    <a:pt x="12766" y="13376"/>
                  </a:lnTo>
                  <a:lnTo>
                    <a:pt x="13177" y="13977"/>
                  </a:lnTo>
                  <a:lnTo>
                    <a:pt x="13545" y="13403"/>
                  </a:lnTo>
                  <a:lnTo>
                    <a:pt x="14257" y="13356"/>
                  </a:lnTo>
                  <a:lnTo>
                    <a:pt x="13943" y="12735"/>
                  </a:lnTo>
                  <a:lnTo>
                    <a:pt x="14249" y="12082"/>
                  </a:lnTo>
                  <a:lnTo>
                    <a:pt x="14241" y="12081"/>
                  </a:lnTo>
                  <a:lnTo>
                    <a:pt x="14244" y="12074"/>
                  </a:lnTo>
                  <a:lnTo>
                    <a:pt x="13526" y="12012"/>
                  </a:lnTo>
                  <a:lnTo>
                    <a:pt x="13144" y="11430"/>
                  </a:lnTo>
                  <a:lnTo>
                    <a:pt x="12747" y="12023"/>
                  </a:lnTo>
                  <a:lnTo>
                    <a:pt x="12065" y="12055"/>
                  </a:lnTo>
                  <a:lnTo>
                    <a:pt x="12382" y="12711"/>
                  </a:lnTo>
                  <a:lnTo>
                    <a:pt x="12078" y="13329"/>
                  </a:lnTo>
                  <a:lnTo>
                    <a:pt x="12078" y="13329"/>
                  </a:lnTo>
                  <a:close/>
                  <a:moveTo>
                    <a:pt x="13407" y="12258"/>
                  </a:moveTo>
                  <a:lnTo>
                    <a:pt x="13156" y="11875"/>
                  </a:lnTo>
                  <a:lnTo>
                    <a:pt x="12899" y="12259"/>
                  </a:lnTo>
                  <a:lnTo>
                    <a:pt x="12448" y="12280"/>
                  </a:lnTo>
                  <a:lnTo>
                    <a:pt x="12654" y="12705"/>
                  </a:lnTo>
                  <a:lnTo>
                    <a:pt x="12458" y="13106"/>
                  </a:lnTo>
                  <a:lnTo>
                    <a:pt x="12464" y="13106"/>
                  </a:lnTo>
                  <a:lnTo>
                    <a:pt x="12461" y="13112"/>
                  </a:lnTo>
                  <a:lnTo>
                    <a:pt x="12906" y="13143"/>
                  </a:lnTo>
                  <a:lnTo>
                    <a:pt x="13172" y="13533"/>
                  </a:lnTo>
                  <a:lnTo>
                    <a:pt x="13415" y="13154"/>
                  </a:lnTo>
                  <a:lnTo>
                    <a:pt x="13878" y="13124"/>
                  </a:lnTo>
                  <a:lnTo>
                    <a:pt x="13671" y="12715"/>
                  </a:lnTo>
                  <a:lnTo>
                    <a:pt x="13865" y="12298"/>
                  </a:lnTo>
                  <a:lnTo>
                    <a:pt x="13865" y="12298"/>
                  </a:lnTo>
                  <a:lnTo>
                    <a:pt x="13865" y="12298"/>
                  </a:lnTo>
                  <a:lnTo>
                    <a:pt x="13407" y="12258"/>
                  </a:lnTo>
                  <a:close/>
                  <a:moveTo>
                    <a:pt x="12803" y="12911"/>
                  </a:moveTo>
                  <a:lnTo>
                    <a:pt x="12803" y="12911"/>
                  </a:lnTo>
                  <a:lnTo>
                    <a:pt x="12903" y="12705"/>
                  </a:lnTo>
                  <a:lnTo>
                    <a:pt x="12798" y="12488"/>
                  </a:lnTo>
                  <a:lnTo>
                    <a:pt x="13022" y="12477"/>
                  </a:lnTo>
                  <a:lnTo>
                    <a:pt x="13154" y="12281"/>
                  </a:lnTo>
                  <a:lnTo>
                    <a:pt x="13278" y="12471"/>
                  </a:lnTo>
                  <a:lnTo>
                    <a:pt x="13520" y="12492"/>
                  </a:lnTo>
                  <a:lnTo>
                    <a:pt x="13517" y="12499"/>
                  </a:lnTo>
                  <a:lnTo>
                    <a:pt x="13525" y="12499"/>
                  </a:lnTo>
                  <a:lnTo>
                    <a:pt x="13422" y="12719"/>
                  </a:lnTo>
                  <a:lnTo>
                    <a:pt x="13525" y="12923"/>
                  </a:lnTo>
                  <a:lnTo>
                    <a:pt x="13288" y="12938"/>
                  </a:lnTo>
                  <a:lnTo>
                    <a:pt x="13167" y="13126"/>
                  </a:lnTo>
                  <a:lnTo>
                    <a:pt x="13031" y="12927"/>
                  </a:lnTo>
                  <a:lnTo>
                    <a:pt x="12803" y="12911"/>
                  </a:lnTo>
                  <a:lnTo>
                    <a:pt x="12803" y="12911"/>
                  </a:lnTo>
                  <a:close/>
                  <a:moveTo>
                    <a:pt x="9713" y="11081"/>
                  </a:moveTo>
                  <a:lnTo>
                    <a:pt x="9713" y="11082"/>
                  </a:lnTo>
                  <a:lnTo>
                    <a:pt x="9724" y="11081"/>
                  </a:lnTo>
                  <a:lnTo>
                    <a:pt x="9402" y="11562"/>
                  </a:lnTo>
                  <a:lnTo>
                    <a:pt x="8794" y="11618"/>
                  </a:lnTo>
                  <a:lnTo>
                    <a:pt x="8796" y="11616"/>
                  </a:lnTo>
                  <a:lnTo>
                    <a:pt x="8784" y="11618"/>
                  </a:lnTo>
                  <a:lnTo>
                    <a:pt x="9135" y="11119"/>
                  </a:lnTo>
                  <a:lnTo>
                    <a:pt x="9713" y="11081"/>
                  </a:lnTo>
                  <a:close/>
                  <a:moveTo>
                    <a:pt x="10351" y="11081"/>
                  </a:moveTo>
                  <a:lnTo>
                    <a:pt x="10673" y="11562"/>
                  </a:lnTo>
                  <a:lnTo>
                    <a:pt x="11281" y="11618"/>
                  </a:lnTo>
                  <a:lnTo>
                    <a:pt x="11279" y="11616"/>
                  </a:lnTo>
                  <a:lnTo>
                    <a:pt x="11291" y="11618"/>
                  </a:lnTo>
                  <a:lnTo>
                    <a:pt x="10940" y="11119"/>
                  </a:lnTo>
                  <a:lnTo>
                    <a:pt x="10362" y="11081"/>
                  </a:lnTo>
                  <a:lnTo>
                    <a:pt x="10362" y="11082"/>
                  </a:lnTo>
                  <a:lnTo>
                    <a:pt x="10351" y="11081"/>
                  </a:lnTo>
                  <a:close/>
                  <a:moveTo>
                    <a:pt x="11597" y="12167"/>
                  </a:moveTo>
                  <a:lnTo>
                    <a:pt x="11853" y="12687"/>
                  </a:lnTo>
                  <a:lnTo>
                    <a:pt x="11597" y="13240"/>
                  </a:lnTo>
                  <a:lnTo>
                    <a:pt x="11341" y="12687"/>
                  </a:lnTo>
                  <a:lnTo>
                    <a:pt x="11597" y="12167"/>
                  </a:lnTo>
                  <a:close/>
                  <a:moveTo>
                    <a:pt x="8467" y="12167"/>
                  </a:moveTo>
                  <a:lnTo>
                    <a:pt x="8723" y="12687"/>
                  </a:lnTo>
                  <a:lnTo>
                    <a:pt x="8467" y="13240"/>
                  </a:lnTo>
                  <a:lnTo>
                    <a:pt x="8211" y="12687"/>
                  </a:lnTo>
                  <a:lnTo>
                    <a:pt x="8467" y="12167"/>
                  </a:lnTo>
                  <a:close/>
                  <a:moveTo>
                    <a:pt x="11061" y="12731"/>
                  </a:moveTo>
                  <a:lnTo>
                    <a:pt x="11479" y="13557"/>
                  </a:lnTo>
                  <a:lnTo>
                    <a:pt x="10541" y="13619"/>
                  </a:lnTo>
                  <a:lnTo>
                    <a:pt x="10050" y="14383"/>
                  </a:lnTo>
                  <a:lnTo>
                    <a:pt x="9511" y="13591"/>
                  </a:lnTo>
                  <a:lnTo>
                    <a:pt x="8606" y="13530"/>
                  </a:lnTo>
                  <a:lnTo>
                    <a:pt x="8610" y="13524"/>
                  </a:lnTo>
                  <a:lnTo>
                    <a:pt x="8603" y="13523"/>
                  </a:lnTo>
                  <a:lnTo>
                    <a:pt x="9002" y="12709"/>
                  </a:lnTo>
                  <a:lnTo>
                    <a:pt x="8585" y="11847"/>
                  </a:lnTo>
                  <a:lnTo>
                    <a:pt x="9493" y="11804"/>
                  </a:lnTo>
                  <a:lnTo>
                    <a:pt x="10016" y="11024"/>
                  </a:lnTo>
                  <a:lnTo>
                    <a:pt x="10523" y="11799"/>
                  </a:lnTo>
                  <a:lnTo>
                    <a:pt x="11458" y="11881"/>
                  </a:lnTo>
                  <a:lnTo>
                    <a:pt x="11061" y="12731"/>
                  </a:lnTo>
                  <a:close/>
                  <a:moveTo>
                    <a:pt x="8947" y="13329"/>
                  </a:moveTo>
                  <a:lnTo>
                    <a:pt x="8947" y="13329"/>
                  </a:lnTo>
                  <a:lnTo>
                    <a:pt x="9635" y="13376"/>
                  </a:lnTo>
                  <a:lnTo>
                    <a:pt x="10045" y="13977"/>
                  </a:lnTo>
                  <a:lnTo>
                    <a:pt x="10414" y="13403"/>
                  </a:lnTo>
                  <a:lnTo>
                    <a:pt x="11127" y="13356"/>
                  </a:lnTo>
                  <a:lnTo>
                    <a:pt x="10813" y="12735"/>
                  </a:lnTo>
                  <a:lnTo>
                    <a:pt x="11117" y="12082"/>
                  </a:lnTo>
                  <a:lnTo>
                    <a:pt x="11110" y="12081"/>
                  </a:lnTo>
                  <a:lnTo>
                    <a:pt x="11113" y="12074"/>
                  </a:lnTo>
                  <a:lnTo>
                    <a:pt x="10394" y="12012"/>
                  </a:lnTo>
                  <a:lnTo>
                    <a:pt x="10014" y="11430"/>
                  </a:lnTo>
                  <a:lnTo>
                    <a:pt x="9616" y="12023"/>
                  </a:lnTo>
                  <a:lnTo>
                    <a:pt x="8934" y="12055"/>
                  </a:lnTo>
                  <a:lnTo>
                    <a:pt x="9251" y="12711"/>
                  </a:lnTo>
                  <a:lnTo>
                    <a:pt x="8947" y="13329"/>
                  </a:lnTo>
                  <a:lnTo>
                    <a:pt x="8947" y="13329"/>
                  </a:lnTo>
                  <a:close/>
                  <a:moveTo>
                    <a:pt x="10275" y="12258"/>
                  </a:moveTo>
                  <a:lnTo>
                    <a:pt x="10025" y="11875"/>
                  </a:lnTo>
                  <a:lnTo>
                    <a:pt x="9767" y="12259"/>
                  </a:lnTo>
                  <a:lnTo>
                    <a:pt x="9318" y="12280"/>
                  </a:lnTo>
                  <a:lnTo>
                    <a:pt x="9523" y="12705"/>
                  </a:lnTo>
                  <a:lnTo>
                    <a:pt x="9326" y="13106"/>
                  </a:lnTo>
                  <a:lnTo>
                    <a:pt x="9334" y="13106"/>
                  </a:lnTo>
                  <a:lnTo>
                    <a:pt x="9331" y="13112"/>
                  </a:lnTo>
                  <a:lnTo>
                    <a:pt x="9776" y="13143"/>
                  </a:lnTo>
                  <a:lnTo>
                    <a:pt x="10042" y="13533"/>
                  </a:lnTo>
                  <a:lnTo>
                    <a:pt x="10285" y="13154"/>
                  </a:lnTo>
                  <a:lnTo>
                    <a:pt x="10747" y="13124"/>
                  </a:lnTo>
                  <a:lnTo>
                    <a:pt x="10540" y="12715"/>
                  </a:lnTo>
                  <a:lnTo>
                    <a:pt x="10734" y="12298"/>
                  </a:lnTo>
                  <a:lnTo>
                    <a:pt x="10734" y="12298"/>
                  </a:lnTo>
                  <a:lnTo>
                    <a:pt x="10734" y="12298"/>
                  </a:lnTo>
                  <a:lnTo>
                    <a:pt x="10275" y="12258"/>
                  </a:lnTo>
                  <a:close/>
                  <a:moveTo>
                    <a:pt x="9671" y="12911"/>
                  </a:moveTo>
                  <a:lnTo>
                    <a:pt x="9671" y="12911"/>
                  </a:lnTo>
                  <a:lnTo>
                    <a:pt x="9773" y="12705"/>
                  </a:lnTo>
                  <a:lnTo>
                    <a:pt x="9667" y="12488"/>
                  </a:lnTo>
                  <a:lnTo>
                    <a:pt x="9891" y="12477"/>
                  </a:lnTo>
                  <a:lnTo>
                    <a:pt x="10022" y="12281"/>
                  </a:lnTo>
                  <a:lnTo>
                    <a:pt x="10148" y="12471"/>
                  </a:lnTo>
                  <a:lnTo>
                    <a:pt x="10390" y="12492"/>
                  </a:lnTo>
                  <a:lnTo>
                    <a:pt x="10387" y="12499"/>
                  </a:lnTo>
                  <a:lnTo>
                    <a:pt x="10393" y="12499"/>
                  </a:lnTo>
                  <a:lnTo>
                    <a:pt x="10290" y="12719"/>
                  </a:lnTo>
                  <a:lnTo>
                    <a:pt x="10394" y="12923"/>
                  </a:lnTo>
                  <a:lnTo>
                    <a:pt x="10157" y="12938"/>
                  </a:lnTo>
                  <a:lnTo>
                    <a:pt x="10036" y="13126"/>
                  </a:lnTo>
                  <a:lnTo>
                    <a:pt x="9900" y="12927"/>
                  </a:lnTo>
                  <a:lnTo>
                    <a:pt x="9671" y="12911"/>
                  </a:lnTo>
                  <a:lnTo>
                    <a:pt x="9671" y="12911"/>
                  </a:lnTo>
                  <a:close/>
                  <a:moveTo>
                    <a:pt x="5027" y="8372"/>
                  </a:moveTo>
                  <a:lnTo>
                    <a:pt x="5027" y="8372"/>
                  </a:lnTo>
                  <a:lnTo>
                    <a:pt x="5027" y="8372"/>
                  </a:lnTo>
                  <a:lnTo>
                    <a:pt x="4705" y="8854"/>
                  </a:lnTo>
                  <a:lnTo>
                    <a:pt x="4098" y="8908"/>
                  </a:lnTo>
                  <a:lnTo>
                    <a:pt x="4449" y="8410"/>
                  </a:lnTo>
                  <a:lnTo>
                    <a:pt x="5027" y="8372"/>
                  </a:lnTo>
                  <a:close/>
                  <a:moveTo>
                    <a:pt x="5665" y="8372"/>
                  </a:moveTo>
                  <a:lnTo>
                    <a:pt x="5665" y="8372"/>
                  </a:lnTo>
                  <a:lnTo>
                    <a:pt x="5665" y="8372"/>
                  </a:lnTo>
                  <a:lnTo>
                    <a:pt x="5987" y="8854"/>
                  </a:lnTo>
                  <a:lnTo>
                    <a:pt x="6595" y="8908"/>
                  </a:lnTo>
                  <a:lnTo>
                    <a:pt x="6243" y="8410"/>
                  </a:lnTo>
                  <a:lnTo>
                    <a:pt x="5665" y="8372"/>
                  </a:lnTo>
                  <a:close/>
                  <a:moveTo>
                    <a:pt x="6375" y="10021"/>
                  </a:moveTo>
                  <a:lnTo>
                    <a:pt x="6794" y="10848"/>
                  </a:lnTo>
                  <a:lnTo>
                    <a:pt x="5855" y="10910"/>
                  </a:lnTo>
                  <a:lnTo>
                    <a:pt x="5365" y="11675"/>
                  </a:lnTo>
                  <a:lnTo>
                    <a:pt x="4825" y="10882"/>
                  </a:lnTo>
                  <a:lnTo>
                    <a:pt x="3921" y="10821"/>
                  </a:lnTo>
                  <a:lnTo>
                    <a:pt x="3924" y="10814"/>
                  </a:lnTo>
                  <a:lnTo>
                    <a:pt x="3917" y="10814"/>
                  </a:lnTo>
                  <a:lnTo>
                    <a:pt x="4316" y="10001"/>
                  </a:lnTo>
                  <a:lnTo>
                    <a:pt x="3899" y="9138"/>
                  </a:lnTo>
                  <a:lnTo>
                    <a:pt x="4807" y="9096"/>
                  </a:lnTo>
                  <a:lnTo>
                    <a:pt x="5330" y="8315"/>
                  </a:lnTo>
                  <a:lnTo>
                    <a:pt x="5837" y="9090"/>
                  </a:lnTo>
                  <a:lnTo>
                    <a:pt x="6772" y="9171"/>
                  </a:lnTo>
                  <a:lnTo>
                    <a:pt x="6375" y="10021"/>
                  </a:lnTo>
                  <a:close/>
                  <a:moveTo>
                    <a:pt x="4262" y="10620"/>
                  </a:moveTo>
                  <a:lnTo>
                    <a:pt x="4262" y="10620"/>
                  </a:lnTo>
                  <a:lnTo>
                    <a:pt x="4950" y="10666"/>
                  </a:lnTo>
                  <a:lnTo>
                    <a:pt x="5359" y="11269"/>
                  </a:lnTo>
                  <a:lnTo>
                    <a:pt x="5728" y="10694"/>
                  </a:lnTo>
                  <a:lnTo>
                    <a:pt x="6441" y="10647"/>
                  </a:lnTo>
                  <a:lnTo>
                    <a:pt x="6127" y="10026"/>
                  </a:lnTo>
                  <a:lnTo>
                    <a:pt x="6432" y="9372"/>
                  </a:lnTo>
                  <a:lnTo>
                    <a:pt x="6424" y="9372"/>
                  </a:lnTo>
                  <a:lnTo>
                    <a:pt x="6427" y="9366"/>
                  </a:lnTo>
                  <a:lnTo>
                    <a:pt x="5708" y="9303"/>
                  </a:lnTo>
                  <a:lnTo>
                    <a:pt x="5328" y="8720"/>
                  </a:lnTo>
                  <a:lnTo>
                    <a:pt x="4930" y="9314"/>
                  </a:lnTo>
                  <a:lnTo>
                    <a:pt x="4248" y="9345"/>
                  </a:lnTo>
                  <a:lnTo>
                    <a:pt x="4565" y="10001"/>
                  </a:lnTo>
                  <a:lnTo>
                    <a:pt x="4262" y="10620"/>
                  </a:lnTo>
                  <a:lnTo>
                    <a:pt x="4262" y="10620"/>
                  </a:lnTo>
                  <a:close/>
                  <a:moveTo>
                    <a:pt x="5591" y="9549"/>
                  </a:moveTo>
                  <a:lnTo>
                    <a:pt x="5339" y="9165"/>
                  </a:lnTo>
                  <a:lnTo>
                    <a:pt x="5081" y="9550"/>
                  </a:lnTo>
                  <a:lnTo>
                    <a:pt x="4632" y="9571"/>
                  </a:lnTo>
                  <a:lnTo>
                    <a:pt x="4837" y="9996"/>
                  </a:lnTo>
                  <a:lnTo>
                    <a:pt x="4640" y="10396"/>
                  </a:lnTo>
                  <a:lnTo>
                    <a:pt x="4648" y="10397"/>
                  </a:lnTo>
                  <a:lnTo>
                    <a:pt x="4645" y="10404"/>
                  </a:lnTo>
                  <a:lnTo>
                    <a:pt x="5090" y="10434"/>
                  </a:lnTo>
                  <a:lnTo>
                    <a:pt x="5356" y="10824"/>
                  </a:lnTo>
                  <a:lnTo>
                    <a:pt x="5599" y="10445"/>
                  </a:lnTo>
                  <a:lnTo>
                    <a:pt x="6061" y="10414"/>
                  </a:lnTo>
                  <a:lnTo>
                    <a:pt x="5854" y="10005"/>
                  </a:lnTo>
                  <a:lnTo>
                    <a:pt x="6049" y="9589"/>
                  </a:lnTo>
                  <a:lnTo>
                    <a:pt x="6049" y="9589"/>
                  </a:lnTo>
                  <a:lnTo>
                    <a:pt x="6049" y="9589"/>
                  </a:lnTo>
                  <a:lnTo>
                    <a:pt x="5591" y="9549"/>
                  </a:lnTo>
                  <a:close/>
                  <a:moveTo>
                    <a:pt x="4985" y="10202"/>
                  </a:moveTo>
                  <a:lnTo>
                    <a:pt x="4985" y="10202"/>
                  </a:lnTo>
                  <a:lnTo>
                    <a:pt x="5087" y="9996"/>
                  </a:lnTo>
                  <a:lnTo>
                    <a:pt x="4981" y="9778"/>
                  </a:lnTo>
                  <a:lnTo>
                    <a:pt x="5205" y="9769"/>
                  </a:lnTo>
                  <a:lnTo>
                    <a:pt x="5337" y="9571"/>
                  </a:lnTo>
                  <a:lnTo>
                    <a:pt x="5462" y="9762"/>
                  </a:lnTo>
                  <a:lnTo>
                    <a:pt x="5704" y="9784"/>
                  </a:lnTo>
                  <a:lnTo>
                    <a:pt x="5701" y="9789"/>
                  </a:lnTo>
                  <a:lnTo>
                    <a:pt x="5707" y="9790"/>
                  </a:lnTo>
                  <a:lnTo>
                    <a:pt x="5605" y="10011"/>
                  </a:lnTo>
                  <a:lnTo>
                    <a:pt x="5708" y="10214"/>
                  </a:lnTo>
                  <a:lnTo>
                    <a:pt x="5472" y="10230"/>
                  </a:lnTo>
                  <a:lnTo>
                    <a:pt x="5351" y="10418"/>
                  </a:lnTo>
                  <a:lnTo>
                    <a:pt x="5214" y="10218"/>
                  </a:lnTo>
                  <a:lnTo>
                    <a:pt x="4985" y="10202"/>
                  </a:lnTo>
                  <a:lnTo>
                    <a:pt x="4985" y="10202"/>
                  </a:lnTo>
                  <a:close/>
                  <a:moveTo>
                    <a:pt x="1897" y="8372"/>
                  </a:moveTo>
                  <a:lnTo>
                    <a:pt x="1897" y="8372"/>
                  </a:lnTo>
                  <a:lnTo>
                    <a:pt x="1897" y="8372"/>
                  </a:lnTo>
                  <a:lnTo>
                    <a:pt x="1574" y="8854"/>
                  </a:lnTo>
                  <a:lnTo>
                    <a:pt x="967" y="8908"/>
                  </a:lnTo>
                  <a:lnTo>
                    <a:pt x="1318" y="8410"/>
                  </a:lnTo>
                  <a:lnTo>
                    <a:pt x="1897" y="8372"/>
                  </a:lnTo>
                  <a:close/>
                  <a:moveTo>
                    <a:pt x="2535" y="8372"/>
                  </a:moveTo>
                  <a:lnTo>
                    <a:pt x="2535" y="8372"/>
                  </a:lnTo>
                  <a:lnTo>
                    <a:pt x="2535" y="8372"/>
                  </a:lnTo>
                  <a:lnTo>
                    <a:pt x="2857" y="8854"/>
                  </a:lnTo>
                  <a:lnTo>
                    <a:pt x="3463" y="8908"/>
                  </a:lnTo>
                  <a:lnTo>
                    <a:pt x="3113" y="8410"/>
                  </a:lnTo>
                  <a:lnTo>
                    <a:pt x="2535" y="8372"/>
                  </a:lnTo>
                  <a:close/>
                  <a:moveTo>
                    <a:pt x="3781" y="9459"/>
                  </a:moveTo>
                  <a:lnTo>
                    <a:pt x="4037" y="9978"/>
                  </a:lnTo>
                  <a:lnTo>
                    <a:pt x="3781" y="10531"/>
                  </a:lnTo>
                  <a:lnTo>
                    <a:pt x="3525" y="9978"/>
                  </a:lnTo>
                  <a:lnTo>
                    <a:pt x="3781" y="9459"/>
                  </a:lnTo>
                  <a:close/>
                  <a:moveTo>
                    <a:pt x="3245" y="10021"/>
                  </a:moveTo>
                  <a:lnTo>
                    <a:pt x="3663" y="10848"/>
                  </a:lnTo>
                  <a:lnTo>
                    <a:pt x="2725" y="10910"/>
                  </a:lnTo>
                  <a:lnTo>
                    <a:pt x="2234" y="11675"/>
                  </a:lnTo>
                  <a:lnTo>
                    <a:pt x="1695" y="10882"/>
                  </a:lnTo>
                  <a:lnTo>
                    <a:pt x="790" y="10821"/>
                  </a:lnTo>
                  <a:lnTo>
                    <a:pt x="793" y="10814"/>
                  </a:lnTo>
                  <a:lnTo>
                    <a:pt x="786" y="10814"/>
                  </a:lnTo>
                  <a:lnTo>
                    <a:pt x="1185" y="10001"/>
                  </a:lnTo>
                  <a:lnTo>
                    <a:pt x="769" y="9138"/>
                  </a:lnTo>
                  <a:lnTo>
                    <a:pt x="1677" y="9096"/>
                  </a:lnTo>
                  <a:lnTo>
                    <a:pt x="2200" y="8315"/>
                  </a:lnTo>
                  <a:lnTo>
                    <a:pt x="2706" y="9090"/>
                  </a:lnTo>
                  <a:lnTo>
                    <a:pt x="3642" y="9171"/>
                  </a:lnTo>
                  <a:lnTo>
                    <a:pt x="3245" y="10021"/>
                  </a:lnTo>
                  <a:close/>
                  <a:moveTo>
                    <a:pt x="1131" y="10620"/>
                  </a:moveTo>
                  <a:lnTo>
                    <a:pt x="1131" y="10620"/>
                  </a:lnTo>
                  <a:lnTo>
                    <a:pt x="1819" y="10666"/>
                  </a:lnTo>
                  <a:lnTo>
                    <a:pt x="2229" y="11269"/>
                  </a:lnTo>
                  <a:lnTo>
                    <a:pt x="2597" y="10694"/>
                  </a:lnTo>
                  <a:lnTo>
                    <a:pt x="3310" y="10647"/>
                  </a:lnTo>
                  <a:lnTo>
                    <a:pt x="2995" y="10026"/>
                  </a:lnTo>
                  <a:lnTo>
                    <a:pt x="3301" y="9372"/>
                  </a:lnTo>
                  <a:lnTo>
                    <a:pt x="3294" y="9372"/>
                  </a:lnTo>
                  <a:lnTo>
                    <a:pt x="3297" y="9366"/>
                  </a:lnTo>
                  <a:lnTo>
                    <a:pt x="2578" y="9303"/>
                  </a:lnTo>
                  <a:lnTo>
                    <a:pt x="2196" y="8720"/>
                  </a:lnTo>
                  <a:lnTo>
                    <a:pt x="1800" y="9314"/>
                  </a:lnTo>
                  <a:lnTo>
                    <a:pt x="1118" y="9345"/>
                  </a:lnTo>
                  <a:lnTo>
                    <a:pt x="1434" y="10001"/>
                  </a:lnTo>
                  <a:lnTo>
                    <a:pt x="1131" y="10620"/>
                  </a:lnTo>
                  <a:lnTo>
                    <a:pt x="1131" y="10620"/>
                  </a:lnTo>
                  <a:close/>
                  <a:moveTo>
                    <a:pt x="2459" y="9549"/>
                  </a:moveTo>
                  <a:lnTo>
                    <a:pt x="2208" y="9165"/>
                  </a:lnTo>
                  <a:lnTo>
                    <a:pt x="1951" y="9550"/>
                  </a:lnTo>
                  <a:lnTo>
                    <a:pt x="1501" y="9571"/>
                  </a:lnTo>
                  <a:lnTo>
                    <a:pt x="1707" y="9996"/>
                  </a:lnTo>
                  <a:lnTo>
                    <a:pt x="1510" y="10396"/>
                  </a:lnTo>
                  <a:lnTo>
                    <a:pt x="1517" y="10397"/>
                  </a:lnTo>
                  <a:lnTo>
                    <a:pt x="1514" y="10404"/>
                  </a:lnTo>
                  <a:lnTo>
                    <a:pt x="1959" y="10434"/>
                  </a:lnTo>
                  <a:lnTo>
                    <a:pt x="2225" y="10824"/>
                  </a:lnTo>
                  <a:lnTo>
                    <a:pt x="2468" y="10445"/>
                  </a:lnTo>
                  <a:lnTo>
                    <a:pt x="2930" y="10414"/>
                  </a:lnTo>
                  <a:lnTo>
                    <a:pt x="2723" y="10005"/>
                  </a:lnTo>
                  <a:lnTo>
                    <a:pt x="2917" y="9589"/>
                  </a:lnTo>
                  <a:lnTo>
                    <a:pt x="2917" y="9589"/>
                  </a:lnTo>
                  <a:lnTo>
                    <a:pt x="2917" y="9589"/>
                  </a:lnTo>
                  <a:lnTo>
                    <a:pt x="2459" y="9549"/>
                  </a:lnTo>
                  <a:close/>
                  <a:moveTo>
                    <a:pt x="1855" y="10202"/>
                  </a:moveTo>
                  <a:lnTo>
                    <a:pt x="1855" y="10202"/>
                  </a:lnTo>
                  <a:lnTo>
                    <a:pt x="1955" y="9996"/>
                  </a:lnTo>
                  <a:lnTo>
                    <a:pt x="1851" y="9778"/>
                  </a:lnTo>
                  <a:lnTo>
                    <a:pt x="2074" y="9769"/>
                  </a:lnTo>
                  <a:lnTo>
                    <a:pt x="2206" y="9571"/>
                  </a:lnTo>
                  <a:lnTo>
                    <a:pt x="2330" y="9762"/>
                  </a:lnTo>
                  <a:lnTo>
                    <a:pt x="2573" y="9784"/>
                  </a:lnTo>
                  <a:lnTo>
                    <a:pt x="2569" y="9789"/>
                  </a:lnTo>
                  <a:lnTo>
                    <a:pt x="2577" y="9790"/>
                  </a:lnTo>
                  <a:lnTo>
                    <a:pt x="2474" y="10011"/>
                  </a:lnTo>
                  <a:lnTo>
                    <a:pt x="2577" y="10214"/>
                  </a:lnTo>
                  <a:lnTo>
                    <a:pt x="2340" y="10230"/>
                  </a:lnTo>
                  <a:lnTo>
                    <a:pt x="2219" y="10418"/>
                  </a:lnTo>
                  <a:lnTo>
                    <a:pt x="2083" y="10218"/>
                  </a:lnTo>
                  <a:lnTo>
                    <a:pt x="1855" y="10202"/>
                  </a:lnTo>
                  <a:lnTo>
                    <a:pt x="1855" y="10202"/>
                  </a:lnTo>
                  <a:close/>
                  <a:moveTo>
                    <a:pt x="650" y="9459"/>
                  </a:moveTo>
                  <a:lnTo>
                    <a:pt x="906" y="9978"/>
                  </a:lnTo>
                  <a:lnTo>
                    <a:pt x="650" y="10531"/>
                  </a:lnTo>
                  <a:lnTo>
                    <a:pt x="393" y="9978"/>
                  </a:lnTo>
                  <a:lnTo>
                    <a:pt x="650" y="9459"/>
                  </a:lnTo>
                  <a:close/>
                  <a:moveTo>
                    <a:pt x="14421" y="8372"/>
                  </a:moveTo>
                  <a:lnTo>
                    <a:pt x="14421" y="8372"/>
                  </a:lnTo>
                  <a:lnTo>
                    <a:pt x="14421" y="8372"/>
                  </a:lnTo>
                  <a:lnTo>
                    <a:pt x="14097" y="8854"/>
                  </a:lnTo>
                  <a:lnTo>
                    <a:pt x="13491" y="8908"/>
                  </a:lnTo>
                  <a:lnTo>
                    <a:pt x="13841" y="8410"/>
                  </a:lnTo>
                  <a:lnTo>
                    <a:pt x="14421" y="8372"/>
                  </a:lnTo>
                  <a:close/>
                  <a:moveTo>
                    <a:pt x="14379" y="10202"/>
                  </a:moveTo>
                  <a:lnTo>
                    <a:pt x="14379" y="10202"/>
                  </a:lnTo>
                  <a:lnTo>
                    <a:pt x="14479" y="9996"/>
                  </a:lnTo>
                  <a:lnTo>
                    <a:pt x="14374" y="9778"/>
                  </a:lnTo>
                  <a:lnTo>
                    <a:pt x="14598" y="9769"/>
                  </a:lnTo>
                  <a:lnTo>
                    <a:pt x="14730" y="9571"/>
                  </a:lnTo>
                  <a:lnTo>
                    <a:pt x="14854" y="9762"/>
                  </a:lnTo>
                  <a:lnTo>
                    <a:pt x="15096" y="9784"/>
                  </a:lnTo>
                  <a:lnTo>
                    <a:pt x="15093" y="9789"/>
                  </a:lnTo>
                  <a:lnTo>
                    <a:pt x="15101" y="9790"/>
                  </a:lnTo>
                  <a:lnTo>
                    <a:pt x="14998" y="10011"/>
                  </a:lnTo>
                  <a:lnTo>
                    <a:pt x="15101" y="10214"/>
                  </a:lnTo>
                  <a:lnTo>
                    <a:pt x="14864" y="10230"/>
                  </a:lnTo>
                  <a:lnTo>
                    <a:pt x="14743" y="10418"/>
                  </a:lnTo>
                  <a:lnTo>
                    <a:pt x="14608" y="10218"/>
                  </a:lnTo>
                  <a:lnTo>
                    <a:pt x="14379" y="10202"/>
                  </a:lnTo>
                  <a:lnTo>
                    <a:pt x="14379" y="10202"/>
                  </a:lnTo>
                  <a:close/>
                  <a:moveTo>
                    <a:pt x="11289" y="8372"/>
                  </a:moveTo>
                  <a:lnTo>
                    <a:pt x="11289" y="8372"/>
                  </a:lnTo>
                  <a:lnTo>
                    <a:pt x="11289" y="8372"/>
                  </a:lnTo>
                  <a:lnTo>
                    <a:pt x="10967" y="8854"/>
                  </a:lnTo>
                  <a:lnTo>
                    <a:pt x="10360" y="8908"/>
                  </a:lnTo>
                  <a:lnTo>
                    <a:pt x="10711" y="8410"/>
                  </a:lnTo>
                  <a:lnTo>
                    <a:pt x="11289" y="8372"/>
                  </a:lnTo>
                  <a:close/>
                  <a:moveTo>
                    <a:pt x="11927" y="8372"/>
                  </a:moveTo>
                  <a:lnTo>
                    <a:pt x="11927" y="8372"/>
                  </a:lnTo>
                  <a:lnTo>
                    <a:pt x="11927" y="8372"/>
                  </a:lnTo>
                  <a:lnTo>
                    <a:pt x="12249" y="8854"/>
                  </a:lnTo>
                  <a:lnTo>
                    <a:pt x="12857" y="8908"/>
                  </a:lnTo>
                  <a:lnTo>
                    <a:pt x="12506" y="8410"/>
                  </a:lnTo>
                  <a:lnTo>
                    <a:pt x="11927" y="8372"/>
                  </a:lnTo>
                  <a:close/>
                  <a:moveTo>
                    <a:pt x="13173" y="9459"/>
                  </a:moveTo>
                  <a:lnTo>
                    <a:pt x="13429" y="9978"/>
                  </a:lnTo>
                  <a:lnTo>
                    <a:pt x="13173" y="10531"/>
                  </a:lnTo>
                  <a:lnTo>
                    <a:pt x="12917" y="9978"/>
                  </a:lnTo>
                  <a:lnTo>
                    <a:pt x="13173" y="9459"/>
                  </a:lnTo>
                  <a:close/>
                  <a:moveTo>
                    <a:pt x="12637" y="10021"/>
                  </a:moveTo>
                  <a:lnTo>
                    <a:pt x="13055" y="10848"/>
                  </a:lnTo>
                  <a:lnTo>
                    <a:pt x="12117" y="10910"/>
                  </a:lnTo>
                  <a:lnTo>
                    <a:pt x="11626" y="11675"/>
                  </a:lnTo>
                  <a:lnTo>
                    <a:pt x="11087" y="10882"/>
                  </a:lnTo>
                  <a:lnTo>
                    <a:pt x="10182" y="10821"/>
                  </a:lnTo>
                  <a:lnTo>
                    <a:pt x="10186" y="10814"/>
                  </a:lnTo>
                  <a:lnTo>
                    <a:pt x="10179" y="10814"/>
                  </a:lnTo>
                  <a:lnTo>
                    <a:pt x="10578" y="10001"/>
                  </a:lnTo>
                  <a:lnTo>
                    <a:pt x="10161" y="9138"/>
                  </a:lnTo>
                  <a:lnTo>
                    <a:pt x="11069" y="9096"/>
                  </a:lnTo>
                  <a:lnTo>
                    <a:pt x="11592" y="8315"/>
                  </a:lnTo>
                  <a:lnTo>
                    <a:pt x="12099" y="9090"/>
                  </a:lnTo>
                  <a:lnTo>
                    <a:pt x="13034" y="9171"/>
                  </a:lnTo>
                  <a:lnTo>
                    <a:pt x="12637" y="10021"/>
                  </a:lnTo>
                  <a:close/>
                  <a:moveTo>
                    <a:pt x="10524" y="10620"/>
                  </a:moveTo>
                  <a:lnTo>
                    <a:pt x="10524" y="10620"/>
                  </a:lnTo>
                  <a:lnTo>
                    <a:pt x="11211" y="10666"/>
                  </a:lnTo>
                  <a:lnTo>
                    <a:pt x="11621" y="11269"/>
                  </a:lnTo>
                  <a:lnTo>
                    <a:pt x="11990" y="10694"/>
                  </a:lnTo>
                  <a:lnTo>
                    <a:pt x="12703" y="10647"/>
                  </a:lnTo>
                  <a:lnTo>
                    <a:pt x="12389" y="10026"/>
                  </a:lnTo>
                  <a:lnTo>
                    <a:pt x="12693" y="9372"/>
                  </a:lnTo>
                  <a:lnTo>
                    <a:pt x="12687" y="9372"/>
                  </a:lnTo>
                  <a:lnTo>
                    <a:pt x="12689" y="9366"/>
                  </a:lnTo>
                  <a:lnTo>
                    <a:pt x="11970" y="9303"/>
                  </a:lnTo>
                  <a:lnTo>
                    <a:pt x="11590" y="8720"/>
                  </a:lnTo>
                  <a:lnTo>
                    <a:pt x="11192" y="9314"/>
                  </a:lnTo>
                  <a:lnTo>
                    <a:pt x="10510" y="9345"/>
                  </a:lnTo>
                  <a:lnTo>
                    <a:pt x="10827" y="10001"/>
                  </a:lnTo>
                  <a:lnTo>
                    <a:pt x="10524" y="10620"/>
                  </a:lnTo>
                  <a:lnTo>
                    <a:pt x="10524" y="10620"/>
                  </a:lnTo>
                  <a:close/>
                  <a:moveTo>
                    <a:pt x="11852" y="9549"/>
                  </a:moveTo>
                  <a:lnTo>
                    <a:pt x="11601" y="9165"/>
                  </a:lnTo>
                  <a:lnTo>
                    <a:pt x="11343" y="9550"/>
                  </a:lnTo>
                  <a:lnTo>
                    <a:pt x="10894" y="9571"/>
                  </a:lnTo>
                  <a:lnTo>
                    <a:pt x="11099" y="9996"/>
                  </a:lnTo>
                  <a:lnTo>
                    <a:pt x="10902" y="10396"/>
                  </a:lnTo>
                  <a:lnTo>
                    <a:pt x="10910" y="10397"/>
                  </a:lnTo>
                  <a:lnTo>
                    <a:pt x="10907" y="10404"/>
                  </a:lnTo>
                  <a:lnTo>
                    <a:pt x="11352" y="10434"/>
                  </a:lnTo>
                  <a:lnTo>
                    <a:pt x="11618" y="10824"/>
                  </a:lnTo>
                  <a:lnTo>
                    <a:pt x="11861" y="10445"/>
                  </a:lnTo>
                  <a:lnTo>
                    <a:pt x="12323" y="10414"/>
                  </a:lnTo>
                  <a:lnTo>
                    <a:pt x="12116" y="10005"/>
                  </a:lnTo>
                  <a:lnTo>
                    <a:pt x="12311" y="9589"/>
                  </a:lnTo>
                  <a:lnTo>
                    <a:pt x="12311" y="9589"/>
                  </a:lnTo>
                  <a:lnTo>
                    <a:pt x="12311" y="9589"/>
                  </a:lnTo>
                  <a:lnTo>
                    <a:pt x="11852" y="9549"/>
                  </a:lnTo>
                  <a:close/>
                  <a:moveTo>
                    <a:pt x="11247" y="10202"/>
                  </a:moveTo>
                  <a:lnTo>
                    <a:pt x="11247" y="10202"/>
                  </a:lnTo>
                  <a:lnTo>
                    <a:pt x="11349" y="9996"/>
                  </a:lnTo>
                  <a:lnTo>
                    <a:pt x="11243" y="9778"/>
                  </a:lnTo>
                  <a:lnTo>
                    <a:pt x="11466" y="9769"/>
                  </a:lnTo>
                  <a:lnTo>
                    <a:pt x="11598" y="9571"/>
                  </a:lnTo>
                  <a:lnTo>
                    <a:pt x="11724" y="9762"/>
                  </a:lnTo>
                  <a:lnTo>
                    <a:pt x="11966" y="9784"/>
                  </a:lnTo>
                  <a:lnTo>
                    <a:pt x="11963" y="9789"/>
                  </a:lnTo>
                  <a:lnTo>
                    <a:pt x="11969" y="9790"/>
                  </a:lnTo>
                  <a:lnTo>
                    <a:pt x="11866" y="10011"/>
                  </a:lnTo>
                  <a:lnTo>
                    <a:pt x="11970" y="10214"/>
                  </a:lnTo>
                  <a:lnTo>
                    <a:pt x="11733" y="10230"/>
                  </a:lnTo>
                  <a:lnTo>
                    <a:pt x="11612" y="10418"/>
                  </a:lnTo>
                  <a:lnTo>
                    <a:pt x="11476" y="10218"/>
                  </a:lnTo>
                  <a:lnTo>
                    <a:pt x="11247" y="10202"/>
                  </a:lnTo>
                  <a:lnTo>
                    <a:pt x="11247" y="10202"/>
                  </a:lnTo>
                  <a:close/>
                  <a:moveTo>
                    <a:pt x="8159" y="8372"/>
                  </a:moveTo>
                  <a:lnTo>
                    <a:pt x="8159" y="8372"/>
                  </a:lnTo>
                  <a:lnTo>
                    <a:pt x="8159" y="8372"/>
                  </a:lnTo>
                  <a:lnTo>
                    <a:pt x="7836" y="8854"/>
                  </a:lnTo>
                  <a:lnTo>
                    <a:pt x="7229" y="8908"/>
                  </a:lnTo>
                  <a:lnTo>
                    <a:pt x="7579" y="8410"/>
                  </a:lnTo>
                  <a:lnTo>
                    <a:pt x="8159" y="8372"/>
                  </a:lnTo>
                  <a:close/>
                  <a:moveTo>
                    <a:pt x="8797" y="8372"/>
                  </a:moveTo>
                  <a:lnTo>
                    <a:pt x="8797" y="8372"/>
                  </a:lnTo>
                  <a:lnTo>
                    <a:pt x="8797" y="8372"/>
                  </a:lnTo>
                  <a:lnTo>
                    <a:pt x="9119" y="8854"/>
                  </a:lnTo>
                  <a:lnTo>
                    <a:pt x="9726" y="8908"/>
                  </a:lnTo>
                  <a:lnTo>
                    <a:pt x="9375" y="8410"/>
                  </a:lnTo>
                  <a:lnTo>
                    <a:pt x="8797" y="8372"/>
                  </a:lnTo>
                  <a:close/>
                  <a:moveTo>
                    <a:pt x="10043" y="9459"/>
                  </a:moveTo>
                  <a:lnTo>
                    <a:pt x="10299" y="9978"/>
                  </a:lnTo>
                  <a:lnTo>
                    <a:pt x="10043" y="10531"/>
                  </a:lnTo>
                  <a:lnTo>
                    <a:pt x="9787" y="9978"/>
                  </a:lnTo>
                  <a:lnTo>
                    <a:pt x="10043" y="9459"/>
                  </a:lnTo>
                  <a:close/>
                  <a:moveTo>
                    <a:pt x="6911" y="9459"/>
                  </a:moveTo>
                  <a:lnTo>
                    <a:pt x="7168" y="9978"/>
                  </a:lnTo>
                  <a:lnTo>
                    <a:pt x="6911" y="10531"/>
                  </a:lnTo>
                  <a:lnTo>
                    <a:pt x="6655" y="9978"/>
                  </a:lnTo>
                  <a:lnTo>
                    <a:pt x="6911" y="9459"/>
                  </a:lnTo>
                  <a:close/>
                  <a:moveTo>
                    <a:pt x="9507" y="10021"/>
                  </a:moveTo>
                  <a:lnTo>
                    <a:pt x="9925" y="10848"/>
                  </a:lnTo>
                  <a:lnTo>
                    <a:pt x="8987" y="10910"/>
                  </a:lnTo>
                  <a:lnTo>
                    <a:pt x="8496" y="11675"/>
                  </a:lnTo>
                  <a:lnTo>
                    <a:pt x="7957" y="10882"/>
                  </a:lnTo>
                  <a:lnTo>
                    <a:pt x="7052" y="10821"/>
                  </a:lnTo>
                  <a:lnTo>
                    <a:pt x="7055" y="10814"/>
                  </a:lnTo>
                  <a:lnTo>
                    <a:pt x="7048" y="10814"/>
                  </a:lnTo>
                  <a:lnTo>
                    <a:pt x="7447" y="10001"/>
                  </a:lnTo>
                  <a:lnTo>
                    <a:pt x="7030" y="9138"/>
                  </a:lnTo>
                  <a:lnTo>
                    <a:pt x="7938" y="9096"/>
                  </a:lnTo>
                  <a:lnTo>
                    <a:pt x="8462" y="8315"/>
                  </a:lnTo>
                  <a:lnTo>
                    <a:pt x="8968" y="9090"/>
                  </a:lnTo>
                  <a:lnTo>
                    <a:pt x="9903" y="9171"/>
                  </a:lnTo>
                  <a:lnTo>
                    <a:pt x="9507" y="10021"/>
                  </a:lnTo>
                  <a:close/>
                  <a:moveTo>
                    <a:pt x="7392" y="10620"/>
                  </a:moveTo>
                  <a:lnTo>
                    <a:pt x="7392" y="10620"/>
                  </a:lnTo>
                  <a:lnTo>
                    <a:pt x="8081" y="10666"/>
                  </a:lnTo>
                  <a:lnTo>
                    <a:pt x="8491" y="11269"/>
                  </a:lnTo>
                  <a:lnTo>
                    <a:pt x="8859" y="10694"/>
                  </a:lnTo>
                  <a:lnTo>
                    <a:pt x="9572" y="10647"/>
                  </a:lnTo>
                  <a:lnTo>
                    <a:pt x="9257" y="10026"/>
                  </a:lnTo>
                  <a:lnTo>
                    <a:pt x="9563" y="9372"/>
                  </a:lnTo>
                  <a:lnTo>
                    <a:pt x="9555" y="9372"/>
                  </a:lnTo>
                  <a:lnTo>
                    <a:pt x="9559" y="9366"/>
                  </a:lnTo>
                  <a:lnTo>
                    <a:pt x="8840" y="9303"/>
                  </a:lnTo>
                  <a:lnTo>
                    <a:pt x="8459" y="8720"/>
                  </a:lnTo>
                  <a:lnTo>
                    <a:pt x="8062" y="9314"/>
                  </a:lnTo>
                  <a:lnTo>
                    <a:pt x="7380" y="9345"/>
                  </a:lnTo>
                  <a:lnTo>
                    <a:pt x="7696" y="10001"/>
                  </a:lnTo>
                  <a:lnTo>
                    <a:pt x="7392" y="10620"/>
                  </a:lnTo>
                  <a:lnTo>
                    <a:pt x="7392" y="10620"/>
                  </a:lnTo>
                  <a:close/>
                  <a:moveTo>
                    <a:pt x="8721" y="9549"/>
                  </a:moveTo>
                  <a:lnTo>
                    <a:pt x="8470" y="9165"/>
                  </a:lnTo>
                  <a:lnTo>
                    <a:pt x="8213" y="9550"/>
                  </a:lnTo>
                  <a:lnTo>
                    <a:pt x="7763" y="9571"/>
                  </a:lnTo>
                  <a:lnTo>
                    <a:pt x="7969" y="9996"/>
                  </a:lnTo>
                  <a:lnTo>
                    <a:pt x="7772" y="10396"/>
                  </a:lnTo>
                  <a:lnTo>
                    <a:pt x="7778" y="10397"/>
                  </a:lnTo>
                  <a:lnTo>
                    <a:pt x="7776" y="10404"/>
                  </a:lnTo>
                  <a:lnTo>
                    <a:pt x="8220" y="10434"/>
                  </a:lnTo>
                  <a:lnTo>
                    <a:pt x="8486" y="10824"/>
                  </a:lnTo>
                  <a:lnTo>
                    <a:pt x="8730" y="10445"/>
                  </a:lnTo>
                  <a:lnTo>
                    <a:pt x="9192" y="10414"/>
                  </a:lnTo>
                  <a:lnTo>
                    <a:pt x="8985" y="10005"/>
                  </a:lnTo>
                  <a:lnTo>
                    <a:pt x="9179" y="9589"/>
                  </a:lnTo>
                  <a:lnTo>
                    <a:pt x="9179" y="9589"/>
                  </a:lnTo>
                  <a:lnTo>
                    <a:pt x="9179" y="9589"/>
                  </a:lnTo>
                  <a:lnTo>
                    <a:pt x="8721" y="9549"/>
                  </a:lnTo>
                  <a:close/>
                  <a:moveTo>
                    <a:pt x="8117" y="10202"/>
                  </a:moveTo>
                  <a:lnTo>
                    <a:pt x="8117" y="10202"/>
                  </a:lnTo>
                  <a:lnTo>
                    <a:pt x="8217" y="9996"/>
                  </a:lnTo>
                  <a:lnTo>
                    <a:pt x="8112" y="9778"/>
                  </a:lnTo>
                  <a:lnTo>
                    <a:pt x="8336" y="9769"/>
                  </a:lnTo>
                  <a:lnTo>
                    <a:pt x="8468" y="9571"/>
                  </a:lnTo>
                  <a:lnTo>
                    <a:pt x="8592" y="9762"/>
                  </a:lnTo>
                  <a:lnTo>
                    <a:pt x="8834" y="9784"/>
                  </a:lnTo>
                  <a:lnTo>
                    <a:pt x="8831" y="9789"/>
                  </a:lnTo>
                  <a:lnTo>
                    <a:pt x="8839" y="9790"/>
                  </a:lnTo>
                  <a:lnTo>
                    <a:pt x="8736" y="10011"/>
                  </a:lnTo>
                  <a:lnTo>
                    <a:pt x="8839" y="10214"/>
                  </a:lnTo>
                  <a:lnTo>
                    <a:pt x="8602" y="10230"/>
                  </a:lnTo>
                  <a:lnTo>
                    <a:pt x="8481" y="10418"/>
                  </a:lnTo>
                  <a:lnTo>
                    <a:pt x="8345" y="10218"/>
                  </a:lnTo>
                  <a:lnTo>
                    <a:pt x="8117" y="10202"/>
                  </a:lnTo>
                  <a:lnTo>
                    <a:pt x="8117" y="10202"/>
                  </a:lnTo>
                  <a:close/>
                  <a:moveTo>
                    <a:pt x="6593" y="5662"/>
                  </a:moveTo>
                  <a:lnTo>
                    <a:pt x="6593" y="5664"/>
                  </a:lnTo>
                  <a:lnTo>
                    <a:pt x="6603" y="5662"/>
                  </a:lnTo>
                  <a:lnTo>
                    <a:pt x="6281" y="6144"/>
                  </a:lnTo>
                  <a:lnTo>
                    <a:pt x="5674" y="6199"/>
                  </a:lnTo>
                  <a:lnTo>
                    <a:pt x="5675" y="6198"/>
                  </a:lnTo>
                  <a:lnTo>
                    <a:pt x="5664" y="6199"/>
                  </a:lnTo>
                  <a:lnTo>
                    <a:pt x="6014" y="5701"/>
                  </a:lnTo>
                  <a:lnTo>
                    <a:pt x="6593" y="5662"/>
                  </a:lnTo>
                  <a:close/>
                  <a:moveTo>
                    <a:pt x="7230" y="5662"/>
                  </a:moveTo>
                  <a:lnTo>
                    <a:pt x="7554" y="6144"/>
                  </a:lnTo>
                  <a:lnTo>
                    <a:pt x="8160" y="6199"/>
                  </a:lnTo>
                  <a:lnTo>
                    <a:pt x="8160" y="6198"/>
                  </a:lnTo>
                  <a:lnTo>
                    <a:pt x="8171" y="6199"/>
                  </a:lnTo>
                  <a:lnTo>
                    <a:pt x="7821" y="5701"/>
                  </a:lnTo>
                  <a:lnTo>
                    <a:pt x="7241" y="5662"/>
                  </a:lnTo>
                  <a:lnTo>
                    <a:pt x="7242" y="5664"/>
                  </a:lnTo>
                  <a:lnTo>
                    <a:pt x="7230" y="5662"/>
                  </a:lnTo>
                  <a:close/>
                  <a:moveTo>
                    <a:pt x="7941" y="7313"/>
                  </a:moveTo>
                  <a:lnTo>
                    <a:pt x="8360" y="8139"/>
                  </a:lnTo>
                  <a:lnTo>
                    <a:pt x="7421" y="8200"/>
                  </a:lnTo>
                  <a:lnTo>
                    <a:pt x="6930" y="8965"/>
                  </a:lnTo>
                  <a:lnTo>
                    <a:pt x="6390" y="8173"/>
                  </a:lnTo>
                  <a:lnTo>
                    <a:pt x="5487" y="8112"/>
                  </a:lnTo>
                  <a:lnTo>
                    <a:pt x="5489" y="8105"/>
                  </a:lnTo>
                  <a:lnTo>
                    <a:pt x="5482" y="8104"/>
                  </a:lnTo>
                  <a:lnTo>
                    <a:pt x="5881" y="7292"/>
                  </a:lnTo>
                  <a:lnTo>
                    <a:pt x="5464" y="6428"/>
                  </a:lnTo>
                  <a:lnTo>
                    <a:pt x="6373" y="6386"/>
                  </a:lnTo>
                  <a:lnTo>
                    <a:pt x="6895" y="5605"/>
                  </a:lnTo>
                  <a:lnTo>
                    <a:pt x="7402" y="6381"/>
                  </a:lnTo>
                  <a:lnTo>
                    <a:pt x="8337" y="6463"/>
                  </a:lnTo>
                  <a:lnTo>
                    <a:pt x="7941" y="7313"/>
                  </a:lnTo>
                  <a:close/>
                  <a:moveTo>
                    <a:pt x="5827" y="7911"/>
                  </a:moveTo>
                  <a:lnTo>
                    <a:pt x="5827" y="7911"/>
                  </a:lnTo>
                  <a:lnTo>
                    <a:pt x="6515" y="7957"/>
                  </a:lnTo>
                  <a:lnTo>
                    <a:pt x="6924" y="8559"/>
                  </a:lnTo>
                  <a:lnTo>
                    <a:pt x="7293" y="7984"/>
                  </a:lnTo>
                  <a:lnTo>
                    <a:pt x="8006" y="7938"/>
                  </a:lnTo>
                  <a:lnTo>
                    <a:pt x="7692" y="7317"/>
                  </a:lnTo>
                  <a:lnTo>
                    <a:pt x="7997" y="6664"/>
                  </a:lnTo>
                  <a:lnTo>
                    <a:pt x="7990" y="6663"/>
                  </a:lnTo>
                  <a:lnTo>
                    <a:pt x="7993" y="6657"/>
                  </a:lnTo>
                  <a:lnTo>
                    <a:pt x="7275" y="6593"/>
                  </a:lnTo>
                  <a:lnTo>
                    <a:pt x="6893" y="6011"/>
                  </a:lnTo>
                  <a:lnTo>
                    <a:pt x="6496" y="6605"/>
                  </a:lnTo>
                  <a:lnTo>
                    <a:pt x="5814" y="6637"/>
                  </a:lnTo>
                  <a:lnTo>
                    <a:pt x="6131" y="7292"/>
                  </a:lnTo>
                  <a:lnTo>
                    <a:pt x="5827" y="7911"/>
                  </a:lnTo>
                  <a:lnTo>
                    <a:pt x="5827" y="7911"/>
                  </a:lnTo>
                  <a:close/>
                  <a:moveTo>
                    <a:pt x="7156" y="6840"/>
                  </a:moveTo>
                  <a:lnTo>
                    <a:pt x="6905" y="6456"/>
                  </a:lnTo>
                  <a:lnTo>
                    <a:pt x="6647" y="6841"/>
                  </a:lnTo>
                  <a:lnTo>
                    <a:pt x="6197" y="6861"/>
                  </a:lnTo>
                  <a:lnTo>
                    <a:pt x="6402" y="7287"/>
                  </a:lnTo>
                  <a:lnTo>
                    <a:pt x="6207" y="7687"/>
                  </a:lnTo>
                  <a:lnTo>
                    <a:pt x="6213" y="7687"/>
                  </a:lnTo>
                  <a:lnTo>
                    <a:pt x="6210" y="7694"/>
                  </a:lnTo>
                  <a:lnTo>
                    <a:pt x="6655" y="7724"/>
                  </a:lnTo>
                  <a:lnTo>
                    <a:pt x="6921" y="8115"/>
                  </a:lnTo>
                  <a:lnTo>
                    <a:pt x="7164" y="7736"/>
                  </a:lnTo>
                  <a:lnTo>
                    <a:pt x="7627" y="7706"/>
                  </a:lnTo>
                  <a:lnTo>
                    <a:pt x="7419" y="7296"/>
                  </a:lnTo>
                  <a:lnTo>
                    <a:pt x="7614" y="6880"/>
                  </a:lnTo>
                  <a:lnTo>
                    <a:pt x="7614" y="6880"/>
                  </a:lnTo>
                  <a:lnTo>
                    <a:pt x="7614" y="6880"/>
                  </a:lnTo>
                  <a:lnTo>
                    <a:pt x="7156" y="6840"/>
                  </a:lnTo>
                  <a:close/>
                  <a:moveTo>
                    <a:pt x="6550" y="7493"/>
                  </a:moveTo>
                  <a:lnTo>
                    <a:pt x="6550" y="7493"/>
                  </a:lnTo>
                  <a:lnTo>
                    <a:pt x="6652" y="7287"/>
                  </a:lnTo>
                  <a:lnTo>
                    <a:pt x="6547" y="7070"/>
                  </a:lnTo>
                  <a:lnTo>
                    <a:pt x="6770" y="7059"/>
                  </a:lnTo>
                  <a:lnTo>
                    <a:pt x="6903" y="6862"/>
                  </a:lnTo>
                  <a:lnTo>
                    <a:pt x="7027" y="7053"/>
                  </a:lnTo>
                  <a:lnTo>
                    <a:pt x="7269" y="7074"/>
                  </a:lnTo>
                  <a:lnTo>
                    <a:pt x="7266" y="7080"/>
                  </a:lnTo>
                  <a:lnTo>
                    <a:pt x="7274" y="7080"/>
                  </a:lnTo>
                  <a:lnTo>
                    <a:pt x="7171" y="7301"/>
                  </a:lnTo>
                  <a:lnTo>
                    <a:pt x="7274" y="7505"/>
                  </a:lnTo>
                  <a:lnTo>
                    <a:pt x="7037" y="7520"/>
                  </a:lnTo>
                  <a:lnTo>
                    <a:pt x="6916" y="7709"/>
                  </a:lnTo>
                  <a:lnTo>
                    <a:pt x="6780" y="7508"/>
                  </a:lnTo>
                  <a:lnTo>
                    <a:pt x="6550" y="7493"/>
                  </a:lnTo>
                  <a:lnTo>
                    <a:pt x="6550" y="7493"/>
                  </a:lnTo>
                  <a:close/>
                  <a:moveTo>
                    <a:pt x="3462" y="5662"/>
                  </a:moveTo>
                  <a:lnTo>
                    <a:pt x="3461" y="5664"/>
                  </a:lnTo>
                  <a:lnTo>
                    <a:pt x="3473" y="5662"/>
                  </a:lnTo>
                  <a:lnTo>
                    <a:pt x="3150" y="6144"/>
                  </a:lnTo>
                  <a:lnTo>
                    <a:pt x="2543" y="6199"/>
                  </a:lnTo>
                  <a:lnTo>
                    <a:pt x="2545" y="6198"/>
                  </a:lnTo>
                  <a:lnTo>
                    <a:pt x="2533" y="6199"/>
                  </a:lnTo>
                  <a:lnTo>
                    <a:pt x="2884" y="5701"/>
                  </a:lnTo>
                  <a:lnTo>
                    <a:pt x="3462" y="5662"/>
                  </a:lnTo>
                  <a:close/>
                  <a:moveTo>
                    <a:pt x="4100" y="5662"/>
                  </a:moveTo>
                  <a:lnTo>
                    <a:pt x="4422" y="6144"/>
                  </a:lnTo>
                  <a:lnTo>
                    <a:pt x="5030" y="6199"/>
                  </a:lnTo>
                  <a:lnTo>
                    <a:pt x="5028" y="6198"/>
                  </a:lnTo>
                  <a:lnTo>
                    <a:pt x="5040" y="6199"/>
                  </a:lnTo>
                  <a:lnTo>
                    <a:pt x="4689" y="5701"/>
                  </a:lnTo>
                  <a:lnTo>
                    <a:pt x="4111" y="5662"/>
                  </a:lnTo>
                  <a:lnTo>
                    <a:pt x="4111" y="5664"/>
                  </a:lnTo>
                  <a:lnTo>
                    <a:pt x="4100" y="5662"/>
                  </a:lnTo>
                  <a:close/>
                  <a:moveTo>
                    <a:pt x="5346" y="6749"/>
                  </a:moveTo>
                  <a:lnTo>
                    <a:pt x="5602" y="7269"/>
                  </a:lnTo>
                  <a:lnTo>
                    <a:pt x="5346" y="7821"/>
                  </a:lnTo>
                  <a:lnTo>
                    <a:pt x="5090" y="7269"/>
                  </a:lnTo>
                  <a:lnTo>
                    <a:pt x="5346" y="6749"/>
                  </a:lnTo>
                  <a:close/>
                  <a:moveTo>
                    <a:pt x="4810" y="7313"/>
                  </a:moveTo>
                  <a:lnTo>
                    <a:pt x="5228" y="8139"/>
                  </a:lnTo>
                  <a:lnTo>
                    <a:pt x="4290" y="8200"/>
                  </a:lnTo>
                  <a:lnTo>
                    <a:pt x="3799" y="8965"/>
                  </a:lnTo>
                  <a:lnTo>
                    <a:pt x="3260" y="8173"/>
                  </a:lnTo>
                  <a:lnTo>
                    <a:pt x="2355" y="8112"/>
                  </a:lnTo>
                  <a:lnTo>
                    <a:pt x="2359" y="8105"/>
                  </a:lnTo>
                  <a:lnTo>
                    <a:pt x="2351" y="8104"/>
                  </a:lnTo>
                  <a:lnTo>
                    <a:pt x="2751" y="7292"/>
                  </a:lnTo>
                  <a:lnTo>
                    <a:pt x="2334" y="6428"/>
                  </a:lnTo>
                  <a:lnTo>
                    <a:pt x="3242" y="6386"/>
                  </a:lnTo>
                  <a:lnTo>
                    <a:pt x="3765" y="5605"/>
                  </a:lnTo>
                  <a:lnTo>
                    <a:pt x="4272" y="6381"/>
                  </a:lnTo>
                  <a:lnTo>
                    <a:pt x="5207" y="6463"/>
                  </a:lnTo>
                  <a:lnTo>
                    <a:pt x="4810" y="7313"/>
                  </a:lnTo>
                  <a:close/>
                  <a:moveTo>
                    <a:pt x="2696" y="7911"/>
                  </a:moveTo>
                  <a:lnTo>
                    <a:pt x="2696" y="7911"/>
                  </a:lnTo>
                  <a:lnTo>
                    <a:pt x="3384" y="7957"/>
                  </a:lnTo>
                  <a:lnTo>
                    <a:pt x="3794" y="8559"/>
                  </a:lnTo>
                  <a:lnTo>
                    <a:pt x="4163" y="7984"/>
                  </a:lnTo>
                  <a:lnTo>
                    <a:pt x="4876" y="7938"/>
                  </a:lnTo>
                  <a:lnTo>
                    <a:pt x="4562" y="7317"/>
                  </a:lnTo>
                  <a:lnTo>
                    <a:pt x="4866" y="6664"/>
                  </a:lnTo>
                  <a:lnTo>
                    <a:pt x="4859" y="6663"/>
                  </a:lnTo>
                  <a:lnTo>
                    <a:pt x="4862" y="6657"/>
                  </a:lnTo>
                  <a:lnTo>
                    <a:pt x="4143" y="6593"/>
                  </a:lnTo>
                  <a:lnTo>
                    <a:pt x="3763" y="6011"/>
                  </a:lnTo>
                  <a:lnTo>
                    <a:pt x="3365" y="6605"/>
                  </a:lnTo>
                  <a:lnTo>
                    <a:pt x="2683" y="6637"/>
                  </a:lnTo>
                  <a:lnTo>
                    <a:pt x="3000" y="7292"/>
                  </a:lnTo>
                  <a:lnTo>
                    <a:pt x="2696" y="7911"/>
                  </a:lnTo>
                  <a:lnTo>
                    <a:pt x="2696" y="7911"/>
                  </a:lnTo>
                  <a:close/>
                  <a:moveTo>
                    <a:pt x="4024" y="6840"/>
                  </a:moveTo>
                  <a:lnTo>
                    <a:pt x="3774" y="6456"/>
                  </a:lnTo>
                  <a:lnTo>
                    <a:pt x="3516" y="6841"/>
                  </a:lnTo>
                  <a:lnTo>
                    <a:pt x="3067" y="6861"/>
                  </a:lnTo>
                  <a:lnTo>
                    <a:pt x="3272" y="7287"/>
                  </a:lnTo>
                  <a:lnTo>
                    <a:pt x="3075" y="7687"/>
                  </a:lnTo>
                  <a:lnTo>
                    <a:pt x="3083" y="7687"/>
                  </a:lnTo>
                  <a:lnTo>
                    <a:pt x="3080" y="7694"/>
                  </a:lnTo>
                  <a:lnTo>
                    <a:pt x="3525" y="7724"/>
                  </a:lnTo>
                  <a:lnTo>
                    <a:pt x="3791" y="8115"/>
                  </a:lnTo>
                  <a:lnTo>
                    <a:pt x="4033" y="7736"/>
                  </a:lnTo>
                  <a:lnTo>
                    <a:pt x="4496" y="7706"/>
                  </a:lnTo>
                  <a:lnTo>
                    <a:pt x="4288" y="7296"/>
                  </a:lnTo>
                  <a:lnTo>
                    <a:pt x="4483" y="6880"/>
                  </a:lnTo>
                  <a:lnTo>
                    <a:pt x="4483" y="6880"/>
                  </a:lnTo>
                  <a:lnTo>
                    <a:pt x="4483" y="6880"/>
                  </a:lnTo>
                  <a:lnTo>
                    <a:pt x="4024" y="6840"/>
                  </a:lnTo>
                  <a:close/>
                  <a:moveTo>
                    <a:pt x="3420" y="7493"/>
                  </a:moveTo>
                  <a:lnTo>
                    <a:pt x="3420" y="7493"/>
                  </a:lnTo>
                  <a:lnTo>
                    <a:pt x="3521" y="7287"/>
                  </a:lnTo>
                  <a:lnTo>
                    <a:pt x="3416" y="7070"/>
                  </a:lnTo>
                  <a:lnTo>
                    <a:pt x="3639" y="7059"/>
                  </a:lnTo>
                  <a:lnTo>
                    <a:pt x="3771" y="6862"/>
                  </a:lnTo>
                  <a:lnTo>
                    <a:pt x="3897" y="7053"/>
                  </a:lnTo>
                  <a:lnTo>
                    <a:pt x="4139" y="7074"/>
                  </a:lnTo>
                  <a:lnTo>
                    <a:pt x="4136" y="7080"/>
                  </a:lnTo>
                  <a:lnTo>
                    <a:pt x="4142" y="7080"/>
                  </a:lnTo>
                  <a:lnTo>
                    <a:pt x="4039" y="7301"/>
                  </a:lnTo>
                  <a:lnTo>
                    <a:pt x="4143" y="7505"/>
                  </a:lnTo>
                  <a:lnTo>
                    <a:pt x="3905" y="7520"/>
                  </a:lnTo>
                  <a:lnTo>
                    <a:pt x="3785" y="7709"/>
                  </a:lnTo>
                  <a:lnTo>
                    <a:pt x="3649" y="7508"/>
                  </a:lnTo>
                  <a:lnTo>
                    <a:pt x="3420" y="7493"/>
                  </a:lnTo>
                  <a:lnTo>
                    <a:pt x="3420" y="7493"/>
                  </a:lnTo>
                  <a:close/>
                  <a:moveTo>
                    <a:pt x="969" y="5662"/>
                  </a:moveTo>
                  <a:lnTo>
                    <a:pt x="1292" y="6144"/>
                  </a:lnTo>
                  <a:lnTo>
                    <a:pt x="1898" y="6199"/>
                  </a:lnTo>
                  <a:lnTo>
                    <a:pt x="1898" y="6198"/>
                  </a:lnTo>
                  <a:lnTo>
                    <a:pt x="1909" y="6199"/>
                  </a:lnTo>
                  <a:lnTo>
                    <a:pt x="1559" y="5701"/>
                  </a:lnTo>
                  <a:lnTo>
                    <a:pt x="979" y="5662"/>
                  </a:lnTo>
                  <a:lnTo>
                    <a:pt x="980" y="5664"/>
                  </a:lnTo>
                  <a:lnTo>
                    <a:pt x="969" y="5662"/>
                  </a:lnTo>
                  <a:close/>
                  <a:moveTo>
                    <a:pt x="2216" y="6749"/>
                  </a:moveTo>
                  <a:lnTo>
                    <a:pt x="2472" y="7269"/>
                  </a:lnTo>
                  <a:lnTo>
                    <a:pt x="2216" y="7821"/>
                  </a:lnTo>
                  <a:lnTo>
                    <a:pt x="1960" y="7269"/>
                  </a:lnTo>
                  <a:lnTo>
                    <a:pt x="2216" y="6749"/>
                  </a:lnTo>
                  <a:close/>
                  <a:moveTo>
                    <a:pt x="289" y="7493"/>
                  </a:moveTo>
                  <a:lnTo>
                    <a:pt x="289" y="7493"/>
                  </a:lnTo>
                  <a:lnTo>
                    <a:pt x="390" y="7287"/>
                  </a:lnTo>
                  <a:lnTo>
                    <a:pt x="285" y="7070"/>
                  </a:lnTo>
                  <a:lnTo>
                    <a:pt x="508" y="7059"/>
                  </a:lnTo>
                  <a:lnTo>
                    <a:pt x="641" y="6862"/>
                  </a:lnTo>
                  <a:lnTo>
                    <a:pt x="765" y="7053"/>
                  </a:lnTo>
                  <a:lnTo>
                    <a:pt x="1007" y="7074"/>
                  </a:lnTo>
                  <a:lnTo>
                    <a:pt x="1004" y="7080"/>
                  </a:lnTo>
                  <a:lnTo>
                    <a:pt x="1012" y="7080"/>
                  </a:lnTo>
                  <a:lnTo>
                    <a:pt x="909" y="7301"/>
                  </a:lnTo>
                  <a:lnTo>
                    <a:pt x="1012" y="7505"/>
                  </a:lnTo>
                  <a:lnTo>
                    <a:pt x="775" y="7520"/>
                  </a:lnTo>
                  <a:lnTo>
                    <a:pt x="654" y="7709"/>
                  </a:lnTo>
                  <a:lnTo>
                    <a:pt x="518" y="7508"/>
                  </a:lnTo>
                  <a:lnTo>
                    <a:pt x="289" y="7493"/>
                  </a:lnTo>
                  <a:lnTo>
                    <a:pt x="289" y="7493"/>
                  </a:lnTo>
                  <a:close/>
                  <a:moveTo>
                    <a:pt x="12854" y="5662"/>
                  </a:moveTo>
                  <a:lnTo>
                    <a:pt x="12854" y="5664"/>
                  </a:lnTo>
                  <a:lnTo>
                    <a:pt x="12865" y="5662"/>
                  </a:lnTo>
                  <a:lnTo>
                    <a:pt x="12543" y="6144"/>
                  </a:lnTo>
                  <a:lnTo>
                    <a:pt x="11936" y="6199"/>
                  </a:lnTo>
                  <a:lnTo>
                    <a:pt x="11937" y="6198"/>
                  </a:lnTo>
                  <a:lnTo>
                    <a:pt x="11926" y="6199"/>
                  </a:lnTo>
                  <a:lnTo>
                    <a:pt x="12276" y="5701"/>
                  </a:lnTo>
                  <a:lnTo>
                    <a:pt x="12854" y="5662"/>
                  </a:lnTo>
                  <a:close/>
                  <a:moveTo>
                    <a:pt x="13492" y="5662"/>
                  </a:moveTo>
                  <a:lnTo>
                    <a:pt x="13815" y="6144"/>
                  </a:lnTo>
                  <a:lnTo>
                    <a:pt x="14422" y="6199"/>
                  </a:lnTo>
                  <a:lnTo>
                    <a:pt x="14422" y="6198"/>
                  </a:lnTo>
                  <a:lnTo>
                    <a:pt x="14433" y="6199"/>
                  </a:lnTo>
                  <a:lnTo>
                    <a:pt x="14082" y="5701"/>
                  </a:lnTo>
                  <a:lnTo>
                    <a:pt x="13503" y="5662"/>
                  </a:lnTo>
                  <a:lnTo>
                    <a:pt x="13504" y="5664"/>
                  </a:lnTo>
                  <a:lnTo>
                    <a:pt x="13492" y="5662"/>
                  </a:lnTo>
                  <a:close/>
                  <a:moveTo>
                    <a:pt x="14740" y="6749"/>
                  </a:moveTo>
                  <a:lnTo>
                    <a:pt x="14996" y="7269"/>
                  </a:lnTo>
                  <a:lnTo>
                    <a:pt x="14740" y="7821"/>
                  </a:lnTo>
                  <a:lnTo>
                    <a:pt x="14483" y="7269"/>
                  </a:lnTo>
                  <a:lnTo>
                    <a:pt x="14740" y="6749"/>
                  </a:lnTo>
                  <a:close/>
                  <a:moveTo>
                    <a:pt x="14202" y="7313"/>
                  </a:moveTo>
                  <a:lnTo>
                    <a:pt x="14622" y="8139"/>
                  </a:lnTo>
                  <a:lnTo>
                    <a:pt x="13682" y="8200"/>
                  </a:lnTo>
                  <a:lnTo>
                    <a:pt x="13193" y="8965"/>
                  </a:lnTo>
                  <a:lnTo>
                    <a:pt x="12652" y="8173"/>
                  </a:lnTo>
                  <a:lnTo>
                    <a:pt x="11749" y="8112"/>
                  </a:lnTo>
                  <a:lnTo>
                    <a:pt x="11751" y="8105"/>
                  </a:lnTo>
                  <a:lnTo>
                    <a:pt x="11744" y="8104"/>
                  </a:lnTo>
                  <a:lnTo>
                    <a:pt x="12143" y="7292"/>
                  </a:lnTo>
                  <a:lnTo>
                    <a:pt x="11726" y="6428"/>
                  </a:lnTo>
                  <a:lnTo>
                    <a:pt x="12635" y="6386"/>
                  </a:lnTo>
                  <a:lnTo>
                    <a:pt x="13157" y="5605"/>
                  </a:lnTo>
                  <a:lnTo>
                    <a:pt x="13664" y="6381"/>
                  </a:lnTo>
                  <a:lnTo>
                    <a:pt x="14599" y="6463"/>
                  </a:lnTo>
                  <a:lnTo>
                    <a:pt x="14202" y="7313"/>
                  </a:lnTo>
                  <a:close/>
                  <a:moveTo>
                    <a:pt x="12089" y="7911"/>
                  </a:moveTo>
                  <a:lnTo>
                    <a:pt x="12089" y="7911"/>
                  </a:lnTo>
                  <a:lnTo>
                    <a:pt x="12777" y="7957"/>
                  </a:lnTo>
                  <a:lnTo>
                    <a:pt x="13187" y="8559"/>
                  </a:lnTo>
                  <a:lnTo>
                    <a:pt x="13555" y="7984"/>
                  </a:lnTo>
                  <a:lnTo>
                    <a:pt x="14268" y="7938"/>
                  </a:lnTo>
                  <a:lnTo>
                    <a:pt x="13954" y="7317"/>
                  </a:lnTo>
                  <a:lnTo>
                    <a:pt x="14259" y="6664"/>
                  </a:lnTo>
                  <a:lnTo>
                    <a:pt x="14252" y="6663"/>
                  </a:lnTo>
                  <a:lnTo>
                    <a:pt x="14255" y="6657"/>
                  </a:lnTo>
                  <a:lnTo>
                    <a:pt x="13536" y="6593"/>
                  </a:lnTo>
                  <a:lnTo>
                    <a:pt x="13155" y="6011"/>
                  </a:lnTo>
                  <a:lnTo>
                    <a:pt x="12758" y="6605"/>
                  </a:lnTo>
                  <a:lnTo>
                    <a:pt x="12076" y="6637"/>
                  </a:lnTo>
                  <a:lnTo>
                    <a:pt x="12393" y="7292"/>
                  </a:lnTo>
                  <a:lnTo>
                    <a:pt x="12089" y="7911"/>
                  </a:lnTo>
                  <a:lnTo>
                    <a:pt x="12089" y="7911"/>
                  </a:lnTo>
                  <a:close/>
                  <a:moveTo>
                    <a:pt x="13418" y="6840"/>
                  </a:moveTo>
                  <a:lnTo>
                    <a:pt x="13167" y="6456"/>
                  </a:lnTo>
                  <a:lnTo>
                    <a:pt x="12908" y="6841"/>
                  </a:lnTo>
                  <a:lnTo>
                    <a:pt x="12459" y="6861"/>
                  </a:lnTo>
                  <a:lnTo>
                    <a:pt x="12664" y="7287"/>
                  </a:lnTo>
                  <a:lnTo>
                    <a:pt x="12469" y="7687"/>
                  </a:lnTo>
                  <a:lnTo>
                    <a:pt x="12475" y="7687"/>
                  </a:lnTo>
                  <a:lnTo>
                    <a:pt x="12472" y="7694"/>
                  </a:lnTo>
                  <a:lnTo>
                    <a:pt x="12917" y="7724"/>
                  </a:lnTo>
                  <a:lnTo>
                    <a:pt x="13183" y="8115"/>
                  </a:lnTo>
                  <a:lnTo>
                    <a:pt x="13426" y="7736"/>
                  </a:lnTo>
                  <a:lnTo>
                    <a:pt x="13889" y="7706"/>
                  </a:lnTo>
                  <a:lnTo>
                    <a:pt x="13681" y="7296"/>
                  </a:lnTo>
                  <a:lnTo>
                    <a:pt x="13876" y="6880"/>
                  </a:lnTo>
                  <a:lnTo>
                    <a:pt x="13876" y="6880"/>
                  </a:lnTo>
                  <a:lnTo>
                    <a:pt x="13876" y="6880"/>
                  </a:lnTo>
                  <a:lnTo>
                    <a:pt x="13418" y="6840"/>
                  </a:lnTo>
                  <a:close/>
                  <a:moveTo>
                    <a:pt x="12812" y="7493"/>
                  </a:moveTo>
                  <a:lnTo>
                    <a:pt x="12812" y="7493"/>
                  </a:lnTo>
                  <a:lnTo>
                    <a:pt x="12914" y="7287"/>
                  </a:lnTo>
                  <a:lnTo>
                    <a:pt x="12809" y="7070"/>
                  </a:lnTo>
                  <a:lnTo>
                    <a:pt x="13032" y="7059"/>
                  </a:lnTo>
                  <a:lnTo>
                    <a:pt x="13165" y="6862"/>
                  </a:lnTo>
                  <a:lnTo>
                    <a:pt x="13289" y="7053"/>
                  </a:lnTo>
                  <a:lnTo>
                    <a:pt x="13531" y="7074"/>
                  </a:lnTo>
                  <a:lnTo>
                    <a:pt x="13528" y="7080"/>
                  </a:lnTo>
                  <a:lnTo>
                    <a:pt x="13535" y="7080"/>
                  </a:lnTo>
                  <a:lnTo>
                    <a:pt x="13433" y="7301"/>
                  </a:lnTo>
                  <a:lnTo>
                    <a:pt x="13535" y="7505"/>
                  </a:lnTo>
                  <a:lnTo>
                    <a:pt x="13299" y="7520"/>
                  </a:lnTo>
                  <a:lnTo>
                    <a:pt x="13178" y="7709"/>
                  </a:lnTo>
                  <a:lnTo>
                    <a:pt x="13041" y="7508"/>
                  </a:lnTo>
                  <a:lnTo>
                    <a:pt x="12812" y="7493"/>
                  </a:lnTo>
                  <a:lnTo>
                    <a:pt x="12812" y="7493"/>
                  </a:lnTo>
                  <a:close/>
                  <a:moveTo>
                    <a:pt x="9724" y="5662"/>
                  </a:moveTo>
                  <a:lnTo>
                    <a:pt x="9724" y="5664"/>
                  </a:lnTo>
                  <a:lnTo>
                    <a:pt x="9735" y="5662"/>
                  </a:lnTo>
                  <a:lnTo>
                    <a:pt x="9413" y="6144"/>
                  </a:lnTo>
                  <a:lnTo>
                    <a:pt x="8805" y="6199"/>
                  </a:lnTo>
                  <a:lnTo>
                    <a:pt x="8806" y="6198"/>
                  </a:lnTo>
                  <a:lnTo>
                    <a:pt x="8794" y="6199"/>
                  </a:lnTo>
                  <a:lnTo>
                    <a:pt x="9146" y="5701"/>
                  </a:lnTo>
                  <a:lnTo>
                    <a:pt x="9724" y="5662"/>
                  </a:lnTo>
                  <a:close/>
                  <a:moveTo>
                    <a:pt x="10362" y="5662"/>
                  </a:moveTo>
                  <a:lnTo>
                    <a:pt x="10684" y="6144"/>
                  </a:lnTo>
                  <a:lnTo>
                    <a:pt x="11291" y="6199"/>
                  </a:lnTo>
                  <a:lnTo>
                    <a:pt x="11290" y="6198"/>
                  </a:lnTo>
                  <a:lnTo>
                    <a:pt x="11302" y="6199"/>
                  </a:lnTo>
                  <a:lnTo>
                    <a:pt x="10951" y="5701"/>
                  </a:lnTo>
                  <a:lnTo>
                    <a:pt x="10373" y="5662"/>
                  </a:lnTo>
                  <a:lnTo>
                    <a:pt x="10373" y="5664"/>
                  </a:lnTo>
                  <a:lnTo>
                    <a:pt x="10362" y="5662"/>
                  </a:lnTo>
                  <a:close/>
                  <a:moveTo>
                    <a:pt x="11608" y="6749"/>
                  </a:moveTo>
                  <a:lnTo>
                    <a:pt x="11864" y="7269"/>
                  </a:lnTo>
                  <a:lnTo>
                    <a:pt x="11608" y="7821"/>
                  </a:lnTo>
                  <a:lnTo>
                    <a:pt x="11352" y="7269"/>
                  </a:lnTo>
                  <a:lnTo>
                    <a:pt x="11608" y="6749"/>
                  </a:lnTo>
                  <a:close/>
                  <a:moveTo>
                    <a:pt x="8478" y="6749"/>
                  </a:moveTo>
                  <a:lnTo>
                    <a:pt x="8734" y="7269"/>
                  </a:lnTo>
                  <a:lnTo>
                    <a:pt x="8478" y="7821"/>
                  </a:lnTo>
                  <a:lnTo>
                    <a:pt x="8222" y="7269"/>
                  </a:lnTo>
                  <a:lnTo>
                    <a:pt x="8478" y="6749"/>
                  </a:lnTo>
                  <a:close/>
                  <a:moveTo>
                    <a:pt x="11072" y="7313"/>
                  </a:moveTo>
                  <a:lnTo>
                    <a:pt x="11490" y="8139"/>
                  </a:lnTo>
                  <a:lnTo>
                    <a:pt x="10552" y="8200"/>
                  </a:lnTo>
                  <a:lnTo>
                    <a:pt x="10061" y="8965"/>
                  </a:lnTo>
                  <a:lnTo>
                    <a:pt x="9522" y="8173"/>
                  </a:lnTo>
                  <a:lnTo>
                    <a:pt x="8617" y="8112"/>
                  </a:lnTo>
                  <a:lnTo>
                    <a:pt x="8620" y="8105"/>
                  </a:lnTo>
                  <a:lnTo>
                    <a:pt x="8614" y="8104"/>
                  </a:lnTo>
                  <a:lnTo>
                    <a:pt x="9013" y="7292"/>
                  </a:lnTo>
                  <a:lnTo>
                    <a:pt x="8596" y="6428"/>
                  </a:lnTo>
                  <a:lnTo>
                    <a:pt x="9504" y="6386"/>
                  </a:lnTo>
                  <a:lnTo>
                    <a:pt x="10027" y="5605"/>
                  </a:lnTo>
                  <a:lnTo>
                    <a:pt x="10534" y="6381"/>
                  </a:lnTo>
                  <a:lnTo>
                    <a:pt x="11469" y="6463"/>
                  </a:lnTo>
                  <a:lnTo>
                    <a:pt x="11072" y="7313"/>
                  </a:lnTo>
                  <a:close/>
                  <a:moveTo>
                    <a:pt x="8958" y="7911"/>
                  </a:moveTo>
                  <a:lnTo>
                    <a:pt x="8958" y="7911"/>
                  </a:lnTo>
                  <a:lnTo>
                    <a:pt x="9646" y="7957"/>
                  </a:lnTo>
                  <a:lnTo>
                    <a:pt x="10056" y="8559"/>
                  </a:lnTo>
                  <a:lnTo>
                    <a:pt x="10424" y="7984"/>
                  </a:lnTo>
                  <a:lnTo>
                    <a:pt x="11138" y="7938"/>
                  </a:lnTo>
                  <a:lnTo>
                    <a:pt x="10823" y="7317"/>
                  </a:lnTo>
                  <a:lnTo>
                    <a:pt x="11128" y="6664"/>
                  </a:lnTo>
                  <a:lnTo>
                    <a:pt x="11121" y="6663"/>
                  </a:lnTo>
                  <a:lnTo>
                    <a:pt x="11124" y="6657"/>
                  </a:lnTo>
                  <a:lnTo>
                    <a:pt x="10405" y="6593"/>
                  </a:lnTo>
                  <a:lnTo>
                    <a:pt x="10025" y="6011"/>
                  </a:lnTo>
                  <a:lnTo>
                    <a:pt x="9627" y="6605"/>
                  </a:lnTo>
                  <a:lnTo>
                    <a:pt x="8945" y="6637"/>
                  </a:lnTo>
                  <a:lnTo>
                    <a:pt x="9261" y="7292"/>
                  </a:lnTo>
                  <a:lnTo>
                    <a:pt x="8958" y="7911"/>
                  </a:lnTo>
                  <a:lnTo>
                    <a:pt x="8958" y="7911"/>
                  </a:lnTo>
                  <a:close/>
                  <a:moveTo>
                    <a:pt x="10286" y="6840"/>
                  </a:moveTo>
                  <a:lnTo>
                    <a:pt x="10035" y="6456"/>
                  </a:lnTo>
                  <a:lnTo>
                    <a:pt x="9778" y="6841"/>
                  </a:lnTo>
                  <a:lnTo>
                    <a:pt x="9328" y="6861"/>
                  </a:lnTo>
                  <a:lnTo>
                    <a:pt x="9534" y="7287"/>
                  </a:lnTo>
                  <a:lnTo>
                    <a:pt x="9337" y="7687"/>
                  </a:lnTo>
                  <a:lnTo>
                    <a:pt x="9345" y="7687"/>
                  </a:lnTo>
                  <a:lnTo>
                    <a:pt x="9341" y="7694"/>
                  </a:lnTo>
                  <a:lnTo>
                    <a:pt x="9787" y="7724"/>
                  </a:lnTo>
                  <a:lnTo>
                    <a:pt x="10053" y="8115"/>
                  </a:lnTo>
                  <a:lnTo>
                    <a:pt x="10295" y="7736"/>
                  </a:lnTo>
                  <a:lnTo>
                    <a:pt x="10757" y="7706"/>
                  </a:lnTo>
                  <a:lnTo>
                    <a:pt x="10550" y="7296"/>
                  </a:lnTo>
                  <a:lnTo>
                    <a:pt x="10744" y="6880"/>
                  </a:lnTo>
                  <a:lnTo>
                    <a:pt x="10744" y="6880"/>
                  </a:lnTo>
                  <a:lnTo>
                    <a:pt x="10744" y="6880"/>
                  </a:lnTo>
                  <a:lnTo>
                    <a:pt x="10286" y="6840"/>
                  </a:lnTo>
                  <a:close/>
                  <a:moveTo>
                    <a:pt x="9682" y="7493"/>
                  </a:moveTo>
                  <a:lnTo>
                    <a:pt x="9682" y="7493"/>
                  </a:lnTo>
                  <a:lnTo>
                    <a:pt x="9782" y="7287"/>
                  </a:lnTo>
                  <a:lnTo>
                    <a:pt x="9678" y="7070"/>
                  </a:lnTo>
                  <a:lnTo>
                    <a:pt x="9901" y="7059"/>
                  </a:lnTo>
                  <a:lnTo>
                    <a:pt x="10033" y="6862"/>
                  </a:lnTo>
                  <a:lnTo>
                    <a:pt x="10159" y="7053"/>
                  </a:lnTo>
                  <a:lnTo>
                    <a:pt x="10401" y="7074"/>
                  </a:lnTo>
                  <a:lnTo>
                    <a:pt x="10397" y="7080"/>
                  </a:lnTo>
                  <a:lnTo>
                    <a:pt x="10404" y="7080"/>
                  </a:lnTo>
                  <a:lnTo>
                    <a:pt x="10301" y="7301"/>
                  </a:lnTo>
                  <a:lnTo>
                    <a:pt x="10405" y="7505"/>
                  </a:lnTo>
                  <a:lnTo>
                    <a:pt x="10167" y="7520"/>
                  </a:lnTo>
                  <a:lnTo>
                    <a:pt x="10047" y="7709"/>
                  </a:lnTo>
                  <a:lnTo>
                    <a:pt x="9911" y="7508"/>
                  </a:lnTo>
                  <a:lnTo>
                    <a:pt x="9682" y="7493"/>
                  </a:lnTo>
                  <a:lnTo>
                    <a:pt x="9682" y="7493"/>
                  </a:lnTo>
                  <a:close/>
                  <a:moveTo>
                    <a:pt x="5038" y="2954"/>
                  </a:moveTo>
                  <a:lnTo>
                    <a:pt x="5038" y="2954"/>
                  </a:lnTo>
                  <a:lnTo>
                    <a:pt x="5038" y="2954"/>
                  </a:lnTo>
                  <a:lnTo>
                    <a:pt x="4716" y="3435"/>
                  </a:lnTo>
                  <a:lnTo>
                    <a:pt x="4109" y="3489"/>
                  </a:lnTo>
                  <a:lnTo>
                    <a:pt x="4460" y="2992"/>
                  </a:lnTo>
                  <a:lnTo>
                    <a:pt x="5038" y="2954"/>
                  </a:lnTo>
                  <a:close/>
                  <a:moveTo>
                    <a:pt x="5676" y="2954"/>
                  </a:moveTo>
                  <a:lnTo>
                    <a:pt x="5676" y="2954"/>
                  </a:lnTo>
                  <a:lnTo>
                    <a:pt x="5676" y="2954"/>
                  </a:lnTo>
                  <a:lnTo>
                    <a:pt x="5998" y="3435"/>
                  </a:lnTo>
                  <a:lnTo>
                    <a:pt x="6606" y="3489"/>
                  </a:lnTo>
                  <a:lnTo>
                    <a:pt x="6254" y="2992"/>
                  </a:lnTo>
                  <a:lnTo>
                    <a:pt x="5676" y="2954"/>
                  </a:lnTo>
                  <a:close/>
                  <a:moveTo>
                    <a:pt x="6386" y="4603"/>
                  </a:moveTo>
                  <a:lnTo>
                    <a:pt x="6804" y="5429"/>
                  </a:lnTo>
                  <a:lnTo>
                    <a:pt x="5866" y="5492"/>
                  </a:lnTo>
                  <a:lnTo>
                    <a:pt x="5375" y="6256"/>
                  </a:lnTo>
                  <a:lnTo>
                    <a:pt x="4836" y="5464"/>
                  </a:lnTo>
                  <a:lnTo>
                    <a:pt x="3931" y="5402"/>
                  </a:lnTo>
                  <a:lnTo>
                    <a:pt x="3935" y="5397"/>
                  </a:lnTo>
                  <a:lnTo>
                    <a:pt x="3928" y="5396"/>
                  </a:lnTo>
                  <a:lnTo>
                    <a:pt x="4327" y="4582"/>
                  </a:lnTo>
                  <a:lnTo>
                    <a:pt x="3910" y="3720"/>
                  </a:lnTo>
                  <a:lnTo>
                    <a:pt x="4818" y="3677"/>
                  </a:lnTo>
                  <a:lnTo>
                    <a:pt x="5341" y="2897"/>
                  </a:lnTo>
                  <a:lnTo>
                    <a:pt x="5848" y="3672"/>
                  </a:lnTo>
                  <a:lnTo>
                    <a:pt x="6783" y="3753"/>
                  </a:lnTo>
                  <a:lnTo>
                    <a:pt x="6386" y="4603"/>
                  </a:lnTo>
                  <a:close/>
                  <a:moveTo>
                    <a:pt x="4272" y="5201"/>
                  </a:moveTo>
                  <a:lnTo>
                    <a:pt x="4272" y="5201"/>
                  </a:lnTo>
                  <a:lnTo>
                    <a:pt x="4960" y="5248"/>
                  </a:lnTo>
                  <a:lnTo>
                    <a:pt x="5370" y="5850"/>
                  </a:lnTo>
                  <a:lnTo>
                    <a:pt x="5739" y="5276"/>
                  </a:lnTo>
                  <a:lnTo>
                    <a:pt x="6452" y="5228"/>
                  </a:lnTo>
                  <a:lnTo>
                    <a:pt x="6138" y="4607"/>
                  </a:lnTo>
                  <a:lnTo>
                    <a:pt x="6442" y="3954"/>
                  </a:lnTo>
                  <a:lnTo>
                    <a:pt x="6435" y="3954"/>
                  </a:lnTo>
                  <a:lnTo>
                    <a:pt x="6438" y="3947"/>
                  </a:lnTo>
                  <a:lnTo>
                    <a:pt x="5719" y="3885"/>
                  </a:lnTo>
                  <a:lnTo>
                    <a:pt x="5339" y="3303"/>
                  </a:lnTo>
                  <a:lnTo>
                    <a:pt x="4941" y="3896"/>
                  </a:lnTo>
                  <a:lnTo>
                    <a:pt x="4259" y="3927"/>
                  </a:lnTo>
                  <a:lnTo>
                    <a:pt x="4576" y="4582"/>
                  </a:lnTo>
                  <a:lnTo>
                    <a:pt x="4272" y="5201"/>
                  </a:lnTo>
                  <a:lnTo>
                    <a:pt x="4272" y="5201"/>
                  </a:lnTo>
                  <a:close/>
                  <a:moveTo>
                    <a:pt x="5600" y="4131"/>
                  </a:moveTo>
                  <a:lnTo>
                    <a:pt x="5350" y="3747"/>
                  </a:lnTo>
                  <a:lnTo>
                    <a:pt x="5092" y="4132"/>
                  </a:lnTo>
                  <a:lnTo>
                    <a:pt x="4643" y="4153"/>
                  </a:lnTo>
                  <a:lnTo>
                    <a:pt x="4848" y="4578"/>
                  </a:lnTo>
                  <a:lnTo>
                    <a:pt x="4651" y="4978"/>
                  </a:lnTo>
                  <a:lnTo>
                    <a:pt x="4659" y="4979"/>
                  </a:lnTo>
                  <a:lnTo>
                    <a:pt x="4656" y="4985"/>
                  </a:lnTo>
                  <a:lnTo>
                    <a:pt x="5101" y="5016"/>
                  </a:lnTo>
                  <a:lnTo>
                    <a:pt x="5367" y="5405"/>
                  </a:lnTo>
                  <a:lnTo>
                    <a:pt x="5610" y="5027"/>
                  </a:lnTo>
                  <a:lnTo>
                    <a:pt x="6072" y="4996"/>
                  </a:lnTo>
                  <a:lnTo>
                    <a:pt x="5864" y="4588"/>
                  </a:lnTo>
                  <a:lnTo>
                    <a:pt x="6059" y="4171"/>
                  </a:lnTo>
                  <a:lnTo>
                    <a:pt x="6059" y="4171"/>
                  </a:lnTo>
                  <a:lnTo>
                    <a:pt x="6059" y="4171"/>
                  </a:lnTo>
                  <a:lnTo>
                    <a:pt x="5600" y="4131"/>
                  </a:lnTo>
                  <a:close/>
                  <a:moveTo>
                    <a:pt x="4996" y="4784"/>
                  </a:moveTo>
                  <a:lnTo>
                    <a:pt x="4996" y="4784"/>
                  </a:lnTo>
                  <a:lnTo>
                    <a:pt x="5097" y="4578"/>
                  </a:lnTo>
                  <a:lnTo>
                    <a:pt x="4992" y="4360"/>
                  </a:lnTo>
                  <a:lnTo>
                    <a:pt x="5215" y="4350"/>
                  </a:lnTo>
                  <a:lnTo>
                    <a:pt x="5347" y="4153"/>
                  </a:lnTo>
                  <a:lnTo>
                    <a:pt x="5473" y="4344"/>
                  </a:lnTo>
                  <a:lnTo>
                    <a:pt x="5715" y="4365"/>
                  </a:lnTo>
                  <a:lnTo>
                    <a:pt x="5712" y="4372"/>
                  </a:lnTo>
                  <a:lnTo>
                    <a:pt x="5718" y="4372"/>
                  </a:lnTo>
                  <a:lnTo>
                    <a:pt x="5615" y="4592"/>
                  </a:lnTo>
                  <a:lnTo>
                    <a:pt x="5719" y="4795"/>
                  </a:lnTo>
                  <a:lnTo>
                    <a:pt x="5481" y="4811"/>
                  </a:lnTo>
                  <a:lnTo>
                    <a:pt x="5361" y="4999"/>
                  </a:lnTo>
                  <a:lnTo>
                    <a:pt x="5225" y="4800"/>
                  </a:lnTo>
                  <a:lnTo>
                    <a:pt x="4996" y="4784"/>
                  </a:lnTo>
                  <a:lnTo>
                    <a:pt x="4996" y="4784"/>
                  </a:lnTo>
                  <a:close/>
                  <a:moveTo>
                    <a:pt x="1908" y="2954"/>
                  </a:moveTo>
                  <a:lnTo>
                    <a:pt x="1908" y="2954"/>
                  </a:lnTo>
                  <a:lnTo>
                    <a:pt x="1908" y="2954"/>
                  </a:lnTo>
                  <a:lnTo>
                    <a:pt x="1585" y="3435"/>
                  </a:lnTo>
                  <a:lnTo>
                    <a:pt x="978" y="3489"/>
                  </a:lnTo>
                  <a:lnTo>
                    <a:pt x="1328" y="2992"/>
                  </a:lnTo>
                  <a:lnTo>
                    <a:pt x="1908" y="2954"/>
                  </a:lnTo>
                  <a:close/>
                  <a:moveTo>
                    <a:pt x="2545" y="2954"/>
                  </a:moveTo>
                  <a:lnTo>
                    <a:pt x="2545" y="2954"/>
                  </a:lnTo>
                  <a:lnTo>
                    <a:pt x="2545" y="2954"/>
                  </a:lnTo>
                  <a:lnTo>
                    <a:pt x="2868" y="3435"/>
                  </a:lnTo>
                  <a:lnTo>
                    <a:pt x="3474" y="3489"/>
                  </a:lnTo>
                  <a:lnTo>
                    <a:pt x="3124" y="2992"/>
                  </a:lnTo>
                  <a:lnTo>
                    <a:pt x="2545" y="2954"/>
                  </a:lnTo>
                  <a:close/>
                  <a:moveTo>
                    <a:pt x="3792" y="4040"/>
                  </a:moveTo>
                  <a:lnTo>
                    <a:pt x="4048" y="4560"/>
                  </a:lnTo>
                  <a:lnTo>
                    <a:pt x="3792" y="5113"/>
                  </a:lnTo>
                  <a:lnTo>
                    <a:pt x="3536" y="4560"/>
                  </a:lnTo>
                  <a:lnTo>
                    <a:pt x="3792" y="4040"/>
                  </a:lnTo>
                  <a:close/>
                  <a:moveTo>
                    <a:pt x="3255" y="4603"/>
                  </a:moveTo>
                  <a:lnTo>
                    <a:pt x="3674" y="5429"/>
                  </a:lnTo>
                  <a:lnTo>
                    <a:pt x="2735" y="5492"/>
                  </a:lnTo>
                  <a:lnTo>
                    <a:pt x="2245" y="6256"/>
                  </a:lnTo>
                  <a:lnTo>
                    <a:pt x="1705" y="5464"/>
                  </a:lnTo>
                  <a:lnTo>
                    <a:pt x="801" y="5402"/>
                  </a:lnTo>
                  <a:lnTo>
                    <a:pt x="803" y="5397"/>
                  </a:lnTo>
                  <a:lnTo>
                    <a:pt x="797" y="5396"/>
                  </a:lnTo>
                  <a:lnTo>
                    <a:pt x="1196" y="4582"/>
                  </a:lnTo>
                  <a:lnTo>
                    <a:pt x="778" y="3720"/>
                  </a:lnTo>
                  <a:lnTo>
                    <a:pt x="1687" y="3677"/>
                  </a:lnTo>
                  <a:lnTo>
                    <a:pt x="2209" y="2897"/>
                  </a:lnTo>
                  <a:lnTo>
                    <a:pt x="2716" y="3672"/>
                  </a:lnTo>
                  <a:lnTo>
                    <a:pt x="3651" y="3753"/>
                  </a:lnTo>
                  <a:lnTo>
                    <a:pt x="3255" y="4603"/>
                  </a:lnTo>
                  <a:close/>
                  <a:moveTo>
                    <a:pt x="1141" y="5201"/>
                  </a:moveTo>
                  <a:lnTo>
                    <a:pt x="1141" y="5201"/>
                  </a:lnTo>
                  <a:lnTo>
                    <a:pt x="1829" y="5248"/>
                  </a:lnTo>
                  <a:lnTo>
                    <a:pt x="2240" y="5850"/>
                  </a:lnTo>
                  <a:lnTo>
                    <a:pt x="2607" y="5276"/>
                  </a:lnTo>
                  <a:lnTo>
                    <a:pt x="3321" y="5228"/>
                  </a:lnTo>
                  <a:lnTo>
                    <a:pt x="3006" y="4607"/>
                  </a:lnTo>
                  <a:lnTo>
                    <a:pt x="3311" y="3954"/>
                  </a:lnTo>
                  <a:lnTo>
                    <a:pt x="3304" y="3954"/>
                  </a:lnTo>
                  <a:lnTo>
                    <a:pt x="3308" y="3947"/>
                  </a:lnTo>
                  <a:lnTo>
                    <a:pt x="2589" y="3885"/>
                  </a:lnTo>
                  <a:lnTo>
                    <a:pt x="2207" y="3303"/>
                  </a:lnTo>
                  <a:lnTo>
                    <a:pt x="1811" y="3896"/>
                  </a:lnTo>
                  <a:lnTo>
                    <a:pt x="1128" y="3927"/>
                  </a:lnTo>
                  <a:lnTo>
                    <a:pt x="1445" y="4582"/>
                  </a:lnTo>
                  <a:lnTo>
                    <a:pt x="1141" y="5201"/>
                  </a:lnTo>
                  <a:lnTo>
                    <a:pt x="1141" y="5201"/>
                  </a:lnTo>
                  <a:close/>
                  <a:moveTo>
                    <a:pt x="2470" y="4131"/>
                  </a:moveTo>
                  <a:lnTo>
                    <a:pt x="2219" y="3747"/>
                  </a:lnTo>
                  <a:lnTo>
                    <a:pt x="1961" y="4132"/>
                  </a:lnTo>
                  <a:lnTo>
                    <a:pt x="1511" y="4153"/>
                  </a:lnTo>
                  <a:lnTo>
                    <a:pt x="1717" y="4578"/>
                  </a:lnTo>
                  <a:lnTo>
                    <a:pt x="1521" y="4978"/>
                  </a:lnTo>
                  <a:lnTo>
                    <a:pt x="1527" y="4979"/>
                  </a:lnTo>
                  <a:lnTo>
                    <a:pt x="1524" y="4985"/>
                  </a:lnTo>
                  <a:lnTo>
                    <a:pt x="1969" y="5016"/>
                  </a:lnTo>
                  <a:lnTo>
                    <a:pt x="2235" y="5405"/>
                  </a:lnTo>
                  <a:lnTo>
                    <a:pt x="2479" y="5027"/>
                  </a:lnTo>
                  <a:lnTo>
                    <a:pt x="2941" y="4996"/>
                  </a:lnTo>
                  <a:lnTo>
                    <a:pt x="2734" y="4588"/>
                  </a:lnTo>
                  <a:lnTo>
                    <a:pt x="2928" y="4171"/>
                  </a:lnTo>
                  <a:lnTo>
                    <a:pt x="2928" y="4171"/>
                  </a:lnTo>
                  <a:lnTo>
                    <a:pt x="2928" y="4171"/>
                  </a:lnTo>
                  <a:lnTo>
                    <a:pt x="2470" y="4131"/>
                  </a:lnTo>
                  <a:close/>
                  <a:moveTo>
                    <a:pt x="1865" y="4784"/>
                  </a:moveTo>
                  <a:lnTo>
                    <a:pt x="1865" y="4784"/>
                  </a:lnTo>
                  <a:lnTo>
                    <a:pt x="1966" y="4578"/>
                  </a:lnTo>
                  <a:lnTo>
                    <a:pt x="1861" y="4360"/>
                  </a:lnTo>
                  <a:lnTo>
                    <a:pt x="2085" y="4350"/>
                  </a:lnTo>
                  <a:lnTo>
                    <a:pt x="2217" y="4153"/>
                  </a:lnTo>
                  <a:lnTo>
                    <a:pt x="2341" y="4344"/>
                  </a:lnTo>
                  <a:lnTo>
                    <a:pt x="2583" y="4365"/>
                  </a:lnTo>
                  <a:lnTo>
                    <a:pt x="2580" y="4372"/>
                  </a:lnTo>
                  <a:lnTo>
                    <a:pt x="2588" y="4372"/>
                  </a:lnTo>
                  <a:lnTo>
                    <a:pt x="2485" y="4592"/>
                  </a:lnTo>
                  <a:lnTo>
                    <a:pt x="2588" y="4795"/>
                  </a:lnTo>
                  <a:lnTo>
                    <a:pt x="2351" y="4811"/>
                  </a:lnTo>
                  <a:lnTo>
                    <a:pt x="2230" y="4999"/>
                  </a:lnTo>
                  <a:lnTo>
                    <a:pt x="2094" y="4800"/>
                  </a:lnTo>
                  <a:lnTo>
                    <a:pt x="1865" y="4784"/>
                  </a:lnTo>
                  <a:lnTo>
                    <a:pt x="1865" y="4784"/>
                  </a:lnTo>
                  <a:close/>
                  <a:moveTo>
                    <a:pt x="660" y="4040"/>
                  </a:moveTo>
                  <a:lnTo>
                    <a:pt x="917" y="4560"/>
                  </a:lnTo>
                  <a:lnTo>
                    <a:pt x="660" y="5113"/>
                  </a:lnTo>
                  <a:lnTo>
                    <a:pt x="404" y="4560"/>
                  </a:lnTo>
                  <a:lnTo>
                    <a:pt x="660" y="4040"/>
                  </a:lnTo>
                  <a:close/>
                  <a:moveTo>
                    <a:pt x="14431" y="2954"/>
                  </a:moveTo>
                  <a:lnTo>
                    <a:pt x="14431" y="2954"/>
                  </a:lnTo>
                  <a:lnTo>
                    <a:pt x="14431" y="2954"/>
                  </a:lnTo>
                  <a:lnTo>
                    <a:pt x="14108" y="3435"/>
                  </a:lnTo>
                  <a:lnTo>
                    <a:pt x="13502" y="3489"/>
                  </a:lnTo>
                  <a:lnTo>
                    <a:pt x="13852" y="2992"/>
                  </a:lnTo>
                  <a:lnTo>
                    <a:pt x="14431" y="2954"/>
                  </a:lnTo>
                  <a:close/>
                  <a:moveTo>
                    <a:pt x="14389" y="4784"/>
                  </a:moveTo>
                  <a:lnTo>
                    <a:pt x="14389" y="4784"/>
                  </a:lnTo>
                  <a:lnTo>
                    <a:pt x="14490" y="4578"/>
                  </a:lnTo>
                  <a:lnTo>
                    <a:pt x="14385" y="4360"/>
                  </a:lnTo>
                  <a:lnTo>
                    <a:pt x="14609" y="4350"/>
                  </a:lnTo>
                  <a:lnTo>
                    <a:pt x="14741" y="4153"/>
                  </a:lnTo>
                  <a:lnTo>
                    <a:pt x="14865" y="4344"/>
                  </a:lnTo>
                  <a:lnTo>
                    <a:pt x="15107" y="4365"/>
                  </a:lnTo>
                  <a:lnTo>
                    <a:pt x="15104" y="4372"/>
                  </a:lnTo>
                  <a:lnTo>
                    <a:pt x="15111" y="4372"/>
                  </a:lnTo>
                  <a:lnTo>
                    <a:pt x="15009" y="4592"/>
                  </a:lnTo>
                  <a:lnTo>
                    <a:pt x="15111" y="4795"/>
                  </a:lnTo>
                  <a:lnTo>
                    <a:pt x="14875" y="4811"/>
                  </a:lnTo>
                  <a:lnTo>
                    <a:pt x="14754" y="4999"/>
                  </a:lnTo>
                  <a:lnTo>
                    <a:pt x="14617" y="4800"/>
                  </a:lnTo>
                  <a:lnTo>
                    <a:pt x="14389" y="4784"/>
                  </a:lnTo>
                  <a:lnTo>
                    <a:pt x="14389" y="4784"/>
                  </a:lnTo>
                  <a:close/>
                  <a:moveTo>
                    <a:pt x="11300" y="2954"/>
                  </a:moveTo>
                  <a:lnTo>
                    <a:pt x="11300" y="2954"/>
                  </a:lnTo>
                  <a:lnTo>
                    <a:pt x="11300" y="2954"/>
                  </a:lnTo>
                  <a:lnTo>
                    <a:pt x="10978" y="3435"/>
                  </a:lnTo>
                  <a:lnTo>
                    <a:pt x="10370" y="3489"/>
                  </a:lnTo>
                  <a:lnTo>
                    <a:pt x="10722" y="2992"/>
                  </a:lnTo>
                  <a:lnTo>
                    <a:pt x="11300" y="2954"/>
                  </a:lnTo>
                  <a:close/>
                  <a:moveTo>
                    <a:pt x="11938" y="2954"/>
                  </a:moveTo>
                  <a:lnTo>
                    <a:pt x="11938" y="2954"/>
                  </a:lnTo>
                  <a:lnTo>
                    <a:pt x="11938" y="2954"/>
                  </a:lnTo>
                  <a:lnTo>
                    <a:pt x="12260" y="3435"/>
                  </a:lnTo>
                  <a:lnTo>
                    <a:pt x="12867" y="3489"/>
                  </a:lnTo>
                  <a:lnTo>
                    <a:pt x="12516" y="2992"/>
                  </a:lnTo>
                  <a:lnTo>
                    <a:pt x="11938" y="2954"/>
                  </a:lnTo>
                  <a:close/>
                  <a:moveTo>
                    <a:pt x="13184" y="4040"/>
                  </a:moveTo>
                  <a:lnTo>
                    <a:pt x="13440" y="4560"/>
                  </a:lnTo>
                  <a:lnTo>
                    <a:pt x="13184" y="5113"/>
                  </a:lnTo>
                  <a:lnTo>
                    <a:pt x="12928" y="4560"/>
                  </a:lnTo>
                  <a:lnTo>
                    <a:pt x="13184" y="4040"/>
                  </a:lnTo>
                  <a:close/>
                  <a:moveTo>
                    <a:pt x="12648" y="4603"/>
                  </a:moveTo>
                  <a:lnTo>
                    <a:pt x="13066" y="5429"/>
                  </a:lnTo>
                  <a:lnTo>
                    <a:pt x="12128" y="5492"/>
                  </a:lnTo>
                  <a:lnTo>
                    <a:pt x="11637" y="6256"/>
                  </a:lnTo>
                  <a:lnTo>
                    <a:pt x="11098" y="5464"/>
                  </a:lnTo>
                  <a:lnTo>
                    <a:pt x="10193" y="5402"/>
                  </a:lnTo>
                  <a:lnTo>
                    <a:pt x="10196" y="5397"/>
                  </a:lnTo>
                  <a:lnTo>
                    <a:pt x="10190" y="5396"/>
                  </a:lnTo>
                  <a:lnTo>
                    <a:pt x="10589" y="4582"/>
                  </a:lnTo>
                  <a:lnTo>
                    <a:pt x="10172" y="3720"/>
                  </a:lnTo>
                  <a:lnTo>
                    <a:pt x="11080" y="3677"/>
                  </a:lnTo>
                  <a:lnTo>
                    <a:pt x="11603" y="2897"/>
                  </a:lnTo>
                  <a:lnTo>
                    <a:pt x="12110" y="3672"/>
                  </a:lnTo>
                  <a:lnTo>
                    <a:pt x="13045" y="3753"/>
                  </a:lnTo>
                  <a:lnTo>
                    <a:pt x="12648" y="4603"/>
                  </a:lnTo>
                  <a:close/>
                  <a:moveTo>
                    <a:pt x="10534" y="5201"/>
                  </a:moveTo>
                  <a:lnTo>
                    <a:pt x="10534" y="5201"/>
                  </a:lnTo>
                  <a:lnTo>
                    <a:pt x="11222" y="5248"/>
                  </a:lnTo>
                  <a:lnTo>
                    <a:pt x="11632" y="5850"/>
                  </a:lnTo>
                  <a:lnTo>
                    <a:pt x="12000" y="5276"/>
                  </a:lnTo>
                  <a:lnTo>
                    <a:pt x="12714" y="5228"/>
                  </a:lnTo>
                  <a:lnTo>
                    <a:pt x="12399" y="4607"/>
                  </a:lnTo>
                  <a:lnTo>
                    <a:pt x="12704" y="3954"/>
                  </a:lnTo>
                  <a:lnTo>
                    <a:pt x="12697" y="3954"/>
                  </a:lnTo>
                  <a:lnTo>
                    <a:pt x="12700" y="3947"/>
                  </a:lnTo>
                  <a:lnTo>
                    <a:pt x="11981" y="3885"/>
                  </a:lnTo>
                  <a:lnTo>
                    <a:pt x="11601" y="3303"/>
                  </a:lnTo>
                  <a:lnTo>
                    <a:pt x="11203" y="3896"/>
                  </a:lnTo>
                  <a:lnTo>
                    <a:pt x="10521" y="3927"/>
                  </a:lnTo>
                  <a:lnTo>
                    <a:pt x="10837" y="4582"/>
                  </a:lnTo>
                  <a:lnTo>
                    <a:pt x="10534" y="5201"/>
                  </a:lnTo>
                  <a:lnTo>
                    <a:pt x="10534" y="5201"/>
                  </a:lnTo>
                  <a:close/>
                  <a:moveTo>
                    <a:pt x="11862" y="4131"/>
                  </a:moveTo>
                  <a:lnTo>
                    <a:pt x="11611" y="3747"/>
                  </a:lnTo>
                  <a:lnTo>
                    <a:pt x="11354" y="4132"/>
                  </a:lnTo>
                  <a:lnTo>
                    <a:pt x="10904" y="4153"/>
                  </a:lnTo>
                  <a:lnTo>
                    <a:pt x="11110" y="4578"/>
                  </a:lnTo>
                  <a:lnTo>
                    <a:pt x="10913" y="4978"/>
                  </a:lnTo>
                  <a:lnTo>
                    <a:pt x="10921" y="4979"/>
                  </a:lnTo>
                  <a:lnTo>
                    <a:pt x="10917" y="4985"/>
                  </a:lnTo>
                  <a:lnTo>
                    <a:pt x="11363" y="5016"/>
                  </a:lnTo>
                  <a:lnTo>
                    <a:pt x="11629" y="5405"/>
                  </a:lnTo>
                  <a:lnTo>
                    <a:pt x="11872" y="5027"/>
                  </a:lnTo>
                  <a:lnTo>
                    <a:pt x="12333" y="4996"/>
                  </a:lnTo>
                  <a:lnTo>
                    <a:pt x="12127" y="4588"/>
                  </a:lnTo>
                  <a:lnTo>
                    <a:pt x="12320" y="4171"/>
                  </a:lnTo>
                  <a:lnTo>
                    <a:pt x="12320" y="4171"/>
                  </a:lnTo>
                  <a:lnTo>
                    <a:pt x="12320" y="4171"/>
                  </a:lnTo>
                  <a:lnTo>
                    <a:pt x="11862" y="4131"/>
                  </a:lnTo>
                  <a:close/>
                  <a:moveTo>
                    <a:pt x="11258" y="4784"/>
                  </a:moveTo>
                  <a:lnTo>
                    <a:pt x="11258" y="4784"/>
                  </a:lnTo>
                  <a:lnTo>
                    <a:pt x="11359" y="4578"/>
                  </a:lnTo>
                  <a:lnTo>
                    <a:pt x="11254" y="4360"/>
                  </a:lnTo>
                  <a:lnTo>
                    <a:pt x="11477" y="4350"/>
                  </a:lnTo>
                  <a:lnTo>
                    <a:pt x="11609" y="4153"/>
                  </a:lnTo>
                  <a:lnTo>
                    <a:pt x="11735" y="4344"/>
                  </a:lnTo>
                  <a:lnTo>
                    <a:pt x="11977" y="4365"/>
                  </a:lnTo>
                  <a:lnTo>
                    <a:pt x="11973" y="4372"/>
                  </a:lnTo>
                  <a:lnTo>
                    <a:pt x="11980" y="4372"/>
                  </a:lnTo>
                  <a:lnTo>
                    <a:pt x="11877" y="4592"/>
                  </a:lnTo>
                  <a:lnTo>
                    <a:pt x="11981" y="4795"/>
                  </a:lnTo>
                  <a:lnTo>
                    <a:pt x="11744" y="4811"/>
                  </a:lnTo>
                  <a:lnTo>
                    <a:pt x="11623" y="4999"/>
                  </a:lnTo>
                  <a:lnTo>
                    <a:pt x="11487" y="4800"/>
                  </a:lnTo>
                  <a:lnTo>
                    <a:pt x="11258" y="4784"/>
                  </a:lnTo>
                  <a:lnTo>
                    <a:pt x="11258" y="4784"/>
                  </a:lnTo>
                  <a:close/>
                  <a:moveTo>
                    <a:pt x="8170" y="2954"/>
                  </a:moveTo>
                  <a:lnTo>
                    <a:pt x="8170" y="2954"/>
                  </a:lnTo>
                  <a:lnTo>
                    <a:pt x="8170" y="2954"/>
                  </a:lnTo>
                  <a:lnTo>
                    <a:pt x="7846" y="3435"/>
                  </a:lnTo>
                  <a:lnTo>
                    <a:pt x="7240" y="3489"/>
                  </a:lnTo>
                  <a:lnTo>
                    <a:pt x="7590" y="2992"/>
                  </a:lnTo>
                  <a:lnTo>
                    <a:pt x="8170" y="2954"/>
                  </a:lnTo>
                  <a:close/>
                  <a:moveTo>
                    <a:pt x="8807" y="2954"/>
                  </a:moveTo>
                  <a:lnTo>
                    <a:pt x="8807" y="2954"/>
                  </a:lnTo>
                  <a:lnTo>
                    <a:pt x="8807" y="2954"/>
                  </a:lnTo>
                  <a:lnTo>
                    <a:pt x="9130" y="3435"/>
                  </a:lnTo>
                  <a:lnTo>
                    <a:pt x="9736" y="3489"/>
                  </a:lnTo>
                  <a:lnTo>
                    <a:pt x="9386" y="2992"/>
                  </a:lnTo>
                  <a:lnTo>
                    <a:pt x="8807" y="2954"/>
                  </a:lnTo>
                  <a:close/>
                  <a:moveTo>
                    <a:pt x="10054" y="4040"/>
                  </a:moveTo>
                  <a:lnTo>
                    <a:pt x="10310" y="4560"/>
                  </a:lnTo>
                  <a:lnTo>
                    <a:pt x="10054" y="5113"/>
                  </a:lnTo>
                  <a:lnTo>
                    <a:pt x="9798" y="4560"/>
                  </a:lnTo>
                  <a:lnTo>
                    <a:pt x="10054" y="4040"/>
                  </a:lnTo>
                  <a:close/>
                  <a:moveTo>
                    <a:pt x="6922" y="4040"/>
                  </a:moveTo>
                  <a:lnTo>
                    <a:pt x="7178" y="4560"/>
                  </a:lnTo>
                  <a:lnTo>
                    <a:pt x="6922" y="5113"/>
                  </a:lnTo>
                  <a:lnTo>
                    <a:pt x="6666" y="4560"/>
                  </a:lnTo>
                  <a:lnTo>
                    <a:pt x="6922" y="4040"/>
                  </a:lnTo>
                  <a:close/>
                  <a:moveTo>
                    <a:pt x="9517" y="4603"/>
                  </a:moveTo>
                  <a:lnTo>
                    <a:pt x="9936" y="5429"/>
                  </a:lnTo>
                  <a:lnTo>
                    <a:pt x="8998" y="5492"/>
                  </a:lnTo>
                  <a:lnTo>
                    <a:pt x="8507" y="6256"/>
                  </a:lnTo>
                  <a:lnTo>
                    <a:pt x="7966" y="5464"/>
                  </a:lnTo>
                  <a:lnTo>
                    <a:pt x="7063" y="5402"/>
                  </a:lnTo>
                  <a:lnTo>
                    <a:pt x="7066" y="5397"/>
                  </a:lnTo>
                  <a:lnTo>
                    <a:pt x="7058" y="5396"/>
                  </a:lnTo>
                  <a:lnTo>
                    <a:pt x="7457" y="4582"/>
                  </a:lnTo>
                  <a:lnTo>
                    <a:pt x="7040" y="3720"/>
                  </a:lnTo>
                  <a:lnTo>
                    <a:pt x="7949" y="3677"/>
                  </a:lnTo>
                  <a:lnTo>
                    <a:pt x="8471" y="2897"/>
                  </a:lnTo>
                  <a:lnTo>
                    <a:pt x="8978" y="3672"/>
                  </a:lnTo>
                  <a:lnTo>
                    <a:pt x="9914" y="3753"/>
                  </a:lnTo>
                  <a:lnTo>
                    <a:pt x="9517" y="4603"/>
                  </a:lnTo>
                  <a:close/>
                  <a:moveTo>
                    <a:pt x="7403" y="5201"/>
                  </a:moveTo>
                  <a:lnTo>
                    <a:pt x="7403" y="5201"/>
                  </a:lnTo>
                  <a:lnTo>
                    <a:pt x="8091" y="5248"/>
                  </a:lnTo>
                  <a:lnTo>
                    <a:pt x="8502" y="5850"/>
                  </a:lnTo>
                  <a:lnTo>
                    <a:pt x="8869" y="5276"/>
                  </a:lnTo>
                  <a:lnTo>
                    <a:pt x="9582" y="5228"/>
                  </a:lnTo>
                  <a:lnTo>
                    <a:pt x="9268" y="4607"/>
                  </a:lnTo>
                  <a:lnTo>
                    <a:pt x="9573" y="3954"/>
                  </a:lnTo>
                  <a:lnTo>
                    <a:pt x="9566" y="3954"/>
                  </a:lnTo>
                  <a:lnTo>
                    <a:pt x="9569" y="3947"/>
                  </a:lnTo>
                  <a:lnTo>
                    <a:pt x="8851" y="3885"/>
                  </a:lnTo>
                  <a:lnTo>
                    <a:pt x="8469" y="3303"/>
                  </a:lnTo>
                  <a:lnTo>
                    <a:pt x="8072" y="3896"/>
                  </a:lnTo>
                  <a:lnTo>
                    <a:pt x="7390" y="3927"/>
                  </a:lnTo>
                  <a:lnTo>
                    <a:pt x="7707" y="4582"/>
                  </a:lnTo>
                  <a:lnTo>
                    <a:pt x="7403" y="5201"/>
                  </a:lnTo>
                  <a:lnTo>
                    <a:pt x="7403" y="5201"/>
                  </a:lnTo>
                  <a:close/>
                  <a:moveTo>
                    <a:pt x="8732" y="4131"/>
                  </a:moveTo>
                  <a:lnTo>
                    <a:pt x="8481" y="3747"/>
                  </a:lnTo>
                  <a:lnTo>
                    <a:pt x="8223" y="4132"/>
                  </a:lnTo>
                  <a:lnTo>
                    <a:pt x="7773" y="4153"/>
                  </a:lnTo>
                  <a:lnTo>
                    <a:pt x="7979" y="4578"/>
                  </a:lnTo>
                  <a:lnTo>
                    <a:pt x="7783" y="4978"/>
                  </a:lnTo>
                  <a:lnTo>
                    <a:pt x="7789" y="4979"/>
                  </a:lnTo>
                  <a:lnTo>
                    <a:pt x="7786" y="4985"/>
                  </a:lnTo>
                  <a:lnTo>
                    <a:pt x="8231" y="5016"/>
                  </a:lnTo>
                  <a:lnTo>
                    <a:pt x="8497" y="5405"/>
                  </a:lnTo>
                  <a:lnTo>
                    <a:pt x="8740" y="5027"/>
                  </a:lnTo>
                  <a:lnTo>
                    <a:pt x="9203" y="4996"/>
                  </a:lnTo>
                  <a:lnTo>
                    <a:pt x="8995" y="4588"/>
                  </a:lnTo>
                  <a:lnTo>
                    <a:pt x="9190" y="4171"/>
                  </a:lnTo>
                  <a:lnTo>
                    <a:pt x="9190" y="4171"/>
                  </a:lnTo>
                  <a:lnTo>
                    <a:pt x="9190" y="4171"/>
                  </a:lnTo>
                  <a:lnTo>
                    <a:pt x="8732" y="4131"/>
                  </a:lnTo>
                  <a:close/>
                  <a:moveTo>
                    <a:pt x="8128" y="4784"/>
                  </a:moveTo>
                  <a:lnTo>
                    <a:pt x="8128" y="4784"/>
                  </a:lnTo>
                  <a:lnTo>
                    <a:pt x="8228" y="4578"/>
                  </a:lnTo>
                  <a:lnTo>
                    <a:pt x="8123" y="4360"/>
                  </a:lnTo>
                  <a:lnTo>
                    <a:pt x="8347" y="4350"/>
                  </a:lnTo>
                  <a:lnTo>
                    <a:pt x="8479" y="4153"/>
                  </a:lnTo>
                  <a:lnTo>
                    <a:pt x="8603" y="4344"/>
                  </a:lnTo>
                  <a:lnTo>
                    <a:pt x="8845" y="4365"/>
                  </a:lnTo>
                  <a:lnTo>
                    <a:pt x="8842" y="4372"/>
                  </a:lnTo>
                  <a:lnTo>
                    <a:pt x="8850" y="4372"/>
                  </a:lnTo>
                  <a:lnTo>
                    <a:pt x="8747" y="4592"/>
                  </a:lnTo>
                  <a:lnTo>
                    <a:pt x="8850" y="4795"/>
                  </a:lnTo>
                  <a:lnTo>
                    <a:pt x="8613" y="4811"/>
                  </a:lnTo>
                  <a:lnTo>
                    <a:pt x="8492" y="4999"/>
                  </a:lnTo>
                  <a:lnTo>
                    <a:pt x="8356" y="4800"/>
                  </a:lnTo>
                  <a:lnTo>
                    <a:pt x="8128" y="4784"/>
                  </a:lnTo>
                  <a:lnTo>
                    <a:pt x="8128" y="4784"/>
                  </a:lnTo>
                  <a:close/>
                  <a:moveTo>
                    <a:pt x="6603" y="244"/>
                  </a:moveTo>
                  <a:lnTo>
                    <a:pt x="6603" y="245"/>
                  </a:lnTo>
                  <a:lnTo>
                    <a:pt x="6614" y="244"/>
                  </a:lnTo>
                  <a:lnTo>
                    <a:pt x="6292" y="726"/>
                  </a:lnTo>
                  <a:lnTo>
                    <a:pt x="5685" y="781"/>
                  </a:lnTo>
                  <a:lnTo>
                    <a:pt x="5686" y="780"/>
                  </a:lnTo>
                  <a:lnTo>
                    <a:pt x="5674" y="781"/>
                  </a:lnTo>
                  <a:lnTo>
                    <a:pt x="6025" y="283"/>
                  </a:lnTo>
                  <a:lnTo>
                    <a:pt x="6603" y="244"/>
                  </a:lnTo>
                  <a:close/>
                  <a:moveTo>
                    <a:pt x="7241" y="244"/>
                  </a:moveTo>
                  <a:lnTo>
                    <a:pt x="7564" y="726"/>
                  </a:lnTo>
                  <a:lnTo>
                    <a:pt x="8171" y="781"/>
                  </a:lnTo>
                  <a:lnTo>
                    <a:pt x="8170" y="780"/>
                  </a:lnTo>
                  <a:lnTo>
                    <a:pt x="8182" y="781"/>
                  </a:lnTo>
                  <a:lnTo>
                    <a:pt x="7830" y="283"/>
                  </a:lnTo>
                  <a:lnTo>
                    <a:pt x="7252" y="244"/>
                  </a:lnTo>
                  <a:lnTo>
                    <a:pt x="7253" y="245"/>
                  </a:lnTo>
                  <a:lnTo>
                    <a:pt x="7241" y="244"/>
                  </a:lnTo>
                  <a:close/>
                  <a:moveTo>
                    <a:pt x="7951" y="1894"/>
                  </a:moveTo>
                  <a:lnTo>
                    <a:pt x="8370" y="2721"/>
                  </a:lnTo>
                  <a:lnTo>
                    <a:pt x="7431" y="2782"/>
                  </a:lnTo>
                  <a:lnTo>
                    <a:pt x="6941" y="3547"/>
                  </a:lnTo>
                  <a:lnTo>
                    <a:pt x="6401" y="2755"/>
                  </a:lnTo>
                  <a:lnTo>
                    <a:pt x="5498" y="2694"/>
                  </a:lnTo>
                  <a:lnTo>
                    <a:pt x="5500" y="2687"/>
                  </a:lnTo>
                  <a:lnTo>
                    <a:pt x="5493" y="2687"/>
                  </a:lnTo>
                  <a:lnTo>
                    <a:pt x="5892" y="1874"/>
                  </a:lnTo>
                  <a:lnTo>
                    <a:pt x="5475" y="1011"/>
                  </a:lnTo>
                  <a:lnTo>
                    <a:pt x="6383" y="968"/>
                  </a:lnTo>
                  <a:lnTo>
                    <a:pt x="6906" y="187"/>
                  </a:lnTo>
                  <a:lnTo>
                    <a:pt x="7413" y="962"/>
                  </a:lnTo>
                  <a:lnTo>
                    <a:pt x="8348" y="1044"/>
                  </a:lnTo>
                  <a:lnTo>
                    <a:pt x="7951" y="1894"/>
                  </a:lnTo>
                  <a:close/>
                  <a:moveTo>
                    <a:pt x="5838" y="2493"/>
                  </a:moveTo>
                  <a:lnTo>
                    <a:pt x="5838" y="2493"/>
                  </a:lnTo>
                  <a:lnTo>
                    <a:pt x="6526" y="2539"/>
                  </a:lnTo>
                  <a:lnTo>
                    <a:pt x="6935" y="3141"/>
                  </a:lnTo>
                  <a:lnTo>
                    <a:pt x="7304" y="2566"/>
                  </a:lnTo>
                  <a:lnTo>
                    <a:pt x="8017" y="2520"/>
                  </a:lnTo>
                  <a:lnTo>
                    <a:pt x="7703" y="1899"/>
                  </a:lnTo>
                  <a:lnTo>
                    <a:pt x="8008" y="1245"/>
                  </a:lnTo>
                  <a:lnTo>
                    <a:pt x="8001" y="1245"/>
                  </a:lnTo>
                  <a:lnTo>
                    <a:pt x="8004" y="1239"/>
                  </a:lnTo>
                  <a:lnTo>
                    <a:pt x="7284" y="1176"/>
                  </a:lnTo>
                  <a:lnTo>
                    <a:pt x="6904" y="593"/>
                  </a:lnTo>
                  <a:lnTo>
                    <a:pt x="6507" y="1187"/>
                  </a:lnTo>
                  <a:lnTo>
                    <a:pt x="5824" y="1218"/>
                  </a:lnTo>
                  <a:lnTo>
                    <a:pt x="6142" y="1874"/>
                  </a:lnTo>
                  <a:lnTo>
                    <a:pt x="5838" y="2493"/>
                  </a:lnTo>
                  <a:lnTo>
                    <a:pt x="5838" y="2493"/>
                  </a:lnTo>
                  <a:close/>
                  <a:moveTo>
                    <a:pt x="7167" y="1421"/>
                  </a:moveTo>
                  <a:lnTo>
                    <a:pt x="6915" y="1038"/>
                  </a:lnTo>
                  <a:lnTo>
                    <a:pt x="6657" y="1422"/>
                  </a:lnTo>
                  <a:lnTo>
                    <a:pt x="6208" y="1444"/>
                  </a:lnTo>
                  <a:lnTo>
                    <a:pt x="6413" y="1868"/>
                  </a:lnTo>
                  <a:lnTo>
                    <a:pt x="6216" y="2269"/>
                  </a:lnTo>
                  <a:lnTo>
                    <a:pt x="6224" y="2270"/>
                  </a:lnTo>
                  <a:lnTo>
                    <a:pt x="6221" y="2276"/>
                  </a:lnTo>
                  <a:lnTo>
                    <a:pt x="6666" y="2306"/>
                  </a:lnTo>
                  <a:lnTo>
                    <a:pt x="6932" y="2697"/>
                  </a:lnTo>
                  <a:lnTo>
                    <a:pt x="7175" y="2318"/>
                  </a:lnTo>
                  <a:lnTo>
                    <a:pt x="7637" y="2287"/>
                  </a:lnTo>
                  <a:lnTo>
                    <a:pt x="7430" y="1878"/>
                  </a:lnTo>
                  <a:lnTo>
                    <a:pt x="7625" y="1461"/>
                  </a:lnTo>
                  <a:lnTo>
                    <a:pt x="7625" y="1461"/>
                  </a:lnTo>
                  <a:lnTo>
                    <a:pt x="7625" y="1461"/>
                  </a:lnTo>
                  <a:lnTo>
                    <a:pt x="7167" y="1421"/>
                  </a:lnTo>
                  <a:close/>
                  <a:moveTo>
                    <a:pt x="6561" y="2075"/>
                  </a:moveTo>
                  <a:lnTo>
                    <a:pt x="6561" y="2075"/>
                  </a:lnTo>
                  <a:lnTo>
                    <a:pt x="6663" y="1869"/>
                  </a:lnTo>
                  <a:lnTo>
                    <a:pt x="6557" y="1651"/>
                  </a:lnTo>
                  <a:lnTo>
                    <a:pt x="6781" y="1641"/>
                  </a:lnTo>
                  <a:lnTo>
                    <a:pt x="6913" y="1444"/>
                  </a:lnTo>
                  <a:lnTo>
                    <a:pt x="7038" y="1635"/>
                  </a:lnTo>
                  <a:lnTo>
                    <a:pt x="7280" y="1656"/>
                  </a:lnTo>
                  <a:lnTo>
                    <a:pt x="7277" y="1662"/>
                  </a:lnTo>
                  <a:lnTo>
                    <a:pt x="7284" y="1663"/>
                  </a:lnTo>
                  <a:lnTo>
                    <a:pt x="7182" y="1882"/>
                  </a:lnTo>
                  <a:lnTo>
                    <a:pt x="7284" y="2087"/>
                  </a:lnTo>
                  <a:lnTo>
                    <a:pt x="7048" y="2102"/>
                  </a:lnTo>
                  <a:lnTo>
                    <a:pt x="6927" y="2291"/>
                  </a:lnTo>
                  <a:lnTo>
                    <a:pt x="6790" y="2091"/>
                  </a:lnTo>
                  <a:lnTo>
                    <a:pt x="6561" y="2075"/>
                  </a:lnTo>
                  <a:lnTo>
                    <a:pt x="6561" y="2075"/>
                  </a:lnTo>
                  <a:close/>
                  <a:moveTo>
                    <a:pt x="3473" y="244"/>
                  </a:moveTo>
                  <a:lnTo>
                    <a:pt x="3472" y="245"/>
                  </a:lnTo>
                  <a:lnTo>
                    <a:pt x="3484" y="244"/>
                  </a:lnTo>
                  <a:lnTo>
                    <a:pt x="3161" y="726"/>
                  </a:lnTo>
                  <a:lnTo>
                    <a:pt x="2554" y="781"/>
                  </a:lnTo>
                  <a:lnTo>
                    <a:pt x="2554" y="780"/>
                  </a:lnTo>
                  <a:lnTo>
                    <a:pt x="2543" y="781"/>
                  </a:lnTo>
                  <a:lnTo>
                    <a:pt x="2894" y="283"/>
                  </a:lnTo>
                  <a:lnTo>
                    <a:pt x="3473" y="244"/>
                  </a:lnTo>
                  <a:close/>
                  <a:moveTo>
                    <a:pt x="4111" y="244"/>
                  </a:moveTo>
                  <a:lnTo>
                    <a:pt x="4433" y="726"/>
                  </a:lnTo>
                  <a:lnTo>
                    <a:pt x="5040" y="781"/>
                  </a:lnTo>
                  <a:lnTo>
                    <a:pt x="5039" y="780"/>
                  </a:lnTo>
                  <a:lnTo>
                    <a:pt x="5050" y="781"/>
                  </a:lnTo>
                  <a:lnTo>
                    <a:pt x="4700" y="283"/>
                  </a:lnTo>
                  <a:lnTo>
                    <a:pt x="4122" y="244"/>
                  </a:lnTo>
                  <a:lnTo>
                    <a:pt x="4122" y="245"/>
                  </a:lnTo>
                  <a:lnTo>
                    <a:pt x="4111" y="244"/>
                  </a:lnTo>
                  <a:close/>
                  <a:moveTo>
                    <a:pt x="5357" y="1331"/>
                  </a:moveTo>
                  <a:lnTo>
                    <a:pt x="5613" y="1851"/>
                  </a:lnTo>
                  <a:lnTo>
                    <a:pt x="5357" y="2403"/>
                  </a:lnTo>
                  <a:lnTo>
                    <a:pt x="5101" y="1851"/>
                  </a:lnTo>
                  <a:lnTo>
                    <a:pt x="5357" y="1331"/>
                  </a:lnTo>
                  <a:close/>
                  <a:moveTo>
                    <a:pt x="4821" y="1894"/>
                  </a:moveTo>
                  <a:lnTo>
                    <a:pt x="5239" y="2721"/>
                  </a:lnTo>
                  <a:lnTo>
                    <a:pt x="4301" y="2782"/>
                  </a:lnTo>
                  <a:lnTo>
                    <a:pt x="3810" y="3547"/>
                  </a:lnTo>
                  <a:lnTo>
                    <a:pt x="3271" y="2755"/>
                  </a:lnTo>
                  <a:lnTo>
                    <a:pt x="2366" y="2694"/>
                  </a:lnTo>
                  <a:lnTo>
                    <a:pt x="2369" y="2687"/>
                  </a:lnTo>
                  <a:lnTo>
                    <a:pt x="2362" y="2687"/>
                  </a:lnTo>
                  <a:lnTo>
                    <a:pt x="2762" y="1874"/>
                  </a:lnTo>
                  <a:lnTo>
                    <a:pt x="2345" y="1011"/>
                  </a:lnTo>
                  <a:lnTo>
                    <a:pt x="3253" y="968"/>
                  </a:lnTo>
                  <a:lnTo>
                    <a:pt x="3776" y="187"/>
                  </a:lnTo>
                  <a:lnTo>
                    <a:pt x="4283" y="962"/>
                  </a:lnTo>
                  <a:lnTo>
                    <a:pt x="5218" y="1044"/>
                  </a:lnTo>
                  <a:lnTo>
                    <a:pt x="4821" y="1894"/>
                  </a:lnTo>
                  <a:close/>
                  <a:moveTo>
                    <a:pt x="2707" y="2493"/>
                  </a:moveTo>
                  <a:lnTo>
                    <a:pt x="2707" y="2493"/>
                  </a:lnTo>
                  <a:lnTo>
                    <a:pt x="3395" y="2539"/>
                  </a:lnTo>
                  <a:lnTo>
                    <a:pt x="3805" y="3141"/>
                  </a:lnTo>
                  <a:lnTo>
                    <a:pt x="4173" y="2566"/>
                  </a:lnTo>
                  <a:lnTo>
                    <a:pt x="4886" y="2520"/>
                  </a:lnTo>
                  <a:lnTo>
                    <a:pt x="4571" y="1899"/>
                  </a:lnTo>
                  <a:lnTo>
                    <a:pt x="4877" y="1245"/>
                  </a:lnTo>
                  <a:lnTo>
                    <a:pt x="4870" y="1245"/>
                  </a:lnTo>
                  <a:lnTo>
                    <a:pt x="4873" y="1239"/>
                  </a:lnTo>
                  <a:lnTo>
                    <a:pt x="4154" y="1176"/>
                  </a:lnTo>
                  <a:lnTo>
                    <a:pt x="3774" y="593"/>
                  </a:lnTo>
                  <a:lnTo>
                    <a:pt x="3376" y="1187"/>
                  </a:lnTo>
                  <a:lnTo>
                    <a:pt x="2694" y="1218"/>
                  </a:lnTo>
                  <a:lnTo>
                    <a:pt x="3010" y="1874"/>
                  </a:lnTo>
                  <a:lnTo>
                    <a:pt x="2707" y="2493"/>
                  </a:lnTo>
                  <a:lnTo>
                    <a:pt x="2707" y="2493"/>
                  </a:lnTo>
                  <a:close/>
                  <a:moveTo>
                    <a:pt x="4035" y="1421"/>
                  </a:moveTo>
                  <a:lnTo>
                    <a:pt x="3784" y="1038"/>
                  </a:lnTo>
                  <a:lnTo>
                    <a:pt x="3527" y="1422"/>
                  </a:lnTo>
                  <a:lnTo>
                    <a:pt x="3077" y="1444"/>
                  </a:lnTo>
                  <a:lnTo>
                    <a:pt x="3283" y="1868"/>
                  </a:lnTo>
                  <a:lnTo>
                    <a:pt x="3086" y="2269"/>
                  </a:lnTo>
                  <a:lnTo>
                    <a:pt x="3093" y="2270"/>
                  </a:lnTo>
                  <a:lnTo>
                    <a:pt x="3090" y="2276"/>
                  </a:lnTo>
                  <a:lnTo>
                    <a:pt x="3536" y="2306"/>
                  </a:lnTo>
                  <a:lnTo>
                    <a:pt x="3802" y="2697"/>
                  </a:lnTo>
                  <a:lnTo>
                    <a:pt x="4044" y="2318"/>
                  </a:lnTo>
                  <a:lnTo>
                    <a:pt x="4506" y="2287"/>
                  </a:lnTo>
                  <a:lnTo>
                    <a:pt x="4299" y="1878"/>
                  </a:lnTo>
                  <a:lnTo>
                    <a:pt x="4493" y="1461"/>
                  </a:lnTo>
                  <a:lnTo>
                    <a:pt x="4493" y="1461"/>
                  </a:lnTo>
                  <a:lnTo>
                    <a:pt x="4493" y="1461"/>
                  </a:lnTo>
                  <a:lnTo>
                    <a:pt x="4035" y="1421"/>
                  </a:lnTo>
                  <a:close/>
                  <a:moveTo>
                    <a:pt x="3431" y="2075"/>
                  </a:moveTo>
                  <a:lnTo>
                    <a:pt x="3431" y="2075"/>
                  </a:lnTo>
                  <a:lnTo>
                    <a:pt x="3531" y="1869"/>
                  </a:lnTo>
                  <a:lnTo>
                    <a:pt x="3427" y="1651"/>
                  </a:lnTo>
                  <a:lnTo>
                    <a:pt x="3650" y="1641"/>
                  </a:lnTo>
                  <a:lnTo>
                    <a:pt x="3782" y="1444"/>
                  </a:lnTo>
                  <a:lnTo>
                    <a:pt x="3906" y="1635"/>
                  </a:lnTo>
                  <a:lnTo>
                    <a:pt x="4149" y="1656"/>
                  </a:lnTo>
                  <a:lnTo>
                    <a:pt x="4145" y="1662"/>
                  </a:lnTo>
                  <a:lnTo>
                    <a:pt x="4153" y="1663"/>
                  </a:lnTo>
                  <a:lnTo>
                    <a:pt x="4050" y="1882"/>
                  </a:lnTo>
                  <a:lnTo>
                    <a:pt x="4153" y="2087"/>
                  </a:lnTo>
                  <a:lnTo>
                    <a:pt x="3916" y="2102"/>
                  </a:lnTo>
                  <a:lnTo>
                    <a:pt x="3795" y="2291"/>
                  </a:lnTo>
                  <a:lnTo>
                    <a:pt x="3660" y="2091"/>
                  </a:lnTo>
                  <a:lnTo>
                    <a:pt x="3431" y="2075"/>
                  </a:lnTo>
                  <a:lnTo>
                    <a:pt x="3431" y="2075"/>
                  </a:lnTo>
                  <a:close/>
                  <a:moveTo>
                    <a:pt x="979" y="244"/>
                  </a:moveTo>
                  <a:lnTo>
                    <a:pt x="1303" y="726"/>
                  </a:lnTo>
                  <a:lnTo>
                    <a:pt x="1909" y="781"/>
                  </a:lnTo>
                  <a:lnTo>
                    <a:pt x="1908" y="780"/>
                  </a:lnTo>
                  <a:lnTo>
                    <a:pt x="1920" y="781"/>
                  </a:lnTo>
                  <a:lnTo>
                    <a:pt x="1568" y="283"/>
                  </a:lnTo>
                  <a:lnTo>
                    <a:pt x="990" y="244"/>
                  </a:lnTo>
                  <a:lnTo>
                    <a:pt x="991" y="245"/>
                  </a:lnTo>
                  <a:lnTo>
                    <a:pt x="979" y="244"/>
                  </a:lnTo>
                  <a:close/>
                  <a:moveTo>
                    <a:pt x="2226" y="1331"/>
                  </a:moveTo>
                  <a:lnTo>
                    <a:pt x="2483" y="1851"/>
                  </a:lnTo>
                  <a:lnTo>
                    <a:pt x="2226" y="2403"/>
                  </a:lnTo>
                  <a:lnTo>
                    <a:pt x="1969" y="1851"/>
                  </a:lnTo>
                  <a:lnTo>
                    <a:pt x="2226" y="1331"/>
                  </a:lnTo>
                  <a:close/>
                  <a:moveTo>
                    <a:pt x="299" y="2075"/>
                  </a:moveTo>
                  <a:lnTo>
                    <a:pt x="299" y="2075"/>
                  </a:lnTo>
                  <a:lnTo>
                    <a:pt x="401" y="1869"/>
                  </a:lnTo>
                  <a:lnTo>
                    <a:pt x="295" y="1651"/>
                  </a:lnTo>
                  <a:lnTo>
                    <a:pt x="519" y="1641"/>
                  </a:lnTo>
                  <a:lnTo>
                    <a:pt x="651" y="1444"/>
                  </a:lnTo>
                  <a:lnTo>
                    <a:pt x="776" y="1635"/>
                  </a:lnTo>
                  <a:lnTo>
                    <a:pt x="1018" y="1656"/>
                  </a:lnTo>
                  <a:lnTo>
                    <a:pt x="1015" y="1662"/>
                  </a:lnTo>
                  <a:lnTo>
                    <a:pt x="1023" y="1663"/>
                  </a:lnTo>
                  <a:lnTo>
                    <a:pt x="919" y="1882"/>
                  </a:lnTo>
                  <a:lnTo>
                    <a:pt x="1023" y="2087"/>
                  </a:lnTo>
                  <a:lnTo>
                    <a:pt x="786" y="2102"/>
                  </a:lnTo>
                  <a:lnTo>
                    <a:pt x="665" y="2291"/>
                  </a:lnTo>
                  <a:lnTo>
                    <a:pt x="529" y="2091"/>
                  </a:lnTo>
                  <a:lnTo>
                    <a:pt x="299" y="2075"/>
                  </a:lnTo>
                  <a:lnTo>
                    <a:pt x="299" y="2075"/>
                  </a:lnTo>
                  <a:close/>
                  <a:moveTo>
                    <a:pt x="12865" y="244"/>
                  </a:moveTo>
                  <a:lnTo>
                    <a:pt x="12865" y="245"/>
                  </a:lnTo>
                  <a:lnTo>
                    <a:pt x="12876" y="244"/>
                  </a:lnTo>
                  <a:lnTo>
                    <a:pt x="12554" y="726"/>
                  </a:lnTo>
                  <a:lnTo>
                    <a:pt x="11946" y="781"/>
                  </a:lnTo>
                  <a:lnTo>
                    <a:pt x="11948" y="780"/>
                  </a:lnTo>
                  <a:lnTo>
                    <a:pt x="11936" y="781"/>
                  </a:lnTo>
                  <a:lnTo>
                    <a:pt x="12287" y="283"/>
                  </a:lnTo>
                  <a:lnTo>
                    <a:pt x="12865" y="244"/>
                  </a:lnTo>
                  <a:close/>
                  <a:moveTo>
                    <a:pt x="13503" y="244"/>
                  </a:moveTo>
                  <a:lnTo>
                    <a:pt x="13826" y="726"/>
                  </a:lnTo>
                  <a:lnTo>
                    <a:pt x="14433" y="781"/>
                  </a:lnTo>
                  <a:lnTo>
                    <a:pt x="14433" y="780"/>
                  </a:lnTo>
                  <a:lnTo>
                    <a:pt x="14443" y="781"/>
                  </a:lnTo>
                  <a:lnTo>
                    <a:pt x="14092" y="283"/>
                  </a:lnTo>
                  <a:lnTo>
                    <a:pt x="13514" y="244"/>
                  </a:lnTo>
                  <a:lnTo>
                    <a:pt x="13515" y="245"/>
                  </a:lnTo>
                  <a:lnTo>
                    <a:pt x="13503" y="244"/>
                  </a:lnTo>
                  <a:close/>
                  <a:moveTo>
                    <a:pt x="14750" y="1331"/>
                  </a:moveTo>
                  <a:lnTo>
                    <a:pt x="15007" y="1851"/>
                  </a:lnTo>
                  <a:lnTo>
                    <a:pt x="14750" y="2403"/>
                  </a:lnTo>
                  <a:lnTo>
                    <a:pt x="14494" y="1851"/>
                  </a:lnTo>
                  <a:lnTo>
                    <a:pt x="14750" y="1331"/>
                  </a:lnTo>
                  <a:close/>
                  <a:moveTo>
                    <a:pt x="14213" y="1894"/>
                  </a:moveTo>
                  <a:lnTo>
                    <a:pt x="14631" y="2721"/>
                  </a:lnTo>
                  <a:lnTo>
                    <a:pt x="13693" y="2782"/>
                  </a:lnTo>
                  <a:lnTo>
                    <a:pt x="13202" y="3547"/>
                  </a:lnTo>
                  <a:lnTo>
                    <a:pt x="12663" y="2755"/>
                  </a:lnTo>
                  <a:lnTo>
                    <a:pt x="11759" y="2694"/>
                  </a:lnTo>
                  <a:lnTo>
                    <a:pt x="11762" y="2687"/>
                  </a:lnTo>
                  <a:lnTo>
                    <a:pt x="11755" y="2687"/>
                  </a:lnTo>
                  <a:lnTo>
                    <a:pt x="12154" y="1874"/>
                  </a:lnTo>
                  <a:lnTo>
                    <a:pt x="11737" y="1011"/>
                  </a:lnTo>
                  <a:lnTo>
                    <a:pt x="12645" y="968"/>
                  </a:lnTo>
                  <a:lnTo>
                    <a:pt x="13168" y="187"/>
                  </a:lnTo>
                  <a:lnTo>
                    <a:pt x="13675" y="962"/>
                  </a:lnTo>
                  <a:lnTo>
                    <a:pt x="14610" y="1044"/>
                  </a:lnTo>
                  <a:lnTo>
                    <a:pt x="14213" y="1894"/>
                  </a:lnTo>
                  <a:close/>
                  <a:moveTo>
                    <a:pt x="12100" y="2493"/>
                  </a:moveTo>
                  <a:lnTo>
                    <a:pt x="12100" y="2493"/>
                  </a:lnTo>
                  <a:lnTo>
                    <a:pt x="12787" y="2539"/>
                  </a:lnTo>
                  <a:lnTo>
                    <a:pt x="13197" y="3141"/>
                  </a:lnTo>
                  <a:lnTo>
                    <a:pt x="13566" y="2566"/>
                  </a:lnTo>
                  <a:lnTo>
                    <a:pt x="14279" y="2520"/>
                  </a:lnTo>
                  <a:lnTo>
                    <a:pt x="13965" y="1899"/>
                  </a:lnTo>
                  <a:lnTo>
                    <a:pt x="14269" y="1245"/>
                  </a:lnTo>
                  <a:lnTo>
                    <a:pt x="14263" y="1245"/>
                  </a:lnTo>
                  <a:lnTo>
                    <a:pt x="14266" y="1239"/>
                  </a:lnTo>
                  <a:lnTo>
                    <a:pt x="13546" y="1176"/>
                  </a:lnTo>
                  <a:lnTo>
                    <a:pt x="13166" y="593"/>
                  </a:lnTo>
                  <a:lnTo>
                    <a:pt x="12769" y="1187"/>
                  </a:lnTo>
                  <a:lnTo>
                    <a:pt x="12086" y="1218"/>
                  </a:lnTo>
                  <a:lnTo>
                    <a:pt x="12404" y="1874"/>
                  </a:lnTo>
                  <a:lnTo>
                    <a:pt x="12100" y="2493"/>
                  </a:lnTo>
                  <a:lnTo>
                    <a:pt x="12100" y="2493"/>
                  </a:lnTo>
                  <a:close/>
                  <a:moveTo>
                    <a:pt x="13428" y="1421"/>
                  </a:moveTo>
                  <a:lnTo>
                    <a:pt x="13178" y="1038"/>
                  </a:lnTo>
                  <a:lnTo>
                    <a:pt x="12919" y="1422"/>
                  </a:lnTo>
                  <a:lnTo>
                    <a:pt x="12470" y="1444"/>
                  </a:lnTo>
                  <a:lnTo>
                    <a:pt x="12675" y="1868"/>
                  </a:lnTo>
                  <a:lnTo>
                    <a:pt x="12479" y="2269"/>
                  </a:lnTo>
                  <a:lnTo>
                    <a:pt x="12486" y="2270"/>
                  </a:lnTo>
                  <a:lnTo>
                    <a:pt x="12483" y="2276"/>
                  </a:lnTo>
                  <a:lnTo>
                    <a:pt x="12928" y="2306"/>
                  </a:lnTo>
                  <a:lnTo>
                    <a:pt x="13194" y="2697"/>
                  </a:lnTo>
                  <a:lnTo>
                    <a:pt x="13437" y="2318"/>
                  </a:lnTo>
                  <a:lnTo>
                    <a:pt x="13899" y="2287"/>
                  </a:lnTo>
                  <a:lnTo>
                    <a:pt x="13692" y="1878"/>
                  </a:lnTo>
                  <a:lnTo>
                    <a:pt x="13887" y="1461"/>
                  </a:lnTo>
                  <a:lnTo>
                    <a:pt x="13887" y="1461"/>
                  </a:lnTo>
                  <a:lnTo>
                    <a:pt x="13887" y="1461"/>
                  </a:lnTo>
                  <a:lnTo>
                    <a:pt x="13428" y="1421"/>
                  </a:lnTo>
                  <a:close/>
                  <a:moveTo>
                    <a:pt x="12823" y="2075"/>
                  </a:moveTo>
                  <a:lnTo>
                    <a:pt x="12823" y="2075"/>
                  </a:lnTo>
                  <a:lnTo>
                    <a:pt x="12925" y="1869"/>
                  </a:lnTo>
                  <a:lnTo>
                    <a:pt x="12819" y="1651"/>
                  </a:lnTo>
                  <a:lnTo>
                    <a:pt x="13042" y="1641"/>
                  </a:lnTo>
                  <a:lnTo>
                    <a:pt x="13174" y="1444"/>
                  </a:lnTo>
                  <a:lnTo>
                    <a:pt x="13300" y="1635"/>
                  </a:lnTo>
                  <a:lnTo>
                    <a:pt x="13542" y="1656"/>
                  </a:lnTo>
                  <a:lnTo>
                    <a:pt x="13539" y="1662"/>
                  </a:lnTo>
                  <a:lnTo>
                    <a:pt x="13546" y="1663"/>
                  </a:lnTo>
                  <a:lnTo>
                    <a:pt x="13444" y="1882"/>
                  </a:lnTo>
                  <a:lnTo>
                    <a:pt x="13546" y="2087"/>
                  </a:lnTo>
                  <a:lnTo>
                    <a:pt x="13309" y="2102"/>
                  </a:lnTo>
                  <a:lnTo>
                    <a:pt x="13188" y="2291"/>
                  </a:lnTo>
                  <a:lnTo>
                    <a:pt x="13052" y="2091"/>
                  </a:lnTo>
                  <a:lnTo>
                    <a:pt x="12823" y="2075"/>
                  </a:lnTo>
                  <a:lnTo>
                    <a:pt x="12823" y="2075"/>
                  </a:lnTo>
                  <a:close/>
                  <a:moveTo>
                    <a:pt x="9735" y="244"/>
                  </a:moveTo>
                  <a:lnTo>
                    <a:pt x="9734" y="245"/>
                  </a:lnTo>
                  <a:lnTo>
                    <a:pt x="9746" y="244"/>
                  </a:lnTo>
                  <a:lnTo>
                    <a:pt x="9422" y="726"/>
                  </a:lnTo>
                  <a:lnTo>
                    <a:pt x="8816" y="781"/>
                  </a:lnTo>
                  <a:lnTo>
                    <a:pt x="8816" y="780"/>
                  </a:lnTo>
                  <a:lnTo>
                    <a:pt x="8805" y="781"/>
                  </a:lnTo>
                  <a:lnTo>
                    <a:pt x="9155" y="283"/>
                  </a:lnTo>
                  <a:lnTo>
                    <a:pt x="9735" y="244"/>
                  </a:lnTo>
                  <a:close/>
                  <a:moveTo>
                    <a:pt x="10373" y="244"/>
                  </a:moveTo>
                  <a:lnTo>
                    <a:pt x="10695" y="726"/>
                  </a:lnTo>
                  <a:lnTo>
                    <a:pt x="11302" y="781"/>
                  </a:lnTo>
                  <a:lnTo>
                    <a:pt x="11301" y="780"/>
                  </a:lnTo>
                  <a:lnTo>
                    <a:pt x="11313" y="781"/>
                  </a:lnTo>
                  <a:lnTo>
                    <a:pt x="10962" y="283"/>
                  </a:lnTo>
                  <a:lnTo>
                    <a:pt x="10383" y="244"/>
                  </a:lnTo>
                  <a:lnTo>
                    <a:pt x="10383" y="245"/>
                  </a:lnTo>
                  <a:lnTo>
                    <a:pt x="10373" y="244"/>
                  </a:lnTo>
                  <a:close/>
                  <a:moveTo>
                    <a:pt x="11619" y="1331"/>
                  </a:moveTo>
                  <a:lnTo>
                    <a:pt x="11875" y="1851"/>
                  </a:lnTo>
                  <a:lnTo>
                    <a:pt x="11619" y="2403"/>
                  </a:lnTo>
                  <a:lnTo>
                    <a:pt x="11363" y="1851"/>
                  </a:lnTo>
                  <a:lnTo>
                    <a:pt x="11619" y="1331"/>
                  </a:lnTo>
                  <a:close/>
                  <a:moveTo>
                    <a:pt x="8489" y="1331"/>
                  </a:moveTo>
                  <a:lnTo>
                    <a:pt x="8745" y="1851"/>
                  </a:lnTo>
                  <a:lnTo>
                    <a:pt x="8489" y="2403"/>
                  </a:lnTo>
                  <a:lnTo>
                    <a:pt x="8232" y="1851"/>
                  </a:lnTo>
                  <a:lnTo>
                    <a:pt x="8489" y="1331"/>
                  </a:lnTo>
                  <a:close/>
                  <a:moveTo>
                    <a:pt x="11083" y="1894"/>
                  </a:moveTo>
                  <a:lnTo>
                    <a:pt x="11501" y="2721"/>
                  </a:lnTo>
                  <a:lnTo>
                    <a:pt x="10563" y="2782"/>
                  </a:lnTo>
                  <a:lnTo>
                    <a:pt x="10072" y="3547"/>
                  </a:lnTo>
                  <a:lnTo>
                    <a:pt x="9533" y="2755"/>
                  </a:lnTo>
                  <a:lnTo>
                    <a:pt x="8628" y="2694"/>
                  </a:lnTo>
                  <a:lnTo>
                    <a:pt x="8631" y="2687"/>
                  </a:lnTo>
                  <a:lnTo>
                    <a:pt x="8624" y="2687"/>
                  </a:lnTo>
                  <a:lnTo>
                    <a:pt x="9024" y="1874"/>
                  </a:lnTo>
                  <a:lnTo>
                    <a:pt x="8606" y="1011"/>
                  </a:lnTo>
                  <a:lnTo>
                    <a:pt x="9514" y="968"/>
                  </a:lnTo>
                  <a:lnTo>
                    <a:pt x="10038" y="187"/>
                  </a:lnTo>
                  <a:lnTo>
                    <a:pt x="10544" y="962"/>
                  </a:lnTo>
                  <a:lnTo>
                    <a:pt x="11479" y="1044"/>
                  </a:lnTo>
                  <a:lnTo>
                    <a:pt x="11083" y="1894"/>
                  </a:lnTo>
                  <a:close/>
                  <a:moveTo>
                    <a:pt x="8968" y="2493"/>
                  </a:moveTo>
                  <a:lnTo>
                    <a:pt x="8968" y="2493"/>
                  </a:lnTo>
                  <a:lnTo>
                    <a:pt x="9657" y="2539"/>
                  </a:lnTo>
                  <a:lnTo>
                    <a:pt x="10067" y="3141"/>
                  </a:lnTo>
                  <a:lnTo>
                    <a:pt x="10435" y="2566"/>
                  </a:lnTo>
                  <a:lnTo>
                    <a:pt x="11148" y="2520"/>
                  </a:lnTo>
                  <a:lnTo>
                    <a:pt x="10834" y="1899"/>
                  </a:lnTo>
                  <a:lnTo>
                    <a:pt x="11139" y="1245"/>
                  </a:lnTo>
                  <a:lnTo>
                    <a:pt x="11131" y="1245"/>
                  </a:lnTo>
                  <a:lnTo>
                    <a:pt x="11135" y="1239"/>
                  </a:lnTo>
                  <a:lnTo>
                    <a:pt x="10416" y="1176"/>
                  </a:lnTo>
                  <a:lnTo>
                    <a:pt x="10035" y="593"/>
                  </a:lnTo>
                  <a:lnTo>
                    <a:pt x="9638" y="1187"/>
                  </a:lnTo>
                  <a:lnTo>
                    <a:pt x="8955" y="1218"/>
                  </a:lnTo>
                  <a:lnTo>
                    <a:pt x="9272" y="1874"/>
                  </a:lnTo>
                  <a:lnTo>
                    <a:pt x="8968" y="2493"/>
                  </a:lnTo>
                  <a:lnTo>
                    <a:pt x="8968" y="2493"/>
                  </a:lnTo>
                  <a:close/>
                  <a:moveTo>
                    <a:pt x="10297" y="1421"/>
                  </a:moveTo>
                  <a:lnTo>
                    <a:pt x="10046" y="1038"/>
                  </a:lnTo>
                  <a:lnTo>
                    <a:pt x="9789" y="1422"/>
                  </a:lnTo>
                  <a:lnTo>
                    <a:pt x="9339" y="1444"/>
                  </a:lnTo>
                  <a:lnTo>
                    <a:pt x="9545" y="1868"/>
                  </a:lnTo>
                  <a:lnTo>
                    <a:pt x="9348" y="2269"/>
                  </a:lnTo>
                  <a:lnTo>
                    <a:pt x="9354" y="2270"/>
                  </a:lnTo>
                  <a:lnTo>
                    <a:pt x="9352" y="2276"/>
                  </a:lnTo>
                  <a:lnTo>
                    <a:pt x="9798" y="2306"/>
                  </a:lnTo>
                  <a:lnTo>
                    <a:pt x="10063" y="2697"/>
                  </a:lnTo>
                  <a:lnTo>
                    <a:pt x="10306" y="2318"/>
                  </a:lnTo>
                  <a:lnTo>
                    <a:pt x="10768" y="2287"/>
                  </a:lnTo>
                  <a:lnTo>
                    <a:pt x="10561" y="1878"/>
                  </a:lnTo>
                  <a:lnTo>
                    <a:pt x="10755" y="1461"/>
                  </a:lnTo>
                  <a:lnTo>
                    <a:pt x="10755" y="1461"/>
                  </a:lnTo>
                  <a:lnTo>
                    <a:pt x="10755" y="1461"/>
                  </a:lnTo>
                  <a:lnTo>
                    <a:pt x="10297" y="1421"/>
                  </a:lnTo>
                  <a:close/>
                  <a:moveTo>
                    <a:pt x="9693" y="2075"/>
                  </a:moveTo>
                  <a:lnTo>
                    <a:pt x="9693" y="2075"/>
                  </a:lnTo>
                  <a:lnTo>
                    <a:pt x="9793" y="1869"/>
                  </a:lnTo>
                  <a:lnTo>
                    <a:pt x="9688" y="1651"/>
                  </a:lnTo>
                  <a:lnTo>
                    <a:pt x="9912" y="1641"/>
                  </a:lnTo>
                  <a:lnTo>
                    <a:pt x="10044" y="1444"/>
                  </a:lnTo>
                  <a:lnTo>
                    <a:pt x="10169" y="1635"/>
                  </a:lnTo>
                  <a:lnTo>
                    <a:pt x="10410" y="1656"/>
                  </a:lnTo>
                  <a:lnTo>
                    <a:pt x="10407" y="1662"/>
                  </a:lnTo>
                  <a:lnTo>
                    <a:pt x="10415" y="1663"/>
                  </a:lnTo>
                  <a:lnTo>
                    <a:pt x="10312" y="1882"/>
                  </a:lnTo>
                  <a:lnTo>
                    <a:pt x="10415" y="2087"/>
                  </a:lnTo>
                  <a:lnTo>
                    <a:pt x="10178" y="2102"/>
                  </a:lnTo>
                  <a:lnTo>
                    <a:pt x="10058" y="2291"/>
                  </a:lnTo>
                  <a:lnTo>
                    <a:pt x="9922" y="2091"/>
                  </a:lnTo>
                  <a:lnTo>
                    <a:pt x="9693" y="2075"/>
                  </a:lnTo>
                  <a:lnTo>
                    <a:pt x="9693" y="207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82" name="Google Shape;182;p22"/>
          <p:cNvSpPr/>
          <p:nvPr/>
        </p:nvSpPr>
        <p:spPr>
          <a:xfrm>
            <a:off x="5891488" y="1499181"/>
            <a:ext cx="1784400" cy="1371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83" name="Google Shape;183;p22"/>
          <p:cNvSpPr txBox="1">
            <a:spLocks noGrp="1"/>
          </p:cNvSpPr>
          <p:nvPr>
            <p:ph type="title"/>
          </p:nvPr>
        </p:nvSpPr>
        <p:spPr>
          <a:xfrm>
            <a:off x="405002" y="324001"/>
            <a:ext cx="3717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700"/>
              <a:buFont typeface="Georgia"/>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22"/>
          <p:cNvSpPr txBox="1">
            <a:spLocks noGrp="1"/>
          </p:cNvSpPr>
          <p:nvPr>
            <p:ph type="body" idx="1"/>
          </p:nvPr>
        </p:nvSpPr>
        <p:spPr>
          <a:xfrm>
            <a:off x="404813" y="1042987"/>
            <a:ext cx="3717300" cy="33360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chemeClr val="dk1"/>
              </a:buClr>
              <a:buSzPts val="1200"/>
              <a:buFont typeface="Georgia"/>
              <a:buAutoNum type="arabicPeriod"/>
              <a:defRPr/>
            </a:lvl1pPr>
            <a:lvl2pPr marL="914400" lvl="1" indent="-304800" algn="l" rtl="0">
              <a:lnSpc>
                <a:spcPct val="100000"/>
              </a:lnSpc>
              <a:spcBef>
                <a:spcPts val="600"/>
              </a:spcBef>
              <a:spcAft>
                <a:spcPts val="0"/>
              </a:spcAft>
              <a:buClr>
                <a:schemeClr val="dk1"/>
              </a:buClr>
              <a:buSzPts val="1200"/>
              <a:buChar char="•"/>
              <a:defRPr/>
            </a:lvl2pPr>
            <a:lvl3pPr marL="1371600" lvl="2" indent="-304800" algn="l" rtl="0">
              <a:lnSpc>
                <a:spcPct val="100000"/>
              </a:lnSpc>
              <a:spcBef>
                <a:spcPts val="600"/>
              </a:spcBef>
              <a:spcAft>
                <a:spcPts val="0"/>
              </a:spcAft>
              <a:buClr>
                <a:schemeClr val="dk1"/>
              </a:buClr>
              <a:buSzPts val="1200"/>
              <a:buChar char="–"/>
              <a:defRPr/>
            </a:lvl3pPr>
            <a:lvl4pPr marL="1828800" lvl="3" indent="-304800" algn="l" rtl="0">
              <a:lnSpc>
                <a:spcPct val="100000"/>
              </a:lnSpc>
              <a:spcBef>
                <a:spcPts val="600"/>
              </a:spcBef>
              <a:spcAft>
                <a:spcPts val="0"/>
              </a:spcAft>
              <a:buClr>
                <a:schemeClr val="dk1"/>
              </a:buClr>
              <a:buSzPts val="1200"/>
              <a:buChar char="✓"/>
              <a:defRPr/>
            </a:lvl4pPr>
            <a:lvl5pPr marL="2286000" lvl="4" indent="-304800" algn="l" rtl="0">
              <a:lnSpc>
                <a:spcPct val="100000"/>
              </a:lnSpc>
              <a:spcBef>
                <a:spcPts val="600"/>
              </a:spcBef>
              <a:spcAft>
                <a:spcPts val="0"/>
              </a:spcAft>
              <a:buClr>
                <a:schemeClr val="dk1"/>
              </a:buClr>
              <a:buSzPts val="12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185" name="Google Shape;185;p22"/>
          <p:cNvSpPr/>
          <p:nvPr/>
        </p:nvSpPr>
        <p:spPr>
          <a:xfrm>
            <a:off x="6354163" y="179036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86" name="Google Shape;186;p22"/>
          <p:cNvSpPr/>
          <p:nvPr/>
        </p:nvSpPr>
        <p:spPr>
          <a:xfrm>
            <a:off x="0" y="4729275"/>
            <a:ext cx="9144000" cy="4143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87" name="Google Shape;187;p2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8" name="Google Shape;188;p22"/>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189" name="Google Shape;189;p22"/>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grpSp>
        <p:nvGrpSpPr>
          <p:cNvPr id="190" name="Google Shape;190;p22"/>
          <p:cNvGrpSpPr/>
          <p:nvPr/>
        </p:nvGrpSpPr>
        <p:grpSpPr>
          <a:xfrm>
            <a:off x="5776755" y="1316285"/>
            <a:ext cx="3367277" cy="3827038"/>
            <a:chOff x="7702340" y="1755047"/>
            <a:chExt cx="4489703" cy="5102718"/>
          </a:xfrm>
        </p:grpSpPr>
        <p:sp>
          <p:nvSpPr>
            <p:cNvPr id="191" name="Google Shape;191;p22"/>
            <p:cNvSpPr/>
            <p:nvPr/>
          </p:nvSpPr>
          <p:spPr>
            <a:xfrm rot="-5400000">
              <a:off x="9793843" y="1715735"/>
              <a:ext cx="319500" cy="4476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92" name="Google Shape;192;p22"/>
            <p:cNvSpPr/>
            <p:nvPr/>
          </p:nvSpPr>
          <p:spPr>
            <a:xfrm>
              <a:off x="7702340" y="1755065"/>
              <a:ext cx="319500" cy="235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93" name="Google Shape;193;p22"/>
            <p:cNvSpPr/>
            <p:nvPr/>
          </p:nvSpPr>
          <p:spPr>
            <a:xfrm rot="-5400000">
              <a:off x="8894891" y="575297"/>
              <a:ext cx="319500" cy="2679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94" name="Google Shape;194;p22"/>
            <p:cNvSpPr/>
            <p:nvPr/>
          </p:nvSpPr>
          <p:spPr>
            <a:xfrm>
              <a:off x="10074535" y="1755065"/>
              <a:ext cx="319500" cy="5102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E - Section slide 3">
  <p:cSld name="GE - Section slide 3">
    <p:bg>
      <p:bgPr>
        <a:solidFill>
          <a:schemeClr val="accent6"/>
        </a:solidFill>
        <a:effectLst/>
      </p:bgPr>
    </p:bg>
    <p:spTree>
      <p:nvGrpSpPr>
        <p:cNvPr id="1" name="Shape 195"/>
        <p:cNvGrpSpPr/>
        <p:nvPr/>
      </p:nvGrpSpPr>
      <p:grpSpPr>
        <a:xfrm>
          <a:off x="0" y="0"/>
          <a:ext cx="0" cy="0"/>
          <a:chOff x="0" y="0"/>
          <a:chExt cx="0" cy="0"/>
        </a:xfrm>
      </p:grpSpPr>
      <p:sp>
        <p:nvSpPr>
          <p:cNvPr id="196" name="Google Shape;196;p23"/>
          <p:cNvSpPr/>
          <p:nvPr/>
        </p:nvSpPr>
        <p:spPr>
          <a:xfrm>
            <a:off x="3479005" y="0"/>
            <a:ext cx="56649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nvGrpSpPr>
          <p:cNvPr id="197" name="Google Shape;197;p23"/>
          <p:cNvGrpSpPr/>
          <p:nvPr/>
        </p:nvGrpSpPr>
        <p:grpSpPr>
          <a:xfrm>
            <a:off x="-1" y="4206478"/>
            <a:ext cx="3486141" cy="937134"/>
            <a:chOff x="-2" y="5608638"/>
            <a:chExt cx="4648187" cy="1249512"/>
          </a:xfrm>
        </p:grpSpPr>
        <p:sp>
          <p:nvSpPr>
            <p:cNvPr id="198" name="Google Shape;198;p23"/>
            <p:cNvSpPr/>
            <p:nvPr/>
          </p:nvSpPr>
          <p:spPr>
            <a:xfrm>
              <a:off x="-2" y="5619750"/>
              <a:ext cx="4638600" cy="1238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99" name="Google Shape;199;p23"/>
            <p:cNvSpPr/>
            <p:nvPr/>
          </p:nvSpPr>
          <p:spPr>
            <a:xfrm>
              <a:off x="0" y="5608638"/>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rgbClr val="A7241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pic>
        <p:nvPicPr>
          <p:cNvPr id="200" name="Google Shape;200;p23"/>
          <p:cNvPicPr preferRelativeResize="0"/>
          <p:nvPr/>
        </p:nvPicPr>
        <p:blipFill rotWithShape="1">
          <a:blip r:embed="rId2">
            <a:alphaModFix/>
          </a:blip>
          <a:srcRect l="18140"/>
          <a:stretch/>
        </p:blipFill>
        <p:spPr>
          <a:xfrm>
            <a:off x="3479005" y="577731"/>
            <a:ext cx="5136975" cy="3529927"/>
          </a:xfrm>
          <a:prstGeom prst="rect">
            <a:avLst/>
          </a:prstGeom>
          <a:noFill/>
          <a:ln>
            <a:noFill/>
          </a:ln>
        </p:spPr>
      </p:pic>
      <p:sp>
        <p:nvSpPr>
          <p:cNvPr id="201" name="Google Shape;201;p23"/>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2" name="Google Shape;202;p23"/>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203" name="Google Shape;203;p23"/>
          <p:cNvGrpSpPr/>
          <p:nvPr/>
        </p:nvGrpSpPr>
        <p:grpSpPr>
          <a:xfrm>
            <a:off x="-1" y="405000"/>
            <a:ext cx="8766113" cy="4738500"/>
            <a:chOff x="-2" y="540000"/>
            <a:chExt cx="11688150" cy="6318000"/>
          </a:xfrm>
        </p:grpSpPr>
        <p:sp>
          <p:nvSpPr>
            <p:cNvPr id="204" name="Google Shape;204;p23"/>
            <p:cNvSpPr/>
            <p:nvPr/>
          </p:nvSpPr>
          <p:spPr>
            <a:xfrm>
              <a:off x="4429948" y="540000"/>
              <a:ext cx="399900" cy="6318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205" name="Google Shape;205;p23"/>
            <p:cNvSpPr/>
            <p:nvPr/>
          </p:nvSpPr>
          <p:spPr>
            <a:xfrm>
              <a:off x="11287950" y="540000"/>
              <a:ext cx="399900" cy="529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206" name="Google Shape;206;p23"/>
            <p:cNvSpPr/>
            <p:nvPr/>
          </p:nvSpPr>
          <p:spPr>
            <a:xfrm>
              <a:off x="4429948" y="540000"/>
              <a:ext cx="72582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07" name="Google Shape;207;p23"/>
            <p:cNvSpPr/>
            <p:nvPr/>
          </p:nvSpPr>
          <p:spPr>
            <a:xfrm>
              <a:off x="-2" y="5438135"/>
              <a:ext cx="116880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208" name="Google Shape;208;p23"/>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09" name="Google Shape;209;p2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E - Basic style 1 - red">
  <p:cSld name="GE - Basic style 1 - red">
    <p:spTree>
      <p:nvGrpSpPr>
        <p:cNvPr id="1" name="Shape 210"/>
        <p:cNvGrpSpPr/>
        <p:nvPr/>
      </p:nvGrpSpPr>
      <p:grpSpPr>
        <a:xfrm>
          <a:off x="0" y="0"/>
          <a:ext cx="0" cy="0"/>
          <a:chOff x="0" y="0"/>
          <a:chExt cx="0" cy="0"/>
        </a:xfrm>
      </p:grpSpPr>
      <p:sp>
        <p:nvSpPr>
          <p:cNvPr id="211" name="Google Shape;211;p24"/>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12" name="Google Shape;212;p24"/>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24"/>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14" name="Google Shape;214;p24"/>
          <p:cNvSpPr/>
          <p:nvPr/>
        </p:nvSpPr>
        <p:spPr>
          <a:xfrm>
            <a:off x="0" y="4729275"/>
            <a:ext cx="9144000" cy="414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15" name="Google Shape;215;p2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16" name="Google Shape;216;p2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217" name="Google Shape;217;p2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E - Basic style 2 - red">
  <p:cSld name="GE - Basic style 2 - re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0" name="Google Shape;220;p25"/>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21" name="Google Shape;221;p25"/>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3"/>
              </a:buClr>
              <a:buSzPts val="1700"/>
              <a:buNone/>
              <a:defRPr sz="1700" b="0">
                <a:solidFill>
                  <a:schemeClr val="accent3"/>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22" name="Google Shape;222;p25"/>
          <p:cNvSpPr/>
          <p:nvPr/>
        </p:nvSpPr>
        <p:spPr>
          <a:xfrm>
            <a:off x="0" y="4729275"/>
            <a:ext cx="9144000" cy="414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23" name="Google Shape;223;p2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4" name="Google Shape;224;p25"/>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225" name="Google Shape;225;p25"/>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E - Basic style 1 - coloured bck">
  <p:cSld name="GE - Basic style 1 - coloured bck">
    <p:bg>
      <p:bgPr>
        <a:solidFill>
          <a:schemeClr val="dk2"/>
        </a:solidFill>
        <a:effectLst/>
      </p:bgPr>
    </p:bg>
    <p:spTree>
      <p:nvGrpSpPr>
        <p:cNvPr id="1" name="Shape 226"/>
        <p:cNvGrpSpPr/>
        <p:nvPr/>
      </p:nvGrpSpPr>
      <p:grpSpPr>
        <a:xfrm>
          <a:off x="0" y="0"/>
          <a:ext cx="0" cy="0"/>
          <a:chOff x="0" y="0"/>
          <a:chExt cx="0" cy="0"/>
        </a:xfrm>
      </p:grpSpPr>
      <p:sp>
        <p:nvSpPr>
          <p:cNvPr id="227" name="Google Shape;227;p26"/>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alpha val="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28" name="Google Shape;228;p26"/>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9" name="Google Shape;229;p26"/>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30" name="Google Shape;230;p26"/>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31" name="Google Shape;231;p2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2" name="Google Shape;232;p2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33" name="Google Shape;233;p2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E - Layout 2 coloured blocks - red">
  <p:cSld name="GE - Layout 2 coloured blocks - red">
    <p:spTree>
      <p:nvGrpSpPr>
        <p:cNvPr id="1" name="Shape 234"/>
        <p:cNvGrpSpPr/>
        <p:nvPr/>
      </p:nvGrpSpPr>
      <p:grpSpPr>
        <a:xfrm>
          <a:off x="0" y="0"/>
          <a:ext cx="0" cy="0"/>
          <a:chOff x="0" y="0"/>
          <a:chExt cx="0" cy="0"/>
        </a:xfrm>
      </p:grpSpPr>
      <p:sp>
        <p:nvSpPr>
          <p:cNvPr id="235" name="Google Shape;235;p27"/>
          <p:cNvSpPr/>
          <p:nvPr/>
        </p:nvSpPr>
        <p:spPr>
          <a:xfrm>
            <a:off x="4572000" y="1042988"/>
            <a:ext cx="4572000" cy="3686100"/>
          </a:xfrm>
          <a:prstGeom prst="rect">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36" name="Google Shape;236;p27"/>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accent3">
              <a:alpha val="2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37" name="Google Shape;237;p27"/>
          <p:cNvSpPr/>
          <p:nvPr/>
        </p:nvSpPr>
        <p:spPr>
          <a:xfrm>
            <a:off x="0" y="1042988"/>
            <a:ext cx="4572000" cy="36861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38" name="Google Shape;238;p27"/>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9" name="Google Shape;239;p27"/>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40" name="Google Shape;240;p27"/>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41" name="Google Shape;241;p27"/>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42" name="Google Shape;242;p2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43" name="Google Shape;243;p2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44" name="Google Shape;244;p2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red">
  <p:cSld name="GE - Layout 2 coloured blocks + pattern - red">
    <p:spTree>
      <p:nvGrpSpPr>
        <p:cNvPr id="1" name="Shape 245"/>
        <p:cNvGrpSpPr/>
        <p:nvPr/>
      </p:nvGrpSpPr>
      <p:grpSpPr>
        <a:xfrm>
          <a:off x="0" y="0"/>
          <a:ext cx="0" cy="0"/>
          <a:chOff x="0" y="0"/>
          <a:chExt cx="0" cy="0"/>
        </a:xfrm>
      </p:grpSpPr>
      <p:sp>
        <p:nvSpPr>
          <p:cNvPr id="246" name="Google Shape;246;p28"/>
          <p:cNvSpPr/>
          <p:nvPr/>
        </p:nvSpPr>
        <p:spPr>
          <a:xfrm>
            <a:off x="5382878" y="1128713"/>
            <a:ext cx="3761100" cy="3053700"/>
          </a:xfrm>
          <a:prstGeom prst="rect">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47" name="Google Shape;247;p28"/>
          <p:cNvSpPr/>
          <p:nvPr/>
        </p:nvSpPr>
        <p:spPr>
          <a:xfrm>
            <a:off x="0" y="1128713"/>
            <a:ext cx="5382900" cy="30537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48" name="Google Shape;248;p28"/>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9" name="Google Shape;249;p28"/>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50" name="Google Shape;250;p28"/>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51" name="Google Shape;251;p28"/>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52" name="Google Shape;252;p28"/>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53" name="Google Shape;253;p28"/>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4" name="Google Shape;254;p28"/>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GE - split 1 - red">
  <p:cSld name="GE - split 1 - red">
    <p:bg>
      <p:bgPr>
        <a:solidFill>
          <a:schemeClr val="accent3"/>
        </a:solidFill>
        <a:effectLst/>
      </p:bgPr>
    </p:bg>
    <p:spTree>
      <p:nvGrpSpPr>
        <p:cNvPr id="1" name="Shape 255"/>
        <p:cNvGrpSpPr/>
        <p:nvPr/>
      </p:nvGrpSpPr>
      <p:grpSpPr>
        <a:xfrm>
          <a:off x="0" y="0"/>
          <a:ext cx="0" cy="0"/>
          <a:chOff x="0" y="0"/>
          <a:chExt cx="0" cy="0"/>
        </a:xfrm>
      </p:grpSpPr>
      <p:sp>
        <p:nvSpPr>
          <p:cNvPr id="256" name="Google Shape;256;p29"/>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57" name="Google Shape;257;p29"/>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58" name="Google Shape;258;p29"/>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59" name="Google Shape;259;p2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0" name="Google Shape;260;p29"/>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61" name="Google Shape;261;p29"/>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2" name="Google Shape;262;p29"/>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29"/>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GE - contacts - red">
  <p:cSld name="GE - contacts - red">
    <p:bg>
      <p:bgPr>
        <a:solidFill>
          <a:schemeClr val="accent3"/>
        </a:solidFill>
        <a:effectLst/>
      </p:bgPr>
    </p:bg>
    <p:spTree>
      <p:nvGrpSpPr>
        <p:cNvPr id="1" name="Shape 264"/>
        <p:cNvGrpSpPr/>
        <p:nvPr/>
      </p:nvGrpSpPr>
      <p:grpSpPr>
        <a:xfrm>
          <a:off x="0" y="0"/>
          <a:ext cx="0" cy="0"/>
          <a:chOff x="0" y="0"/>
          <a:chExt cx="0" cy="0"/>
        </a:xfrm>
      </p:grpSpPr>
      <p:sp>
        <p:nvSpPr>
          <p:cNvPr id="265" name="Google Shape;265;p30"/>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6" name="Google Shape;266;p30"/>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67" name="Google Shape;267;p30"/>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68" name="Google Shape;268;p30"/>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9" name="Google Shape;269;p30"/>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0" name="Google Shape;270;p30"/>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1" name="Google Shape;271;p30"/>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2" name="Google Shape;272;p30"/>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3" name="Google Shape;273;p30"/>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4" name="Google Shape;274;p30"/>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5" name="Google Shape;275;p30"/>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6" name="Google Shape;276;p30"/>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7" name="Google Shape;277;p30"/>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8" name="Google Shape;278;p30"/>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9" name="Google Shape;279;p30"/>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0" name="Google Shape;280;p30"/>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81" name="Google Shape;281;p3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2" name="Google Shape;282;p3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83" name="Google Shape;283;p3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GE - Section slide 2">
  <p:cSld name="GE - Section slide 2">
    <p:bg>
      <p:bgPr>
        <a:solidFill>
          <a:schemeClr val="accent6"/>
        </a:solidFill>
        <a:effectLst/>
      </p:bgPr>
    </p:bg>
    <p:spTree>
      <p:nvGrpSpPr>
        <p:cNvPr id="1" name="Shape 284"/>
        <p:cNvGrpSpPr/>
        <p:nvPr/>
      </p:nvGrpSpPr>
      <p:grpSpPr>
        <a:xfrm>
          <a:off x="0" y="0"/>
          <a:ext cx="0" cy="0"/>
          <a:chOff x="0" y="0"/>
          <a:chExt cx="0" cy="0"/>
        </a:xfrm>
      </p:grpSpPr>
      <p:sp>
        <p:nvSpPr>
          <p:cNvPr id="285" name="Google Shape;285;p31"/>
          <p:cNvSpPr/>
          <p:nvPr/>
        </p:nvSpPr>
        <p:spPr>
          <a:xfrm>
            <a:off x="3479005" y="0"/>
            <a:ext cx="5664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286" name="Google Shape;286;p31"/>
          <p:cNvPicPr preferRelativeResize="0"/>
          <p:nvPr/>
        </p:nvPicPr>
        <p:blipFill rotWithShape="1">
          <a:blip r:embed="rId2">
            <a:alphaModFix/>
          </a:blip>
          <a:srcRect l="12734" r="7621"/>
          <a:stretch/>
        </p:blipFill>
        <p:spPr>
          <a:xfrm>
            <a:off x="3479004" y="551741"/>
            <a:ext cx="5086900" cy="3592803"/>
          </a:xfrm>
          <a:prstGeom prst="rect">
            <a:avLst/>
          </a:prstGeom>
          <a:noFill/>
          <a:ln>
            <a:noFill/>
          </a:ln>
        </p:spPr>
      </p:pic>
      <p:grpSp>
        <p:nvGrpSpPr>
          <p:cNvPr id="287" name="Google Shape;287;p31"/>
          <p:cNvGrpSpPr/>
          <p:nvPr/>
        </p:nvGrpSpPr>
        <p:grpSpPr>
          <a:xfrm>
            <a:off x="-1" y="4201983"/>
            <a:ext cx="3486141" cy="941629"/>
            <a:chOff x="-2" y="5602644"/>
            <a:chExt cx="4648187" cy="1255506"/>
          </a:xfrm>
        </p:grpSpPr>
        <p:sp>
          <p:nvSpPr>
            <p:cNvPr id="288" name="Google Shape;288;p31"/>
            <p:cNvSpPr/>
            <p:nvPr/>
          </p:nvSpPr>
          <p:spPr>
            <a:xfrm>
              <a:off x="-2" y="5619750"/>
              <a:ext cx="4638600" cy="1238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89" name="Google Shape;289;p31"/>
            <p:cNvSpPr/>
            <p:nvPr/>
          </p:nvSpPr>
          <p:spPr>
            <a:xfrm>
              <a:off x="0" y="5602644"/>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rgbClr val="9C370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290" name="Google Shape;290;p31"/>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31"/>
          <p:cNvSpPr/>
          <p:nvPr/>
        </p:nvSpPr>
        <p:spPr>
          <a:xfrm>
            <a:off x="3322461" y="405000"/>
            <a:ext cx="300000" cy="4738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292" name="Google Shape;292;p31"/>
          <p:cNvSpPr/>
          <p:nvPr/>
        </p:nvSpPr>
        <p:spPr>
          <a:xfrm>
            <a:off x="8465963" y="405000"/>
            <a:ext cx="300000" cy="397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293" name="Google Shape;293;p31"/>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4" name="Google Shape;294;p31"/>
          <p:cNvSpPr/>
          <p:nvPr/>
        </p:nvSpPr>
        <p:spPr>
          <a:xfrm>
            <a:off x="3322461" y="405000"/>
            <a:ext cx="5443800" cy="29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95" name="Google Shape;295;p31"/>
          <p:cNvSpPr/>
          <p:nvPr/>
        </p:nvSpPr>
        <p:spPr>
          <a:xfrm>
            <a:off x="-1" y="4078601"/>
            <a:ext cx="8766000" cy="29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96" name="Google Shape;296;p31"/>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97" name="Google Shape;297;p3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57200" y="951570"/>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400" b="0">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57200" y="1654039"/>
            <a:ext cx="8229600" cy="3189600"/>
          </a:xfrm>
          <a:prstGeom prst="rect">
            <a:avLst/>
          </a:prstGeom>
          <a:noFill/>
          <a:ln>
            <a:noFill/>
          </a:ln>
        </p:spPr>
        <p:txBody>
          <a:bodyPr spcFirstLastPara="1" wrap="square" lIns="91425" tIns="45700" rIns="91425" bIns="45700" anchor="t" anchorCtr="0">
            <a:noAutofit/>
          </a:bodyPr>
          <a:lstStyle>
            <a:lvl1pPr marL="457200" lvl="0" indent="-365760" algn="just">
              <a:lnSpc>
                <a:spcPct val="150000"/>
              </a:lnSpc>
              <a:spcBef>
                <a:spcPts val="360"/>
              </a:spcBef>
              <a:spcAft>
                <a:spcPts val="0"/>
              </a:spcAft>
              <a:buClr>
                <a:srgbClr val="00AEF0"/>
              </a:buClr>
              <a:buSzPts val="2160"/>
              <a:buFont typeface="Arial"/>
              <a:buChar char="•"/>
              <a:defRPr sz="1800">
                <a:latin typeface="Quattrocento Sans"/>
                <a:ea typeface="Quattrocento Sans"/>
                <a:cs typeface="Quattrocento Sans"/>
                <a:sym typeface="Quattrocento Sans"/>
              </a:defRPr>
            </a:lvl1pPr>
            <a:lvl2pPr marL="914400" lvl="1" indent="-317500" algn="l">
              <a:lnSpc>
                <a:spcPct val="100000"/>
              </a:lnSpc>
              <a:spcBef>
                <a:spcPts val="280"/>
              </a:spcBef>
              <a:spcAft>
                <a:spcPts val="0"/>
              </a:spcAft>
              <a:buClr>
                <a:srgbClr val="00AEF0"/>
              </a:buClr>
              <a:buSzPts val="1400"/>
              <a:buFont typeface="Courier New"/>
              <a:buChar char="o"/>
              <a:defRPr sz="1400">
                <a:latin typeface="Quattrocento Sans"/>
                <a:ea typeface="Quattrocento Sans"/>
                <a:cs typeface="Quattrocento Sans"/>
                <a:sym typeface="Quattrocento Sans"/>
              </a:defRPr>
            </a:lvl2pPr>
            <a:lvl3pPr marL="1371600" lvl="2" indent="-298450" algn="l">
              <a:lnSpc>
                <a:spcPct val="100000"/>
              </a:lnSpc>
              <a:spcBef>
                <a:spcPts val="220"/>
              </a:spcBef>
              <a:spcAft>
                <a:spcPts val="0"/>
              </a:spcAft>
              <a:buClr>
                <a:srgbClr val="0F5494"/>
              </a:buClr>
              <a:buSzPts val="1100"/>
              <a:buFont typeface="Quattrocento Sans"/>
              <a:buChar char="-"/>
              <a:defRPr sz="1100">
                <a:latin typeface="Quattrocento Sans"/>
                <a:ea typeface="Quattrocento Sans"/>
                <a:cs typeface="Quattrocento Sans"/>
                <a:sym typeface="Quattrocento Sans"/>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4"/>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pic>
        <p:nvPicPr>
          <p:cNvPr id="32" name="Google Shape;32;p4" descr="ISA2-logo-EC-negative.png"/>
          <p:cNvPicPr preferRelativeResize="0"/>
          <p:nvPr/>
        </p:nvPicPr>
        <p:blipFill rotWithShape="1">
          <a:blip r:embed="rId2">
            <a:alphaModFix/>
          </a:blip>
          <a:srcRect/>
          <a:stretch/>
        </p:blipFill>
        <p:spPr>
          <a:xfrm>
            <a:off x="3704473" y="33570"/>
            <a:ext cx="1299085" cy="918000"/>
          </a:xfrm>
          <a:prstGeom prst="rect">
            <a:avLst/>
          </a:prstGeom>
          <a:noFill/>
          <a:ln>
            <a:noFill/>
          </a:ln>
        </p:spPr>
      </p:pic>
      <p:pic>
        <p:nvPicPr>
          <p:cNvPr id="33" name="Google Shape;33;p4" descr="ISA2-foother.png"/>
          <p:cNvPicPr preferRelativeResize="0"/>
          <p:nvPr/>
        </p:nvPicPr>
        <p:blipFill rotWithShape="1">
          <a:blip r:embed="rId3">
            <a:alphaModFix/>
          </a:blip>
          <a:srcRect/>
          <a:stretch/>
        </p:blipFill>
        <p:spPr>
          <a:xfrm>
            <a:off x="4274445" y="4843535"/>
            <a:ext cx="447004" cy="30472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E - Basic style 1 - orange">
  <p:cSld name="GE - Basic style 1 - orange">
    <p:spTree>
      <p:nvGrpSpPr>
        <p:cNvPr id="1" name="Shape 298"/>
        <p:cNvGrpSpPr/>
        <p:nvPr/>
      </p:nvGrpSpPr>
      <p:grpSpPr>
        <a:xfrm>
          <a:off x="0" y="0"/>
          <a:ext cx="0" cy="0"/>
          <a:chOff x="0" y="0"/>
          <a:chExt cx="0" cy="0"/>
        </a:xfrm>
      </p:grpSpPr>
      <p:sp>
        <p:nvSpPr>
          <p:cNvPr id="299" name="Google Shape;299;p32"/>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0" name="Google Shape;300;p32"/>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2"/>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02" name="Google Shape;302;p32"/>
          <p:cNvSpPr/>
          <p:nvPr/>
        </p:nvSpPr>
        <p:spPr>
          <a:xfrm>
            <a:off x="0" y="4729275"/>
            <a:ext cx="9144000" cy="414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03" name="Google Shape;303;p3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04" name="Google Shape;304;p32"/>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305" name="Google Shape;305;p32"/>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E - Basic style 2 - orange">
  <p:cSld name="GE - Basic style 2 - orange">
    <p:spTree>
      <p:nvGrpSpPr>
        <p:cNvPr id="1" name="Shape 306"/>
        <p:cNvGrpSpPr/>
        <p:nvPr/>
      </p:nvGrpSpPr>
      <p:grpSpPr>
        <a:xfrm>
          <a:off x="0" y="0"/>
          <a:ext cx="0" cy="0"/>
          <a:chOff x="0" y="0"/>
          <a:chExt cx="0" cy="0"/>
        </a:xfrm>
      </p:grpSpPr>
      <p:sp>
        <p:nvSpPr>
          <p:cNvPr id="307" name="Google Shape;307;p33"/>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8" name="Google Shape;308;p33"/>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09" name="Google Shape;309;p33"/>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700"/>
              <a:buNone/>
              <a:defRPr sz="1700" b="0">
                <a:solidFill>
                  <a:schemeClr val="accent1"/>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10" name="Google Shape;310;p33"/>
          <p:cNvSpPr/>
          <p:nvPr/>
        </p:nvSpPr>
        <p:spPr>
          <a:xfrm>
            <a:off x="0" y="4729275"/>
            <a:ext cx="9144000" cy="414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11" name="Google Shape;311;p3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2" name="Google Shape;312;p3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313" name="Google Shape;313;p3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E - Layout 2 coloured blocks - orange">
  <p:cSld name="GE - Layout 2 coloured blocks - orange">
    <p:spTree>
      <p:nvGrpSpPr>
        <p:cNvPr id="1" name="Shape 314"/>
        <p:cNvGrpSpPr/>
        <p:nvPr/>
      </p:nvGrpSpPr>
      <p:grpSpPr>
        <a:xfrm>
          <a:off x="0" y="0"/>
          <a:ext cx="0" cy="0"/>
          <a:chOff x="0" y="0"/>
          <a:chExt cx="0" cy="0"/>
        </a:xfrm>
      </p:grpSpPr>
      <p:sp>
        <p:nvSpPr>
          <p:cNvPr id="315" name="Google Shape;315;p34"/>
          <p:cNvSpPr/>
          <p:nvPr/>
        </p:nvSpPr>
        <p:spPr>
          <a:xfrm>
            <a:off x="4572000" y="1042988"/>
            <a:ext cx="4572000" cy="3686100"/>
          </a:xfrm>
          <a:prstGeom prst="rect">
            <a:avLst/>
          </a:prstGeom>
          <a:solidFill>
            <a:srgbClr val="9C370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16" name="Google Shape;316;p34"/>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accent1">
              <a:alpha val="2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7" name="Google Shape;317;p34"/>
          <p:cNvSpPr/>
          <p:nvPr/>
        </p:nvSpPr>
        <p:spPr>
          <a:xfrm>
            <a:off x="0" y="1042988"/>
            <a:ext cx="4572000" cy="3686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18" name="Google Shape;318;p34"/>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34"/>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20" name="Google Shape;320;p34"/>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21" name="Google Shape;321;p34"/>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22" name="Google Shape;322;p3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3" name="Google Shape;323;p3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324" name="Google Shape;324;p3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orange">
  <p:cSld name="GE - Layout 2 coloured blocks + pattern - orange">
    <p:spTree>
      <p:nvGrpSpPr>
        <p:cNvPr id="1" name="Shape 325"/>
        <p:cNvGrpSpPr/>
        <p:nvPr/>
      </p:nvGrpSpPr>
      <p:grpSpPr>
        <a:xfrm>
          <a:off x="0" y="0"/>
          <a:ext cx="0" cy="0"/>
          <a:chOff x="0" y="0"/>
          <a:chExt cx="0" cy="0"/>
        </a:xfrm>
      </p:grpSpPr>
      <p:sp>
        <p:nvSpPr>
          <p:cNvPr id="326" name="Google Shape;326;p35"/>
          <p:cNvSpPr/>
          <p:nvPr/>
        </p:nvSpPr>
        <p:spPr>
          <a:xfrm>
            <a:off x="5382878" y="1128713"/>
            <a:ext cx="3761100" cy="3053700"/>
          </a:xfrm>
          <a:prstGeom prst="rect">
            <a:avLst/>
          </a:prstGeom>
          <a:solidFill>
            <a:srgbClr val="9C370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27" name="Google Shape;327;p35"/>
          <p:cNvSpPr/>
          <p:nvPr/>
        </p:nvSpPr>
        <p:spPr>
          <a:xfrm>
            <a:off x="0" y="1128713"/>
            <a:ext cx="5382900" cy="3053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28" name="Google Shape;328;p35"/>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 name="Google Shape;329;p35"/>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30" name="Google Shape;330;p35"/>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31" name="Google Shape;331;p3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2" name="Google Shape;332;p35"/>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333" name="Google Shape;333;p35"/>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4" name="Google Shape;334;p35"/>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E - split 1 - orange">
  <p:cSld name="GE - split 1 - orange">
    <p:bg>
      <p:bgPr>
        <a:solidFill>
          <a:schemeClr val="accent1"/>
        </a:solidFill>
        <a:effectLst/>
      </p:bgPr>
    </p:bg>
    <p:spTree>
      <p:nvGrpSpPr>
        <p:cNvPr id="1" name="Shape 335"/>
        <p:cNvGrpSpPr/>
        <p:nvPr/>
      </p:nvGrpSpPr>
      <p:grpSpPr>
        <a:xfrm>
          <a:off x="0" y="0"/>
          <a:ext cx="0" cy="0"/>
          <a:chOff x="0" y="0"/>
          <a:chExt cx="0" cy="0"/>
        </a:xfrm>
      </p:grpSpPr>
      <p:sp>
        <p:nvSpPr>
          <p:cNvPr id="336" name="Google Shape;336;p36"/>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37" name="Google Shape;337;p36"/>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38" name="Google Shape;338;p36"/>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39" name="Google Shape;339;p3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0" name="Google Shape;340;p3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341" name="Google Shape;341;p3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2" name="Google Shape;342;p36"/>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3" name="Google Shape;343;p36"/>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E - contacts - orange">
  <p:cSld name="GE - contacts - orange">
    <p:bg>
      <p:bgPr>
        <a:solidFill>
          <a:schemeClr val="accent1"/>
        </a:solidFill>
        <a:effectLst/>
      </p:bgPr>
    </p:bg>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6" name="Google Shape;346;p37"/>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47" name="Google Shape;347;p37"/>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48" name="Google Shape;348;p37"/>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9" name="Google Shape;349;p37"/>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0" name="Google Shape;350;p37"/>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1" name="Google Shape;351;p37"/>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2" name="Google Shape;352;p37"/>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3" name="Google Shape;353;p37"/>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4" name="Google Shape;354;p37"/>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5" name="Google Shape;355;p37"/>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6" name="Google Shape;356;p37"/>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7" name="Google Shape;357;p37"/>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8" name="Google Shape;358;p37"/>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9" name="Google Shape;359;p37"/>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60" name="Google Shape;360;p37"/>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61" name="Google Shape;361;p3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62" name="Google Shape;362;p3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363" name="Google Shape;363;p3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E - Section slide 1">
  <p:cSld name="GE - Section slide 1">
    <p:bg>
      <p:bgPr>
        <a:solidFill>
          <a:srgbClr val="6F6F6F"/>
        </a:solidFill>
        <a:effectLst/>
      </p:bgPr>
    </p:bg>
    <p:spTree>
      <p:nvGrpSpPr>
        <p:cNvPr id="1" name="Shape 364"/>
        <p:cNvGrpSpPr/>
        <p:nvPr/>
      </p:nvGrpSpPr>
      <p:grpSpPr>
        <a:xfrm>
          <a:off x="0" y="0"/>
          <a:ext cx="0" cy="0"/>
          <a:chOff x="0" y="0"/>
          <a:chExt cx="0" cy="0"/>
        </a:xfrm>
      </p:grpSpPr>
      <p:sp>
        <p:nvSpPr>
          <p:cNvPr id="365" name="Google Shape;365;p38"/>
          <p:cNvSpPr/>
          <p:nvPr/>
        </p:nvSpPr>
        <p:spPr>
          <a:xfrm>
            <a:off x="3479005" y="0"/>
            <a:ext cx="5664900" cy="5143500"/>
          </a:xfrm>
          <a:prstGeom prst="rect">
            <a:avLst/>
          </a:prstGeom>
          <a:solidFill>
            <a:srgbClr val="23232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366" name="Google Shape;366;p38"/>
          <p:cNvPicPr preferRelativeResize="0"/>
          <p:nvPr/>
        </p:nvPicPr>
        <p:blipFill rotWithShape="1">
          <a:blip r:embed="rId2">
            <a:alphaModFix/>
          </a:blip>
          <a:srcRect l="3929" r="14384"/>
          <a:stretch/>
        </p:blipFill>
        <p:spPr>
          <a:xfrm>
            <a:off x="3518568" y="635738"/>
            <a:ext cx="5100090" cy="3512033"/>
          </a:xfrm>
          <a:prstGeom prst="rect">
            <a:avLst/>
          </a:prstGeom>
          <a:noFill/>
          <a:ln>
            <a:noFill/>
          </a:ln>
        </p:spPr>
      </p:pic>
      <p:grpSp>
        <p:nvGrpSpPr>
          <p:cNvPr id="367" name="Google Shape;367;p38"/>
          <p:cNvGrpSpPr/>
          <p:nvPr/>
        </p:nvGrpSpPr>
        <p:grpSpPr>
          <a:xfrm>
            <a:off x="-1" y="4214813"/>
            <a:ext cx="3486141" cy="937019"/>
            <a:chOff x="-2" y="5619750"/>
            <a:chExt cx="4648187" cy="1249359"/>
          </a:xfrm>
        </p:grpSpPr>
        <p:sp>
          <p:nvSpPr>
            <p:cNvPr id="368" name="Google Shape;368;p38"/>
            <p:cNvSpPr/>
            <p:nvPr/>
          </p:nvSpPr>
          <p:spPr>
            <a:xfrm>
              <a:off x="-2" y="5619750"/>
              <a:ext cx="4638600" cy="1238400"/>
            </a:xfrm>
            <a:prstGeom prst="rect">
              <a:avLst/>
            </a:prstGeom>
            <a:solidFill>
              <a:srgbClr val="3E3E3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69" name="Google Shape;369;p38"/>
            <p:cNvSpPr/>
            <p:nvPr/>
          </p:nvSpPr>
          <p:spPr>
            <a:xfrm>
              <a:off x="0" y="5619750"/>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rgbClr val="6F6F6F">
                <a:alpha val="4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370" name="Google Shape;370;p38"/>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1" name="Google Shape;371;p38"/>
          <p:cNvSpPr/>
          <p:nvPr/>
        </p:nvSpPr>
        <p:spPr>
          <a:xfrm>
            <a:off x="3322461" y="405000"/>
            <a:ext cx="300000" cy="4738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372" name="Google Shape;372;p38"/>
          <p:cNvSpPr/>
          <p:nvPr/>
        </p:nvSpPr>
        <p:spPr>
          <a:xfrm>
            <a:off x="8465963" y="405000"/>
            <a:ext cx="300000" cy="397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373" name="Google Shape;373;p38"/>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74" name="Google Shape;374;p38"/>
          <p:cNvSpPr/>
          <p:nvPr/>
        </p:nvSpPr>
        <p:spPr>
          <a:xfrm>
            <a:off x="3322461" y="405000"/>
            <a:ext cx="5443800" cy="29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75" name="Google Shape;375;p38"/>
          <p:cNvSpPr/>
          <p:nvPr/>
        </p:nvSpPr>
        <p:spPr>
          <a:xfrm>
            <a:off x="-1" y="4078601"/>
            <a:ext cx="8766000" cy="29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76" name="Google Shape;376;p38"/>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377" name="Google Shape;377;p38"/>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E - Basic style 1 - dark grey">
  <p:cSld name="GE - Basic style 1 - dark grey">
    <p:spTree>
      <p:nvGrpSpPr>
        <p:cNvPr id="1" name="Shape 378"/>
        <p:cNvGrpSpPr/>
        <p:nvPr/>
      </p:nvGrpSpPr>
      <p:grpSpPr>
        <a:xfrm>
          <a:off x="0" y="0"/>
          <a:ext cx="0" cy="0"/>
          <a:chOff x="0" y="0"/>
          <a:chExt cx="0" cy="0"/>
        </a:xfrm>
      </p:grpSpPr>
      <p:sp>
        <p:nvSpPr>
          <p:cNvPr id="379" name="Google Shape;379;p39"/>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0" name="Google Shape;380;p39"/>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1" name="Google Shape;381;p39"/>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82" name="Google Shape;382;p39"/>
          <p:cNvSpPr/>
          <p:nvPr/>
        </p:nvSpPr>
        <p:spPr>
          <a:xfrm>
            <a:off x="0" y="4729275"/>
            <a:ext cx="9144000" cy="4143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83" name="Google Shape;383;p3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4" name="Google Shape;384;p39"/>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385" name="Google Shape;385;p39"/>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GE - Basic style 2 - dark grey">
  <p:cSld name="GE - Basic style 2 - dark grey">
    <p:spTree>
      <p:nvGrpSpPr>
        <p:cNvPr id="1" name="Shape 386"/>
        <p:cNvGrpSpPr/>
        <p:nvPr/>
      </p:nvGrpSpPr>
      <p:grpSpPr>
        <a:xfrm>
          <a:off x="0" y="0"/>
          <a:ext cx="0" cy="0"/>
          <a:chOff x="0" y="0"/>
          <a:chExt cx="0" cy="0"/>
        </a:xfrm>
      </p:grpSpPr>
      <p:sp>
        <p:nvSpPr>
          <p:cNvPr id="387" name="Google Shape;387;p40"/>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8" name="Google Shape;388;p40"/>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89" name="Google Shape;389;p40"/>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6"/>
              </a:buClr>
              <a:buSzPts val="1700"/>
              <a:buNone/>
              <a:defRPr sz="1700" b="0">
                <a:solidFill>
                  <a:schemeClr val="accent6"/>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90" name="Google Shape;390;p40"/>
          <p:cNvSpPr/>
          <p:nvPr/>
        </p:nvSpPr>
        <p:spPr>
          <a:xfrm>
            <a:off x="0" y="4729275"/>
            <a:ext cx="9144000" cy="4143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91" name="Google Shape;391;p4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92" name="Google Shape;392;p4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393" name="Google Shape;393;p4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GE - Layout 2 coloured blocks - dark grey">
  <p:cSld name="GE - Layout 2 coloured blocks - dark grey">
    <p:spTree>
      <p:nvGrpSpPr>
        <p:cNvPr id="1" name="Shape 394"/>
        <p:cNvGrpSpPr/>
        <p:nvPr/>
      </p:nvGrpSpPr>
      <p:grpSpPr>
        <a:xfrm>
          <a:off x="0" y="0"/>
          <a:ext cx="0" cy="0"/>
          <a:chOff x="0" y="0"/>
          <a:chExt cx="0" cy="0"/>
        </a:xfrm>
      </p:grpSpPr>
      <p:sp>
        <p:nvSpPr>
          <p:cNvPr id="395" name="Google Shape;395;p41"/>
          <p:cNvSpPr/>
          <p:nvPr/>
        </p:nvSpPr>
        <p:spPr>
          <a:xfrm>
            <a:off x="4572000" y="1042988"/>
            <a:ext cx="4572000" cy="3686100"/>
          </a:xfrm>
          <a:prstGeom prst="rect">
            <a:avLst/>
          </a:prstGeom>
          <a:solidFill>
            <a:srgbClr val="5D5D5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96" name="Google Shape;396;p41"/>
          <p:cNvSpPr/>
          <p:nvPr/>
        </p:nvSpPr>
        <p:spPr>
          <a:xfrm>
            <a:off x="0" y="1042988"/>
            <a:ext cx="4572000" cy="36861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97" name="Google Shape;397;p41"/>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8" name="Google Shape;398;p41"/>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99" name="Google Shape;399;p41"/>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00" name="Google Shape;400;p4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01" name="Google Shape;401;p41"/>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02" name="Google Shape;402;p41"/>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3" name="Google Shape;403;p41"/>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232323">
              <a:alpha val="200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04" name="Google Shape;404;p41"/>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68313" y="951179"/>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36" name="Google Shape;36;p5"/>
          <p:cNvSpPr txBox="1">
            <a:spLocks noGrp="1"/>
          </p:cNvSpPr>
          <p:nvPr>
            <p:ph type="body" idx="1"/>
          </p:nvPr>
        </p:nvSpPr>
        <p:spPr>
          <a:xfrm rot="5400000">
            <a:off x="3209250" y="-961350"/>
            <a:ext cx="27255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5"/>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38" name="Google Shape;38;p5"/>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41" name="Google Shape;41;p5"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42" name="Google Shape;42;p5"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dark grey">
  <p:cSld name="GE - Layout 2 coloured blocks + pattern - dark grey">
    <p:spTree>
      <p:nvGrpSpPr>
        <p:cNvPr id="1" name="Shape 405"/>
        <p:cNvGrpSpPr/>
        <p:nvPr/>
      </p:nvGrpSpPr>
      <p:grpSpPr>
        <a:xfrm>
          <a:off x="0" y="0"/>
          <a:ext cx="0" cy="0"/>
          <a:chOff x="0" y="0"/>
          <a:chExt cx="0" cy="0"/>
        </a:xfrm>
      </p:grpSpPr>
      <p:sp>
        <p:nvSpPr>
          <p:cNvPr id="406" name="Google Shape;406;p42"/>
          <p:cNvSpPr/>
          <p:nvPr/>
        </p:nvSpPr>
        <p:spPr>
          <a:xfrm>
            <a:off x="5382878" y="1128713"/>
            <a:ext cx="3761100" cy="3053700"/>
          </a:xfrm>
          <a:prstGeom prst="rect">
            <a:avLst/>
          </a:prstGeom>
          <a:solidFill>
            <a:srgbClr val="5D5D5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07" name="Google Shape;407;p42"/>
          <p:cNvSpPr/>
          <p:nvPr/>
        </p:nvSpPr>
        <p:spPr>
          <a:xfrm>
            <a:off x="0" y="1128713"/>
            <a:ext cx="5382900" cy="30537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08" name="Google Shape;408;p42"/>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9" name="Google Shape;409;p42"/>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10" name="Google Shape;410;p42"/>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11" name="Google Shape;411;p4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12" name="Google Shape;412;p42"/>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13" name="Google Shape;413;p42"/>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4" name="Google Shape;414;p42"/>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E - split 1 - dark grey">
  <p:cSld name="GE - split 1 - dark grey">
    <p:bg>
      <p:bgPr>
        <a:solidFill>
          <a:schemeClr val="accent6"/>
        </a:solidFill>
        <a:effectLst/>
      </p:bgPr>
    </p:bg>
    <p:spTree>
      <p:nvGrpSpPr>
        <p:cNvPr id="1" name="Shape 415"/>
        <p:cNvGrpSpPr/>
        <p:nvPr/>
      </p:nvGrpSpPr>
      <p:grpSpPr>
        <a:xfrm>
          <a:off x="0" y="0"/>
          <a:ext cx="0" cy="0"/>
          <a:chOff x="0" y="0"/>
          <a:chExt cx="0" cy="0"/>
        </a:xfrm>
      </p:grpSpPr>
      <p:sp>
        <p:nvSpPr>
          <p:cNvPr id="416" name="Google Shape;416;p43"/>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7" name="Google Shape;417;p43"/>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18" name="Google Shape;418;p43"/>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19" name="Google Shape;419;p43"/>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20" name="Google Shape;420;p4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21" name="Google Shape;421;p4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22" name="Google Shape;422;p4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3" name="Google Shape;423;p43"/>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E - contacts - dark grey">
  <p:cSld name="GE - contacts - dark grey">
    <p:bg>
      <p:bgPr>
        <a:solidFill>
          <a:schemeClr val="accent6"/>
        </a:solidFill>
        <a:effectLst/>
      </p:bgPr>
    </p:bg>
    <p:spTree>
      <p:nvGrpSpPr>
        <p:cNvPr id="1" name="Shape 424"/>
        <p:cNvGrpSpPr/>
        <p:nvPr/>
      </p:nvGrpSpPr>
      <p:grpSpPr>
        <a:xfrm>
          <a:off x="0" y="0"/>
          <a:ext cx="0" cy="0"/>
          <a:chOff x="0" y="0"/>
          <a:chExt cx="0" cy="0"/>
        </a:xfrm>
      </p:grpSpPr>
      <p:sp>
        <p:nvSpPr>
          <p:cNvPr id="425" name="Google Shape;425;p44"/>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44"/>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27" name="Google Shape;427;p44"/>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28" name="Google Shape;428;p44"/>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9" name="Google Shape;429;p44"/>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0" name="Google Shape;430;p44"/>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1" name="Google Shape;431;p44"/>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2" name="Google Shape;432;p44"/>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3" name="Google Shape;433;p44"/>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4" name="Google Shape;434;p44"/>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5" name="Google Shape;435;p44"/>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6" name="Google Shape;436;p44"/>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7" name="Google Shape;437;p44"/>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8" name="Google Shape;438;p44"/>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9" name="Google Shape;439;p44"/>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40" name="Google Shape;440;p44"/>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41" name="Google Shape;441;p4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42" name="Google Shape;442;p4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43" name="Google Shape;443;p4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E - Section slide 5">
  <p:cSld name="GE - Section slide 5">
    <p:bg>
      <p:bgPr>
        <a:solidFill>
          <a:schemeClr val="accent6"/>
        </a:solidFill>
        <a:effectLst/>
      </p:bgPr>
    </p:bg>
    <p:spTree>
      <p:nvGrpSpPr>
        <p:cNvPr id="1" name="Shape 444"/>
        <p:cNvGrpSpPr/>
        <p:nvPr/>
      </p:nvGrpSpPr>
      <p:grpSpPr>
        <a:xfrm>
          <a:off x="0" y="0"/>
          <a:ext cx="0" cy="0"/>
          <a:chOff x="0" y="0"/>
          <a:chExt cx="0" cy="0"/>
        </a:xfrm>
      </p:grpSpPr>
      <p:sp>
        <p:nvSpPr>
          <p:cNvPr id="445" name="Google Shape;445;p45"/>
          <p:cNvSpPr/>
          <p:nvPr/>
        </p:nvSpPr>
        <p:spPr>
          <a:xfrm>
            <a:off x="3479005" y="0"/>
            <a:ext cx="5664900" cy="51435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446" name="Google Shape;446;p45"/>
          <p:cNvPicPr preferRelativeResize="0"/>
          <p:nvPr/>
        </p:nvPicPr>
        <p:blipFill rotWithShape="1">
          <a:blip r:embed="rId2">
            <a:alphaModFix/>
          </a:blip>
          <a:srcRect r="18374"/>
          <a:stretch/>
        </p:blipFill>
        <p:spPr>
          <a:xfrm>
            <a:off x="3532758" y="650081"/>
            <a:ext cx="5104035" cy="3517273"/>
          </a:xfrm>
          <a:prstGeom prst="rect">
            <a:avLst/>
          </a:prstGeom>
          <a:noFill/>
          <a:ln>
            <a:noFill/>
          </a:ln>
        </p:spPr>
      </p:pic>
      <p:grpSp>
        <p:nvGrpSpPr>
          <p:cNvPr id="447" name="Google Shape;447;p45"/>
          <p:cNvGrpSpPr/>
          <p:nvPr/>
        </p:nvGrpSpPr>
        <p:grpSpPr>
          <a:xfrm>
            <a:off x="-1" y="4206478"/>
            <a:ext cx="3486141" cy="937134"/>
            <a:chOff x="-2" y="5608638"/>
            <a:chExt cx="4648187" cy="1249512"/>
          </a:xfrm>
        </p:grpSpPr>
        <p:sp>
          <p:nvSpPr>
            <p:cNvPr id="448" name="Google Shape;448;p45"/>
            <p:cNvSpPr/>
            <p:nvPr/>
          </p:nvSpPr>
          <p:spPr>
            <a:xfrm>
              <a:off x="-2" y="5619750"/>
              <a:ext cx="4638600" cy="1238400"/>
            </a:xfrm>
            <a:prstGeom prst="rect">
              <a:avLst/>
            </a:prstGeom>
            <a:solidFill>
              <a:srgbClr val="B069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49" name="Google Shape;449;p45"/>
            <p:cNvSpPr/>
            <p:nvPr/>
          </p:nvSpPr>
          <p:spPr>
            <a:xfrm>
              <a:off x="0" y="5608638"/>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450" name="Google Shape;450;p45"/>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1" name="Google Shape;451;p45"/>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452" name="Google Shape;452;p45"/>
          <p:cNvGrpSpPr/>
          <p:nvPr/>
        </p:nvGrpSpPr>
        <p:grpSpPr>
          <a:xfrm>
            <a:off x="-1" y="405000"/>
            <a:ext cx="8766113" cy="4738500"/>
            <a:chOff x="-2" y="540000"/>
            <a:chExt cx="11688150" cy="6318000"/>
          </a:xfrm>
        </p:grpSpPr>
        <p:sp>
          <p:nvSpPr>
            <p:cNvPr id="453" name="Google Shape;453;p45"/>
            <p:cNvSpPr/>
            <p:nvPr/>
          </p:nvSpPr>
          <p:spPr>
            <a:xfrm>
              <a:off x="4429948" y="540000"/>
              <a:ext cx="399900" cy="6318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454" name="Google Shape;454;p45"/>
            <p:cNvSpPr/>
            <p:nvPr/>
          </p:nvSpPr>
          <p:spPr>
            <a:xfrm>
              <a:off x="11287950" y="540000"/>
              <a:ext cx="399900" cy="529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455" name="Google Shape;455;p45"/>
            <p:cNvSpPr/>
            <p:nvPr/>
          </p:nvSpPr>
          <p:spPr>
            <a:xfrm>
              <a:off x="4429948" y="540000"/>
              <a:ext cx="72582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56" name="Google Shape;456;p45"/>
            <p:cNvSpPr/>
            <p:nvPr/>
          </p:nvSpPr>
          <p:spPr>
            <a:xfrm>
              <a:off x="-2" y="5438135"/>
              <a:ext cx="116880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457" name="Google Shape;457;p45"/>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58" name="Google Shape;458;p4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E - Basic style 1 - tangerine">
  <p:cSld name="GE - Basic style 1 - tangerine">
    <p:spTree>
      <p:nvGrpSpPr>
        <p:cNvPr id="1" name="Shape 459"/>
        <p:cNvGrpSpPr/>
        <p:nvPr/>
      </p:nvGrpSpPr>
      <p:grpSpPr>
        <a:xfrm>
          <a:off x="0" y="0"/>
          <a:ext cx="0" cy="0"/>
          <a:chOff x="0" y="0"/>
          <a:chExt cx="0" cy="0"/>
        </a:xfrm>
      </p:grpSpPr>
      <p:sp>
        <p:nvSpPr>
          <p:cNvPr id="460" name="Google Shape;460;p46"/>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61" name="Google Shape;461;p46"/>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2" name="Google Shape;462;p46"/>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63" name="Google Shape;463;p46"/>
          <p:cNvSpPr/>
          <p:nvPr/>
        </p:nvSpPr>
        <p:spPr>
          <a:xfrm>
            <a:off x="0" y="4729275"/>
            <a:ext cx="9144000" cy="4143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64" name="Google Shape;464;p4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65" name="Google Shape;465;p4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466" name="Google Shape;466;p4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GE - Basic style 2 - tangerine">
  <p:cSld name="GE - Basic style 2 - tangerine">
    <p:spTree>
      <p:nvGrpSpPr>
        <p:cNvPr id="1" name="Shape 467"/>
        <p:cNvGrpSpPr/>
        <p:nvPr/>
      </p:nvGrpSpPr>
      <p:grpSpPr>
        <a:xfrm>
          <a:off x="0" y="0"/>
          <a:ext cx="0" cy="0"/>
          <a:chOff x="0" y="0"/>
          <a:chExt cx="0" cy="0"/>
        </a:xfrm>
      </p:grpSpPr>
      <p:sp>
        <p:nvSpPr>
          <p:cNvPr id="468" name="Google Shape;468;p47"/>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9" name="Google Shape;469;p47"/>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70" name="Google Shape;470;p47"/>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4"/>
              </a:buClr>
              <a:buSzPts val="1700"/>
              <a:buNone/>
              <a:defRPr sz="1700" b="0">
                <a:solidFill>
                  <a:schemeClr val="accent4"/>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71" name="Google Shape;471;p47"/>
          <p:cNvSpPr/>
          <p:nvPr/>
        </p:nvSpPr>
        <p:spPr>
          <a:xfrm>
            <a:off x="0" y="4729275"/>
            <a:ext cx="9144000" cy="4143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72" name="Google Shape;472;p4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73" name="Google Shape;473;p4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474" name="Google Shape;474;p4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GE - Layout 2 coloured blocks - tangerine">
  <p:cSld name="GE - Layout 2 coloured blocks - tangerine">
    <p:spTree>
      <p:nvGrpSpPr>
        <p:cNvPr id="1" name="Shape 475"/>
        <p:cNvGrpSpPr/>
        <p:nvPr/>
      </p:nvGrpSpPr>
      <p:grpSpPr>
        <a:xfrm>
          <a:off x="0" y="0"/>
          <a:ext cx="0" cy="0"/>
          <a:chOff x="0" y="0"/>
          <a:chExt cx="0" cy="0"/>
        </a:xfrm>
      </p:grpSpPr>
      <p:sp>
        <p:nvSpPr>
          <p:cNvPr id="476" name="Google Shape;476;p48"/>
          <p:cNvSpPr/>
          <p:nvPr/>
        </p:nvSpPr>
        <p:spPr>
          <a:xfrm>
            <a:off x="4572000" y="1042988"/>
            <a:ext cx="4572000" cy="3686100"/>
          </a:xfrm>
          <a:prstGeom prst="rect">
            <a:avLst/>
          </a:prstGeom>
          <a:solidFill>
            <a:srgbClr val="B069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77" name="Google Shape;477;p48"/>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accent4">
              <a:alpha val="2471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78" name="Google Shape;478;p48"/>
          <p:cNvSpPr/>
          <p:nvPr/>
        </p:nvSpPr>
        <p:spPr>
          <a:xfrm>
            <a:off x="0" y="1042988"/>
            <a:ext cx="4572000" cy="36861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79" name="Google Shape;479;p48"/>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0" name="Google Shape;480;p48"/>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81" name="Google Shape;481;p48"/>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82" name="Google Shape;482;p48"/>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83" name="Google Shape;483;p48"/>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84" name="Google Shape;484;p48"/>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85" name="Google Shape;485;p48"/>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tangerine">
  <p:cSld name="GE - Layout 2 coloured blocks + pattern - tangerine">
    <p:spTree>
      <p:nvGrpSpPr>
        <p:cNvPr id="1" name="Shape 486"/>
        <p:cNvGrpSpPr/>
        <p:nvPr/>
      </p:nvGrpSpPr>
      <p:grpSpPr>
        <a:xfrm>
          <a:off x="0" y="0"/>
          <a:ext cx="0" cy="0"/>
          <a:chOff x="0" y="0"/>
          <a:chExt cx="0" cy="0"/>
        </a:xfrm>
      </p:grpSpPr>
      <p:sp>
        <p:nvSpPr>
          <p:cNvPr id="487" name="Google Shape;487;p49"/>
          <p:cNvSpPr/>
          <p:nvPr/>
        </p:nvSpPr>
        <p:spPr>
          <a:xfrm>
            <a:off x="5382878" y="1128713"/>
            <a:ext cx="3761100" cy="3053700"/>
          </a:xfrm>
          <a:prstGeom prst="rect">
            <a:avLst/>
          </a:prstGeom>
          <a:solidFill>
            <a:srgbClr val="B069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88" name="Google Shape;488;p49"/>
          <p:cNvSpPr/>
          <p:nvPr/>
        </p:nvSpPr>
        <p:spPr>
          <a:xfrm>
            <a:off x="0" y="1128713"/>
            <a:ext cx="5382900" cy="30537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89" name="Google Shape;489;p49"/>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 name="Google Shape;490;p49"/>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91" name="Google Shape;491;p49"/>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92" name="Google Shape;492;p4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93" name="Google Shape;493;p49"/>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94" name="Google Shape;494;p49"/>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95" name="Google Shape;495;p49"/>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GE - split 1 - tangerine">
  <p:cSld name="GE - split 1 - tangerine">
    <p:bg>
      <p:bgPr>
        <a:solidFill>
          <a:schemeClr val="accent4"/>
        </a:solidFill>
        <a:effectLst/>
      </p:bgPr>
    </p:bg>
    <p:spTree>
      <p:nvGrpSpPr>
        <p:cNvPr id="1" name="Shape 496"/>
        <p:cNvGrpSpPr/>
        <p:nvPr/>
      </p:nvGrpSpPr>
      <p:grpSpPr>
        <a:xfrm>
          <a:off x="0" y="0"/>
          <a:ext cx="0" cy="0"/>
          <a:chOff x="0" y="0"/>
          <a:chExt cx="0" cy="0"/>
        </a:xfrm>
      </p:grpSpPr>
      <p:sp>
        <p:nvSpPr>
          <p:cNvPr id="497" name="Google Shape;497;p50"/>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98" name="Google Shape;498;p50"/>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99" name="Google Shape;499;p50"/>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00" name="Google Shape;500;p5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01" name="Google Shape;501;p5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02" name="Google Shape;502;p5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3" name="Google Shape;503;p50"/>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4" name="Google Shape;504;p50"/>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GE - contacts - tangerine">
  <p:cSld name="GE - contacts - tangerine">
    <p:bg>
      <p:bgPr>
        <a:solidFill>
          <a:schemeClr val="accent4"/>
        </a:solidFill>
        <a:effectLst/>
      </p:bgPr>
    </p:bg>
    <p:spTree>
      <p:nvGrpSpPr>
        <p:cNvPr id="1" name="Shape 505"/>
        <p:cNvGrpSpPr/>
        <p:nvPr/>
      </p:nvGrpSpPr>
      <p:grpSpPr>
        <a:xfrm>
          <a:off x="0" y="0"/>
          <a:ext cx="0" cy="0"/>
          <a:chOff x="0" y="0"/>
          <a:chExt cx="0" cy="0"/>
        </a:xfrm>
      </p:grpSpPr>
      <p:sp>
        <p:nvSpPr>
          <p:cNvPr id="506" name="Google Shape;506;p51"/>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7" name="Google Shape;507;p51"/>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08" name="Google Shape;508;p51"/>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09" name="Google Shape;509;p51"/>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0" name="Google Shape;510;p51"/>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1" name="Google Shape;511;p51"/>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2" name="Google Shape;512;p51"/>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3" name="Google Shape;513;p51"/>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4" name="Google Shape;514;p51"/>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5" name="Google Shape;515;p51"/>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6" name="Google Shape;516;p51"/>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7" name="Google Shape;517;p51"/>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8" name="Google Shape;518;p51"/>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9" name="Google Shape;519;p51"/>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0" name="Google Shape;520;p51"/>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1" name="Google Shape;521;p51"/>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22" name="Google Shape;522;p5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23" name="Google Shape;523;p51"/>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24" name="Google Shape;524;p51"/>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2">
  <p:cSld name="4_Title 2">
    <p:spTree>
      <p:nvGrpSpPr>
        <p:cNvPr id="1" name="Shape 43"/>
        <p:cNvGrpSpPr/>
        <p:nvPr/>
      </p:nvGrpSpPr>
      <p:grpSpPr>
        <a:xfrm>
          <a:off x="0" y="0"/>
          <a:ext cx="0" cy="0"/>
          <a:chOff x="0" y="0"/>
          <a:chExt cx="0" cy="0"/>
        </a:xfrm>
      </p:grpSpPr>
      <p:pic>
        <p:nvPicPr>
          <p:cNvPr id="44" name="Google Shape;44;p6" descr="ISA2-visual.png"/>
          <p:cNvPicPr preferRelativeResize="0"/>
          <p:nvPr/>
        </p:nvPicPr>
        <p:blipFill rotWithShape="1">
          <a:blip r:embed="rId2">
            <a:alphaModFix amt="80000"/>
          </a:blip>
          <a:srcRect/>
          <a:stretch/>
        </p:blipFill>
        <p:spPr>
          <a:xfrm>
            <a:off x="0" y="1057800"/>
            <a:ext cx="9187527" cy="5829950"/>
          </a:xfrm>
          <a:prstGeom prst="rect">
            <a:avLst/>
          </a:prstGeom>
          <a:noFill/>
          <a:ln>
            <a:noFill/>
          </a:ln>
        </p:spPr>
      </p:pic>
      <p:sp>
        <p:nvSpPr>
          <p:cNvPr id="45" name="Google Shape;45;p6"/>
          <p:cNvSpPr txBox="1">
            <a:spLocks noGrp="1"/>
          </p:cNvSpPr>
          <p:nvPr>
            <p:ph type="body" idx="1"/>
          </p:nvPr>
        </p:nvSpPr>
        <p:spPr>
          <a:xfrm>
            <a:off x="467544" y="2949792"/>
            <a:ext cx="3744300" cy="1404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20"/>
              </a:spcBef>
              <a:spcAft>
                <a:spcPts val="0"/>
              </a:spcAft>
              <a:buSzPts val="2600"/>
              <a:buFont typeface="Quattrocento Sans"/>
              <a:buNone/>
              <a:defRPr sz="2600" b="1" i="0">
                <a:solidFill>
                  <a:schemeClr val="lt1"/>
                </a:solidFill>
                <a:latin typeface="Quattrocento Sans"/>
                <a:ea typeface="Quattrocento Sans"/>
                <a:cs typeface="Quattrocento Sans"/>
                <a:sym typeface="Quattrocento Sans"/>
              </a:defRPr>
            </a:lvl1pPr>
            <a:lvl2pPr marL="914400" lvl="1" indent="-342900" algn="l">
              <a:lnSpc>
                <a:spcPct val="100000"/>
              </a:lnSpc>
              <a:spcBef>
                <a:spcPts val="360"/>
              </a:spcBef>
              <a:spcAft>
                <a:spcPts val="0"/>
              </a:spcAft>
              <a:buSzPts val="1800"/>
              <a:buChar char="o"/>
              <a:defRPr/>
            </a:lvl2pPr>
            <a:lvl3pPr marL="1371600" lvl="2" indent="-419100" algn="l">
              <a:lnSpc>
                <a:spcPct val="100000"/>
              </a:lnSpc>
              <a:spcBef>
                <a:spcPts val="600"/>
              </a:spcBef>
              <a:spcAft>
                <a:spcPts val="0"/>
              </a:spcAft>
              <a:buClr>
                <a:schemeClr val="lt1"/>
              </a:buClr>
              <a:buSzPts val="3000"/>
              <a:buFont typeface="Verdana"/>
              <a:buChar char="-"/>
              <a:defRPr sz="3000" b="1">
                <a:solidFill>
                  <a:schemeClr val="lt1"/>
                </a:solidFill>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457200" y="4569972"/>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569972"/>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569972"/>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49" name="Google Shape;49;p6" descr="ISA2-logo-EC.png"/>
          <p:cNvPicPr preferRelativeResize="0"/>
          <p:nvPr/>
        </p:nvPicPr>
        <p:blipFill rotWithShape="1">
          <a:blip r:embed="rId3">
            <a:alphaModFix/>
          </a:blip>
          <a:srcRect/>
          <a:stretch/>
        </p:blipFill>
        <p:spPr>
          <a:xfrm>
            <a:off x="3588554" y="12390"/>
            <a:ext cx="1479379" cy="1045405"/>
          </a:xfrm>
          <a:prstGeom prst="rect">
            <a:avLst/>
          </a:prstGeom>
          <a:noFill/>
          <a:ln>
            <a:noFill/>
          </a:ln>
        </p:spPr>
      </p:pic>
      <p:pic>
        <p:nvPicPr>
          <p:cNvPr id="50" name="Google Shape;50;p6" descr="ISA2-foother.png"/>
          <p:cNvPicPr preferRelativeResize="0"/>
          <p:nvPr/>
        </p:nvPicPr>
        <p:blipFill rotWithShape="1">
          <a:blip r:embed="rId4">
            <a:alphaModFix/>
          </a:blip>
          <a:srcRect/>
          <a:stretch/>
        </p:blipFill>
        <p:spPr>
          <a:xfrm>
            <a:off x="4237360" y="4824413"/>
            <a:ext cx="506960" cy="345600"/>
          </a:xfrm>
          <a:prstGeom prst="rect">
            <a:avLst/>
          </a:prstGeom>
          <a:noFill/>
          <a:ln>
            <a:noFill/>
          </a:ln>
        </p:spPr>
      </p:pic>
      <p:sp>
        <p:nvSpPr>
          <p:cNvPr id="51" name="Google Shape;51;p6"/>
          <p:cNvSpPr txBox="1">
            <a:spLocks noGrp="1"/>
          </p:cNvSpPr>
          <p:nvPr>
            <p:ph type="title"/>
          </p:nvPr>
        </p:nvSpPr>
        <p:spPr>
          <a:xfrm>
            <a:off x="5220072" y="1545636"/>
            <a:ext cx="3600300" cy="2916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3400" b="1">
                <a:solidFill>
                  <a:srgbClr val="FFFFFF"/>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GE - Section slide 4">
  <p:cSld name="GE - Section slide 4">
    <p:bg>
      <p:bgPr>
        <a:solidFill>
          <a:schemeClr val="accent6"/>
        </a:solidFill>
        <a:effectLst/>
      </p:bgPr>
    </p:bg>
    <p:spTree>
      <p:nvGrpSpPr>
        <p:cNvPr id="1" name="Shape 525"/>
        <p:cNvGrpSpPr/>
        <p:nvPr/>
      </p:nvGrpSpPr>
      <p:grpSpPr>
        <a:xfrm>
          <a:off x="0" y="0"/>
          <a:ext cx="0" cy="0"/>
          <a:chOff x="0" y="0"/>
          <a:chExt cx="0" cy="0"/>
        </a:xfrm>
      </p:grpSpPr>
      <p:sp>
        <p:nvSpPr>
          <p:cNvPr id="526" name="Google Shape;526;p52"/>
          <p:cNvSpPr/>
          <p:nvPr/>
        </p:nvSpPr>
        <p:spPr>
          <a:xfrm>
            <a:off x="3479005" y="0"/>
            <a:ext cx="56649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527" name="Google Shape;527;p52"/>
          <p:cNvPicPr preferRelativeResize="0"/>
          <p:nvPr/>
        </p:nvPicPr>
        <p:blipFill rotWithShape="1">
          <a:blip r:embed="rId2">
            <a:alphaModFix/>
          </a:blip>
          <a:srcRect l="12734" r="7926"/>
          <a:stretch/>
        </p:blipFill>
        <p:spPr>
          <a:xfrm>
            <a:off x="3479004" y="495079"/>
            <a:ext cx="5150645" cy="3651629"/>
          </a:xfrm>
          <a:prstGeom prst="rect">
            <a:avLst/>
          </a:prstGeom>
          <a:noFill/>
          <a:ln>
            <a:noFill/>
          </a:ln>
        </p:spPr>
      </p:pic>
      <p:grpSp>
        <p:nvGrpSpPr>
          <p:cNvPr id="528" name="Google Shape;528;p52"/>
          <p:cNvGrpSpPr/>
          <p:nvPr/>
        </p:nvGrpSpPr>
        <p:grpSpPr>
          <a:xfrm>
            <a:off x="-1" y="4206478"/>
            <a:ext cx="3486141" cy="937134"/>
            <a:chOff x="-2" y="5608638"/>
            <a:chExt cx="4648187" cy="1249512"/>
          </a:xfrm>
        </p:grpSpPr>
        <p:sp>
          <p:nvSpPr>
            <p:cNvPr id="529" name="Google Shape;529;p52"/>
            <p:cNvSpPr/>
            <p:nvPr/>
          </p:nvSpPr>
          <p:spPr>
            <a:xfrm>
              <a:off x="-2" y="5619750"/>
              <a:ext cx="4638600" cy="1238400"/>
            </a:xfrm>
            <a:prstGeom prst="rect">
              <a:avLst/>
            </a:prstGeom>
            <a:solidFill>
              <a:srgbClr val="A6A6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30" name="Google Shape;530;p52"/>
            <p:cNvSpPr/>
            <p:nvPr/>
          </p:nvSpPr>
          <p:spPr>
            <a:xfrm>
              <a:off x="0" y="5608638"/>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531" name="Google Shape;531;p52"/>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2" name="Google Shape;532;p52"/>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533" name="Google Shape;533;p52"/>
          <p:cNvGrpSpPr/>
          <p:nvPr/>
        </p:nvGrpSpPr>
        <p:grpSpPr>
          <a:xfrm>
            <a:off x="-1" y="405000"/>
            <a:ext cx="8766113" cy="4738500"/>
            <a:chOff x="-2" y="540000"/>
            <a:chExt cx="11688150" cy="6318000"/>
          </a:xfrm>
        </p:grpSpPr>
        <p:sp>
          <p:nvSpPr>
            <p:cNvPr id="534" name="Google Shape;534;p52"/>
            <p:cNvSpPr/>
            <p:nvPr/>
          </p:nvSpPr>
          <p:spPr>
            <a:xfrm>
              <a:off x="4429948" y="540000"/>
              <a:ext cx="399900" cy="6318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535" name="Google Shape;535;p52"/>
            <p:cNvSpPr/>
            <p:nvPr/>
          </p:nvSpPr>
          <p:spPr>
            <a:xfrm>
              <a:off x="11287950" y="540000"/>
              <a:ext cx="399900" cy="529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536" name="Google Shape;536;p52"/>
            <p:cNvSpPr/>
            <p:nvPr/>
          </p:nvSpPr>
          <p:spPr>
            <a:xfrm>
              <a:off x="4429948" y="540000"/>
              <a:ext cx="72582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37" name="Google Shape;537;p52"/>
            <p:cNvSpPr/>
            <p:nvPr/>
          </p:nvSpPr>
          <p:spPr>
            <a:xfrm>
              <a:off x="-2" y="5438135"/>
              <a:ext cx="116880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538" name="Google Shape;538;p52"/>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539" name="Google Shape;539;p5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GE - Basic style 1 - grey">
  <p:cSld name="GE - Basic style 1 - grey">
    <p:spTree>
      <p:nvGrpSpPr>
        <p:cNvPr id="1" name="Shape 540"/>
        <p:cNvGrpSpPr/>
        <p:nvPr/>
      </p:nvGrpSpPr>
      <p:grpSpPr>
        <a:xfrm>
          <a:off x="0" y="0"/>
          <a:ext cx="0" cy="0"/>
          <a:chOff x="0" y="0"/>
          <a:chExt cx="0" cy="0"/>
        </a:xfrm>
      </p:grpSpPr>
      <p:sp>
        <p:nvSpPr>
          <p:cNvPr id="541" name="Google Shape;541;p53"/>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42" name="Google Shape;542;p53"/>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3" name="Google Shape;543;p53"/>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44" name="Google Shape;544;p53"/>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45" name="Google Shape;545;p5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46" name="Google Shape;546;p5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47" name="Google Shape;547;p5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GE - Basic style 2 - grey">
  <p:cSld name="GE - Basic style 2 - grey">
    <p:spTree>
      <p:nvGrpSpPr>
        <p:cNvPr id="1" name="Shape 548"/>
        <p:cNvGrpSpPr/>
        <p:nvPr/>
      </p:nvGrpSpPr>
      <p:grpSpPr>
        <a:xfrm>
          <a:off x="0" y="0"/>
          <a:ext cx="0" cy="0"/>
          <a:chOff x="0" y="0"/>
          <a:chExt cx="0" cy="0"/>
        </a:xfrm>
      </p:grpSpPr>
      <p:sp>
        <p:nvSpPr>
          <p:cNvPr id="549" name="Google Shape;549;p54"/>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54"/>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51" name="Google Shape;551;p54"/>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700"/>
              <a:buNone/>
              <a:defRPr sz="1700" b="0">
                <a:solidFill>
                  <a:schemeClr val="dk2"/>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52" name="Google Shape;552;p54"/>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53" name="Google Shape;553;p5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54" name="Google Shape;554;p5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55" name="Google Shape;555;p5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GE - Layout 2 coloured blocks - grey">
  <p:cSld name="GE - Layout 2 coloured blocks - grey">
    <p:spTree>
      <p:nvGrpSpPr>
        <p:cNvPr id="1" name="Shape 556"/>
        <p:cNvGrpSpPr/>
        <p:nvPr/>
      </p:nvGrpSpPr>
      <p:grpSpPr>
        <a:xfrm>
          <a:off x="0" y="0"/>
          <a:ext cx="0" cy="0"/>
          <a:chOff x="0" y="0"/>
          <a:chExt cx="0" cy="0"/>
        </a:xfrm>
      </p:grpSpPr>
      <p:sp>
        <p:nvSpPr>
          <p:cNvPr id="557" name="Google Shape;557;p55"/>
          <p:cNvSpPr/>
          <p:nvPr/>
        </p:nvSpPr>
        <p:spPr>
          <a:xfrm>
            <a:off x="4572000" y="1042988"/>
            <a:ext cx="4572000" cy="3686100"/>
          </a:xfrm>
          <a:prstGeom prst="rect">
            <a:avLst/>
          </a:prstGeom>
          <a:solidFill>
            <a:srgbClr val="5959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58" name="Google Shape;558;p55"/>
          <p:cNvSpPr/>
          <p:nvPr/>
        </p:nvSpPr>
        <p:spPr>
          <a:xfrm>
            <a:off x="0" y="1042988"/>
            <a:ext cx="4572000" cy="36861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59" name="Google Shape;559;p55"/>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0" name="Google Shape;560;p55"/>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61" name="Google Shape;561;p55"/>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62" name="Google Shape;562;p55"/>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63" name="Google Shape;563;p5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64" name="Google Shape;564;p55"/>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65" name="Google Shape;565;p55"/>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66" name="Google Shape;566;p55"/>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dk2">
              <a:alpha val="2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grey">
  <p:cSld name="GE - Layout 2 coloured blocks + pattern - grey">
    <p:spTree>
      <p:nvGrpSpPr>
        <p:cNvPr id="1" name="Shape 567"/>
        <p:cNvGrpSpPr/>
        <p:nvPr/>
      </p:nvGrpSpPr>
      <p:grpSpPr>
        <a:xfrm>
          <a:off x="0" y="0"/>
          <a:ext cx="0" cy="0"/>
          <a:chOff x="0" y="0"/>
          <a:chExt cx="0" cy="0"/>
        </a:xfrm>
      </p:grpSpPr>
      <p:sp>
        <p:nvSpPr>
          <p:cNvPr id="568" name="Google Shape;568;p56"/>
          <p:cNvSpPr/>
          <p:nvPr/>
        </p:nvSpPr>
        <p:spPr>
          <a:xfrm>
            <a:off x="5382878" y="1128713"/>
            <a:ext cx="3761100" cy="3053700"/>
          </a:xfrm>
          <a:prstGeom prst="rect">
            <a:avLst/>
          </a:prstGeom>
          <a:solidFill>
            <a:srgbClr val="5959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69" name="Google Shape;569;p56"/>
          <p:cNvSpPr/>
          <p:nvPr/>
        </p:nvSpPr>
        <p:spPr>
          <a:xfrm>
            <a:off x="0" y="1128713"/>
            <a:ext cx="5382900" cy="3053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70" name="Google Shape;570;p56"/>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1" name="Google Shape;571;p56"/>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72" name="Google Shape;572;p56"/>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73" name="Google Shape;573;p5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74" name="Google Shape;574;p5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75" name="Google Shape;575;p5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76" name="Google Shape;576;p56"/>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GE - split 1 - grey">
  <p:cSld name="GE - split 1 - grey">
    <p:bg>
      <p:bgPr>
        <a:solidFill>
          <a:schemeClr val="dk2"/>
        </a:solidFill>
        <a:effectLst/>
      </p:bgPr>
    </p:bg>
    <p:spTree>
      <p:nvGrpSpPr>
        <p:cNvPr id="1" name="Shape 577"/>
        <p:cNvGrpSpPr/>
        <p:nvPr/>
      </p:nvGrpSpPr>
      <p:grpSpPr>
        <a:xfrm>
          <a:off x="0" y="0"/>
          <a:ext cx="0" cy="0"/>
          <a:chOff x="0" y="0"/>
          <a:chExt cx="0" cy="0"/>
        </a:xfrm>
      </p:grpSpPr>
      <p:sp>
        <p:nvSpPr>
          <p:cNvPr id="578" name="Google Shape;578;p57"/>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79" name="Google Shape;579;p57"/>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80" name="Google Shape;580;p57"/>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81" name="Google Shape;581;p5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82" name="Google Shape;582;p5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83" name="Google Shape;583;p5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84" name="Google Shape;584;p57"/>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5" name="Google Shape;585;p57"/>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GE - contacts - grey">
  <p:cSld name="GE - contacts - grey">
    <p:bg>
      <p:bgPr>
        <a:solidFill>
          <a:schemeClr val="dk2"/>
        </a:solidFill>
        <a:effectLst/>
      </p:bgPr>
    </p:bg>
    <p:spTree>
      <p:nvGrpSpPr>
        <p:cNvPr id="1" name="Shape 586"/>
        <p:cNvGrpSpPr/>
        <p:nvPr/>
      </p:nvGrpSpPr>
      <p:grpSpPr>
        <a:xfrm>
          <a:off x="0" y="0"/>
          <a:ext cx="0" cy="0"/>
          <a:chOff x="0" y="0"/>
          <a:chExt cx="0" cy="0"/>
        </a:xfrm>
      </p:grpSpPr>
      <p:sp>
        <p:nvSpPr>
          <p:cNvPr id="587" name="Google Shape;587;p58"/>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8" name="Google Shape;588;p58"/>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89" name="Google Shape;589;p58"/>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0" name="Google Shape;590;p58"/>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1" name="Google Shape;591;p58"/>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2" name="Google Shape;592;p58"/>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3" name="Google Shape;593;p58"/>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4" name="Google Shape;594;p58"/>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5" name="Google Shape;595;p58"/>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6" name="Google Shape;596;p58"/>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7" name="Google Shape;597;p58"/>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8" name="Google Shape;598;p58"/>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9" name="Google Shape;599;p58"/>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00" name="Google Shape;600;p58"/>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01" name="Google Shape;601;p58"/>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02" name="Google Shape;602;p58"/>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03" name="Google Shape;603;p58"/>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04" name="Google Shape;604;p58"/>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05" name="Google Shape;605;p58"/>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GE - Section slide 6">
  <p:cSld name="GE - Section slide 6">
    <p:bg>
      <p:bgPr>
        <a:solidFill>
          <a:schemeClr val="accent6"/>
        </a:solidFill>
        <a:effectLst/>
      </p:bgPr>
    </p:bg>
    <p:spTree>
      <p:nvGrpSpPr>
        <p:cNvPr id="1" name="Shape 606"/>
        <p:cNvGrpSpPr/>
        <p:nvPr/>
      </p:nvGrpSpPr>
      <p:grpSpPr>
        <a:xfrm>
          <a:off x="0" y="0"/>
          <a:ext cx="0" cy="0"/>
          <a:chOff x="0" y="0"/>
          <a:chExt cx="0" cy="0"/>
        </a:xfrm>
      </p:grpSpPr>
      <p:sp>
        <p:nvSpPr>
          <p:cNvPr id="607" name="Google Shape;607;p59"/>
          <p:cNvSpPr/>
          <p:nvPr/>
        </p:nvSpPr>
        <p:spPr>
          <a:xfrm>
            <a:off x="3479005" y="0"/>
            <a:ext cx="56649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608" name="Google Shape;608;p59"/>
          <p:cNvPicPr preferRelativeResize="0"/>
          <p:nvPr/>
        </p:nvPicPr>
        <p:blipFill rotWithShape="1">
          <a:blip r:embed="rId2">
            <a:alphaModFix/>
          </a:blip>
          <a:srcRect l="5115" r="13172"/>
          <a:stretch/>
        </p:blipFill>
        <p:spPr>
          <a:xfrm>
            <a:off x="3543300" y="630779"/>
            <a:ext cx="5143500" cy="3540524"/>
          </a:xfrm>
          <a:prstGeom prst="rect">
            <a:avLst/>
          </a:prstGeom>
          <a:noFill/>
          <a:ln>
            <a:noFill/>
          </a:ln>
        </p:spPr>
      </p:pic>
      <p:grpSp>
        <p:nvGrpSpPr>
          <p:cNvPr id="609" name="Google Shape;609;p59"/>
          <p:cNvGrpSpPr/>
          <p:nvPr/>
        </p:nvGrpSpPr>
        <p:grpSpPr>
          <a:xfrm>
            <a:off x="-1" y="4206478"/>
            <a:ext cx="3486141" cy="937134"/>
            <a:chOff x="-2" y="5608638"/>
            <a:chExt cx="4648187" cy="1249512"/>
          </a:xfrm>
        </p:grpSpPr>
        <p:sp>
          <p:nvSpPr>
            <p:cNvPr id="610" name="Google Shape;610;p59"/>
            <p:cNvSpPr/>
            <p:nvPr/>
          </p:nvSpPr>
          <p:spPr>
            <a:xfrm>
              <a:off x="-2" y="5619750"/>
              <a:ext cx="4638600" cy="1238400"/>
            </a:xfrm>
            <a:prstGeom prst="rect">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11" name="Google Shape;611;p59"/>
            <p:cNvSpPr/>
            <p:nvPr/>
          </p:nvSpPr>
          <p:spPr>
            <a:xfrm>
              <a:off x="0" y="5608638"/>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612" name="Google Shape;612;p59"/>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3" name="Google Shape;613;p59"/>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614" name="Google Shape;614;p59"/>
          <p:cNvGrpSpPr/>
          <p:nvPr/>
        </p:nvGrpSpPr>
        <p:grpSpPr>
          <a:xfrm>
            <a:off x="-1" y="405000"/>
            <a:ext cx="8766113" cy="4738500"/>
            <a:chOff x="-2" y="540000"/>
            <a:chExt cx="11688150" cy="6318000"/>
          </a:xfrm>
        </p:grpSpPr>
        <p:sp>
          <p:nvSpPr>
            <p:cNvPr id="615" name="Google Shape;615;p59"/>
            <p:cNvSpPr/>
            <p:nvPr/>
          </p:nvSpPr>
          <p:spPr>
            <a:xfrm>
              <a:off x="4429948" y="540000"/>
              <a:ext cx="399900" cy="6318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616" name="Google Shape;616;p59"/>
            <p:cNvSpPr/>
            <p:nvPr/>
          </p:nvSpPr>
          <p:spPr>
            <a:xfrm>
              <a:off x="11287950" y="540000"/>
              <a:ext cx="399900" cy="529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617" name="Google Shape;617;p59"/>
            <p:cNvSpPr/>
            <p:nvPr/>
          </p:nvSpPr>
          <p:spPr>
            <a:xfrm>
              <a:off x="4429948" y="540000"/>
              <a:ext cx="72582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18" name="Google Shape;618;p59"/>
            <p:cNvSpPr/>
            <p:nvPr/>
          </p:nvSpPr>
          <p:spPr>
            <a:xfrm>
              <a:off x="-2" y="5438135"/>
              <a:ext cx="116880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619" name="Google Shape;619;p59"/>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20" name="Google Shape;620;p5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GE - Basic style 1 - roze">
  <p:cSld name="GE - Basic style 1 - roze">
    <p:spTree>
      <p:nvGrpSpPr>
        <p:cNvPr id="1" name="Shape 621"/>
        <p:cNvGrpSpPr/>
        <p:nvPr/>
      </p:nvGrpSpPr>
      <p:grpSpPr>
        <a:xfrm>
          <a:off x="0" y="0"/>
          <a:ext cx="0" cy="0"/>
          <a:chOff x="0" y="0"/>
          <a:chExt cx="0" cy="0"/>
        </a:xfrm>
      </p:grpSpPr>
      <p:sp>
        <p:nvSpPr>
          <p:cNvPr id="622" name="Google Shape;622;p60"/>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23" name="Google Shape;623;p60"/>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4" name="Google Shape;624;p60"/>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25" name="Google Shape;625;p60"/>
          <p:cNvSpPr/>
          <p:nvPr/>
        </p:nvSpPr>
        <p:spPr>
          <a:xfrm>
            <a:off x="0" y="4729275"/>
            <a:ext cx="9144000" cy="4143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26" name="Google Shape;626;p6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27" name="Google Shape;627;p6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628" name="Google Shape;628;p6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GE - Basic style 2 - roze">
  <p:cSld name="GE - Basic style 2 - roze">
    <p:spTree>
      <p:nvGrpSpPr>
        <p:cNvPr id="1" name="Shape 629"/>
        <p:cNvGrpSpPr/>
        <p:nvPr/>
      </p:nvGrpSpPr>
      <p:grpSpPr>
        <a:xfrm>
          <a:off x="0" y="0"/>
          <a:ext cx="0" cy="0"/>
          <a:chOff x="0" y="0"/>
          <a:chExt cx="0" cy="0"/>
        </a:xfrm>
      </p:grpSpPr>
      <p:sp>
        <p:nvSpPr>
          <p:cNvPr id="630" name="Google Shape;630;p61"/>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1" name="Google Shape;631;p61"/>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32" name="Google Shape;632;p61"/>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5"/>
              </a:buClr>
              <a:buSzPts val="1700"/>
              <a:buNone/>
              <a:defRPr sz="1700" b="0">
                <a:solidFill>
                  <a:schemeClr val="accent5"/>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33" name="Google Shape;633;p61"/>
          <p:cNvSpPr/>
          <p:nvPr/>
        </p:nvSpPr>
        <p:spPr>
          <a:xfrm>
            <a:off x="0" y="4729275"/>
            <a:ext cx="9144000" cy="4143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34" name="Google Shape;634;p6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35" name="Google Shape;635;p61"/>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636" name="Google Shape;636;p61"/>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468313" y="951179"/>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457200" y="4569972"/>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124200" y="4569972"/>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4569972"/>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GE - Layout 2 coloured blocks - roze">
  <p:cSld name="GE - Layout 2 coloured blocks - roze">
    <p:spTree>
      <p:nvGrpSpPr>
        <p:cNvPr id="1" name="Shape 637"/>
        <p:cNvGrpSpPr/>
        <p:nvPr/>
      </p:nvGrpSpPr>
      <p:grpSpPr>
        <a:xfrm>
          <a:off x="0" y="0"/>
          <a:ext cx="0" cy="0"/>
          <a:chOff x="0" y="0"/>
          <a:chExt cx="0" cy="0"/>
        </a:xfrm>
      </p:grpSpPr>
      <p:sp>
        <p:nvSpPr>
          <p:cNvPr id="638" name="Google Shape;638;p62"/>
          <p:cNvSpPr/>
          <p:nvPr/>
        </p:nvSpPr>
        <p:spPr>
          <a:xfrm>
            <a:off x="4572000" y="1042988"/>
            <a:ext cx="4572000" cy="3686100"/>
          </a:xfrm>
          <a:prstGeom prst="rect">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39" name="Google Shape;639;p62"/>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accent5">
              <a:alpha val="2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40" name="Google Shape;640;p62"/>
          <p:cNvSpPr/>
          <p:nvPr/>
        </p:nvSpPr>
        <p:spPr>
          <a:xfrm>
            <a:off x="0" y="1042988"/>
            <a:ext cx="4572000" cy="36861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41" name="Google Shape;641;p62"/>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2" name="Google Shape;642;p62"/>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43" name="Google Shape;643;p62"/>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44" name="Google Shape;644;p62"/>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45" name="Google Shape;645;p6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46" name="Google Shape;646;p62"/>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47" name="Google Shape;647;p62"/>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roze">
  <p:cSld name="GE - Layout 2 coloured blocks + pattern - roze">
    <p:spTree>
      <p:nvGrpSpPr>
        <p:cNvPr id="1" name="Shape 648"/>
        <p:cNvGrpSpPr/>
        <p:nvPr/>
      </p:nvGrpSpPr>
      <p:grpSpPr>
        <a:xfrm>
          <a:off x="0" y="0"/>
          <a:ext cx="0" cy="0"/>
          <a:chOff x="0" y="0"/>
          <a:chExt cx="0" cy="0"/>
        </a:xfrm>
      </p:grpSpPr>
      <p:sp>
        <p:nvSpPr>
          <p:cNvPr id="649" name="Google Shape;649;p63"/>
          <p:cNvSpPr/>
          <p:nvPr/>
        </p:nvSpPr>
        <p:spPr>
          <a:xfrm>
            <a:off x="5382878" y="1128713"/>
            <a:ext cx="3761100" cy="3053700"/>
          </a:xfrm>
          <a:prstGeom prst="rect">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50" name="Google Shape;650;p63"/>
          <p:cNvSpPr/>
          <p:nvPr/>
        </p:nvSpPr>
        <p:spPr>
          <a:xfrm>
            <a:off x="0" y="1128713"/>
            <a:ext cx="5382900" cy="30537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51" name="Google Shape;651;p63"/>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2" name="Google Shape;652;p63"/>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53" name="Google Shape;653;p63"/>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54" name="Google Shape;654;p6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55" name="Google Shape;655;p6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56" name="Google Shape;656;p6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7" name="Google Shape;657;p63"/>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GE - split 1 - roze">
  <p:cSld name="GE - split 1 - roze">
    <p:bg>
      <p:bgPr>
        <a:solidFill>
          <a:schemeClr val="accent5"/>
        </a:solidFill>
        <a:effectLst/>
      </p:bgPr>
    </p:bg>
    <p:spTree>
      <p:nvGrpSpPr>
        <p:cNvPr id="1" name="Shape 658"/>
        <p:cNvGrpSpPr/>
        <p:nvPr/>
      </p:nvGrpSpPr>
      <p:grpSpPr>
        <a:xfrm>
          <a:off x="0" y="0"/>
          <a:ext cx="0" cy="0"/>
          <a:chOff x="0" y="0"/>
          <a:chExt cx="0" cy="0"/>
        </a:xfrm>
      </p:grpSpPr>
      <p:sp>
        <p:nvSpPr>
          <p:cNvPr id="659" name="Google Shape;659;p64"/>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60" name="Google Shape;660;p64"/>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61" name="Google Shape;661;p64"/>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62" name="Google Shape;662;p6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63" name="Google Shape;663;p6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64" name="Google Shape;664;p6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5" name="Google Shape;665;p64"/>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6" name="Google Shape;666;p64"/>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GE - contacts - roze">
  <p:cSld name="GE - contacts - roze">
    <p:bg>
      <p:bgPr>
        <a:solidFill>
          <a:schemeClr val="accent5"/>
        </a:solidFill>
        <a:effectLst/>
      </p:bgPr>
    </p:bg>
    <p:spTree>
      <p:nvGrpSpPr>
        <p:cNvPr id="1" name="Shape 667"/>
        <p:cNvGrpSpPr/>
        <p:nvPr/>
      </p:nvGrpSpPr>
      <p:grpSpPr>
        <a:xfrm>
          <a:off x="0" y="0"/>
          <a:ext cx="0" cy="0"/>
          <a:chOff x="0" y="0"/>
          <a:chExt cx="0" cy="0"/>
        </a:xfrm>
      </p:grpSpPr>
      <p:sp>
        <p:nvSpPr>
          <p:cNvPr id="668" name="Google Shape;668;p65"/>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9" name="Google Shape;669;p65"/>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70" name="Google Shape;670;p65"/>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1" name="Google Shape;671;p65"/>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2" name="Google Shape;672;p65"/>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3" name="Google Shape;673;p65"/>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4" name="Google Shape;674;p65"/>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5" name="Google Shape;675;p65"/>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6" name="Google Shape;676;p65"/>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7" name="Google Shape;677;p65"/>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8" name="Google Shape;678;p65"/>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9" name="Google Shape;679;p65"/>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0" name="Google Shape;680;p65"/>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81" name="Google Shape;681;p65"/>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2" name="Google Shape;682;p65"/>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83" name="Google Shape;683;p65"/>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84" name="Google Shape;684;p6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85" name="Google Shape;685;p65"/>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86" name="Google Shape;686;p65"/>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GE - coffee break">
  <p:cSld name="GE - coffee break">
    <p:bg>
      <p:bgPr>
        <a:solidFill>
          <a:schemeClr val="accent3"/>
        </a:solidFill>
        <a:effectLst/>
      </p:bgPr>
    </p:bg>
    <p:spTree>
      <p:nvGrpSpPr>
        <p:cNvPr id="1" name="Shape 687"/>
        <p:cNvGrpSpPr/>
        <p:nvPr/>
      </p:nvGrpSpPr>
      <p:grpSpPr>
        <a:xfrm>
          <a:off x="0" y="0"/>
          <a:ext cx="0" cy="0"/>
          <a:chOff x="0" y="0"/>
          <a:chExt cx="0" cy="0"/>
        </a:xfrm>
      </p:grpSpPr>
      <p:grpSp>
        <p:nvGrpSpPr>
          <p:cNvPr id="688" name="Google Shape;688;p66"/>
          <p:cNvGrpSpPr/>
          <p:nvPr/>
        </p:nvGrpSpPr>
        <p:grpSpPr>
          <a:xfrm>
            <a:off x="6016366" y="0"/>
            <a:ext cx="3127725" cy="5143500"/>
            <a:chOff x="8814320" y="0"/>
            <a:chExt cx="4170300" cy="6858000"/>
          </a:xfrm>
        </p:grpSpPr>
        <p:sp>
          <p:nvSpPr>
            <p:cNvPr id="689" name="Google Shape;689;p66"/>
            <p:cNvSpPr/>
            <p:nvPr/>
          </p:nvSpPr>
          <p:spPr>
            <a:xfrm>
              <a:off x="8814320" y="0"/>
              <a:ext cx="4170300" cy="68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0" name="Google Shape;690;p66"/>
            <p:cNvSpPr/>
            <p:nvPr/>
          </p:nvSpPr>
          <p:spPr>
            <a:xfrm>
              <a:off x="8815699" y="0"/>
              <a:ext cx="4168813" cy="6858000"/>
            </a:xfrm>
            <a:custGeom>
              <a:avLst/>
              <a:gdLst/>
              <a:ahLst/>
              <a:cxnLst/>
              <a:rect l="l" t="t" r="r" b="b"/>
              <a:pathLst>
                <a:path w="10520" h="17280" extrusionOk="0">
                  <a:moveTo>
                    <a:pt x="0" y="144"/>
                  </a:moveTo>
                  <a:lnTo>
                    <a:pt x="0" y="558"/>
                  </a:lnTo>
                  <a:lnTo>
                    <a:pt x="311" y="73"/>
                  </a:lnTo>
                  <a:lnTo>
                    <a:pt x="1248" y="11"/>
                  </a:lnTo>
                  <a:lnTo>
                    <a:pt x="1243" y="0"/>
                  </a:lnTo>
                  <a:lnTo>
                    <a:pt x="92" y="0"/>
                  </a:lnTo>
                  <a:lnTo>
                    <a:pt x="0" y="144"/>
                  </a:lnTo>
                  <a:close/>
                  <a:moveTo>
                    <a:pt x="0" y="1007"/>
                  </a:moveTo>
                  <a:lnTo>
                    <a:pt x="0" y="1198"/>
                  </a:lnTo>
                  <a:lnTo>
                    <a:pt x="326" y="1874"/>
                  </a:lnTo>
                  <a:lnTo>
                    <a:pt x="0" y="2539"/>
                  </a:lnTo>
                  <a:lnTo>
                    <a:pt x="0" y="2698"/>
                  </a:lnTo>
                  <a:lnTo>
                    <a:pt x="835" y="2755"/>
                  </a:lnTo>
                  <a:lnTo>
                    <a:pt x="1374" y="3547"/>
                  </a:lnTo>
                  <a:lnTo>
                    <a:pt x="1864" y="2782"/>
                  </a:lnTo>
                  <a:lnTo>
                    <a:pt x="2801" y="2721"/>
                  </a:lnTo>
                  <a:lnTo>
                    <a:pt x="2383" y="1894"/>
                  </a:lnTo>
                  <a:lnTo>
                    <a:pt x="2780" y="1044"/>
                  </a:lnTo>
                  <a:lnTo>
                    <a:pt x="1845" y="962"/>
                  </a:lnTo>
                  <a:lnTo>
                    <a:pt x="1339" y="187"/>
                  </a:lnTo>
                  <a:lnTo>
                    <a:pt x="816" y="968"/>
                  </a:lnTo>
                  <a:lnTo>
                    <a:pt x="0" y="1007"/>
                  </a:lnTo>
                  <a:close/>
                  <a:moveTo>
                    <a:pt x="0" y="1754"/>
                  </a:moveTo>
                  <a:lnTo>
                    <a:pt x="0" y="1954"/>
                  </a:lnTo>
                  <a:lnTo>
                    <a:pt x="48" y="1851"/>
                  </a:lnTo>
                  <a:lnTo>
                    <a:pt x="0" y="1754"/>
                  </a:lnTo>
                  <a:close/>
                  <a:moveTo>
                    <a:pt x="0" y="3240"/>
                  </a:moveTo>
                  <a:lnTo>
                    <a:pt x="0" y="3649"/>
                  </a:lnTo>
                  <a:lnTo>
                    <a:pt x="153" y="3885"/>
                  </a:lnTo>
                  <a:lnTo>
                    <a:pt x="871" y="3947"/>
                  </a:lnTo>
                  <a:lnTo>
                    <a:pt x="868" y="3954"/>
                  </a:lnTo>
                  <a:lnTo>
                    <a:pt x="876" y="3954"/>
                  </a:lnTo>
                  <a:lnTo>
                    <a:pt x="571" y="4607"/>
                  </a:lnTo>
                  <a:lnTo>
                    <a:pt x="885" y="5228"/>
                  </a:lnTo>
                  <a:lnTo>
                    <a:pt x="173" y="5276"/>
                  </a:lnTo>
                  <a:lnTo>
                    <a:pt x="0" y="5545"/>
                  </a:lnTo>
                  <a:lnTo>
                    <a:pt x="0" y="5959"/>
                  </a:lnTo>
                  <a:lnTo>
                    <a:pt x="300" y="5492"/>
                  </a:lnTo>
                  <a:lnTo>
                    <a:pt x="1238" y="5429"/>
                  </a:lnTo>
                  <a:lnTo>
                    <a:pt x="820" y="4603"/>
                  </a:lnTo>
                  <a:lnTo>
                    <a:pt x="1216" y="3753"/>
                  </a:lnTo>
                  <a:lnTo>
                    <a:pt x="282" y="3672"/>
                  </a:lnTo>
                  <a:lnTo>
                    <a:pt x="0" y="3240"/>
                  </a:lnTo>
                  <a:close/>
                  <a:moveTo>
                    <a:pt x="0" y="4077"/>
                  </a:moveTo>
                  <a:lnTo>
                    <a:pt x="0" y="4352"/>
                  </a:lnTo>
                  <a:lnTo>
                    <a:pt x="149" y="4365"/>
                  </a:lnTo>
                  <a:lnTo>
                    <a:pt x="146" y="4372"/>
                  </a:lnTo>
                  <a:lnTo>
                    <a:pt x="152" y="4372"/>
                  </a:lnTo>
                  <a:lnTo>
                    <a:pt x="50" y="4592"/>
                  </a:lnTo>
                  <a:lnTo>
                    <a:pt x="153" y="4795"/>
                  </a:lnTo>
                  <a:lnTo>
                    <a:pt x="0" y="4806"/>
                  </a:lnTo>
                  <a:lnTo>
                    <a:pt x="0" y="5095"/>
                  </a:lnTo>
                  <a:lnTo>
                    <a:pt x="44" y="5027"/>
                  </a:lnTo>
                  <a:lnTo>
                    <a:pt x="505" y="4996"/>
                  </a:lnTo>
                  <a:lnTo>
                    <a:pt x="298" y="4588"/>
                  </a:lnTo>
                  <a:lnTo>
                    <a:pt x="492" y="4171"/>
                  </a:lnTo>
                  <a:lnTo>
                    <a:pt x="492" y="4171"/>
                  </a:lnTo>
                  <a:lnTo>
                    <a:pt x="492" y="4171"/>
                  </a:lnTo>
                  <a:lnTo>
                    <a:pt x="35" y="4131"/>
                  </a:lnTo>
                  <a:lnTo>
                    <a:pt x="0" y="4077"/>
                  </a:lnTo>
                  <a:close/>
                  <a:moveTo>
                    <a:pt x="0" y="6424"/>
                  </a:moveTo>
                  <a:lnTo>
                    <a:pt x="0" y="6638"/>
                  </a:lnTo>
                  <a:lnTo>
                    <a:pt x="315" y="7292"/>
                  </a:lnTo>
                  <a:lnTo>
                    <a:pt x="0" y="7936"/>
                  </a:lnTo>
                  <a:lnTo>
                    <a:pt x="0" y="8117"/>
                  </a:lnTo>
                  <a:lnTo>
                    <a:pt x="824" y="8173"/>
                  </a:lnTo>
                  <a:lnTo>
                    <a:pt x="1363" y="8965"/>
                  </a:lnTo>
                  <a:lnTo>
                    <a:pt x="1853" y="8200"/>
                  </a:lnTo>
                  <a:lnTo>
                    <a:pt x="2791" y="8139"/>
                  </a:lnTo>
                  <a:lnTo>
                    <a:pt x="2372" y="7313"/>
                  </a:lnTo>
                  <a:lnTo>
                    <a:pt x="2769" y="6463"/>
                  </a:lnTo>
                  <a:lnTo>
                    <a:pt x="1835" y="6381"/>
                  </a:lnTo>
                  <a:lnTo>
                    <a:pt x="1328" y="5605"/>
                  </a:lnTo>
                  <a:lnTo>
                    <a:pt x="807" y="6386"/>
                  </a:lnTo>
                  <a:lnTo>
                    <a:pt x="0" y="6424"/>
                  </a:lnTo>
                  <a:close/>
                  <a:moveTo>
                    <a:pt x="0" y="7194"/>
                  </a:moveTo>
                  <a:lnTo>
                    <a:pt x="0" y="7349"/>
                  </a:lnTo>
                  <a:lnTo>
                    <a:pt x="37" y="7269"/>
                  </a:lnTo>
                  <a:lnTo>
                    <a:pt x="0" y="7194"/>
                  </a:lnTo>
                  <a:close/>
                  <a:moveTo>
                    <a:pt x="0" y="8675"/>
                  </a:moveTo>
                  <a:lnTo>
                    <a:pt x="0" y="9084"/>
                  </a:lnTo>
                  <a:lnTo>
                    <a:pt x="143" y="9303"/>
                  </a:lnTo>
                  <a:lnTo>
                    <a:pt x="861" y="9366"/>
                  </a:lnTo>
                  <a:lnTo>
                    <a:pt x="858" y="9372"/>
                  </a:lnTo>
                  <a:lnTo>
                    <a:pt x="865" y="9372"/>
                  </a:lnTo>
                  <a:lnTo>
                    <a:pt x="560" y="10026"/>
                  </a:lnTo>
                  <a:lnTo>
                    <a:pt x="875" y="10647"/>
                  </a:lnTo>
                  <a:lnTo>
                    <a:pt x="162" y="10694"/>
                  </a:lnTo>
                  <a:lnTo>
                    <a:pt x="0" y="10947"/>
                  </a:lnTo>
                  <a:lnTo>
                    <a:pt x="0" y="11362"/>
                  </a:lnTo>
                  <a:lnTo>
                    <a:pt x="289" y="10910"/>
                  </a:lnTo>
                  <a:lnTo>
                    <a:pt x="1227" y="10848"/>
                  </a:lnTo>
                  <a:lnTo>
                    <a:pt x="809" y="10021"/>
                  </a:lnTo>
                  <a:lnTo>
                    <a:pt x="1205" y="9171"/>
                  </a:lnTo>
                  <a:lnTo>
                    <a:pt x="271" y="9090"/>
                  </a:lnTo>
                  <a:lnTo>
                    <a:pt x="0" y="8675"/>
                  </a:lnTo>
                  <a:close/>
                  <a:moveTo>
                    <a:pt x="0" y="9512"/>
                  </a:moveTo>
                  <a:lnTo>
                    <a:pt x="0" y="9771"/>
                  </a:lnTo>
                  <a:lnTo>
                    <a:pt x="138" y="9784"/>
                  </a:lnTo>
                  <a:lnTo>
                    <a:pt x="135" y="9789"/>
                  </a:lnTo>
                  <a:lnTo>
                    <a:pt x="141" y="9790"/>
                  </a:lnTo>
                  <a:lnTo>
                    <a:pt x="39" y="10011"/>
                  </a:lnTo>
                  <a:lnTo>
                    <a:pt x="143" y="10214"/>
                  </a:lnTo>
                  <a:lnTo>
                    <a:pt x="0" y="10223"/>
                  </a:lnTo>
                  <a:lnTo>
                    <a:pt x="0" y="10497"/>
                  </a:lnTo>
                  <a:lnTo>
                    <a:pt x="33" y="10445"/>
                  </a:lnTo>
                  <a:lnTo>
                    <a:pt x="495" y="10414"/>
                  </a:lnTo>
                  <a:lnTo>
                    <a:pt x="288" y="10005"/>
                  </a:lnTo>
                  <a:lnTo>
                    <a:pt x="483" y="9589"/>
                  </a:lnTo>
                  <a:lnTo>
                    <a:pt x="483" y="9589"/>
                  </a:lnTo>
                  <a:lnTo>
                    <a:pt x="483" y="9589"/>
                  </a:lnTo>
                  <a:lnTo>
                    <a:pt x="25" y="9549"/>
                  </a:lnTo>
                  <a:lnTo>
                    <a:pt x="0" y="9512"/>
                  </a:lnTo>
                  <a:close/>
                  <a:moveTo>
                    <a:pt x="0" y="11841"/>
                  </a:moveTo>
                  <a:lnTo>
                    <a:pt x="0" y="12079"/>
                  </a:lnTo>
                  <a:lnTo>
                    <a:pt x="305" y="12709"/>
                  </a:lnTo>
                  <a:lnTo>
                    <a:pt x="0" y="13332"/>
                  </a:lnTo>
                  <a:lnTo>
                    <a:pt x="0" y="13536"/>
                  </a:lnTo>
                  <a:lnTo>
                    <a:pt x="813" y="13591"/>
                  </a:lnTo>
                  <a:lnTo>
                    <a:pt x="1353" y="14383"/>
                  </a:lnTo>
                  <a:lnTo>
                    <a:pt x="1843" y="13619"/>
                  </a:lnTo>
                  <a:lnTo>
                    <a:pt x="2781" y="13557"/>
                  </a:lnTo>
                  <a:lnTo>
                    <a:pt x="2362" y="12731"/>
                  </a:lnTo>
                  <a:lnTo>
                    <a:pt x="2759" y="11881"/>
                  </a:lnTo>
                  <a:lnTo>
                    <a:pt x="1824" y="11799"/>
                  </a:lnTo>
                  <a:lnTo>
                    <a:pt x="1317" y="11024"/>
                  </a:lnTo>
                  <a:lnTo>
                    <a:pt x="796" y="11804"/>
                  </a:lnTo>
                  <a:lnTo>
                    <a:pt x="0" y="11841"/>
                  </a:lnTo>
                  <a:close/>
                  <a:moveTo>
                    <a:pt x="0" y="12634"/>
                  </a:moveTo>
                  <a:lnTo>
                    <a:pt x="0" y="12744"/>
                  </a:lnTo>
                  <a:lnTo>
                    <a:pt x="26" y="12688"/>
                  </a:lnTo>
                  <a:lnTo>
                    <a:pt x="0" y="12634"/>
                  </a:lnTo>
                  <a:close/>
                  <a:moveTo>
                    <a:pt x="0" y="14109"/>
                  </a:moveTo>
                  <a:lnTo>
                    <a:pt x="0" y="14518"/>
                  </a:lnTo>
                  <a:lnTo>
                    <a:pt x="133" y="14721"/>
                  </a:lnTo>
                  <a:lnTo>
                    <a:pt x="851" y="14784"/>
                  </a:lnTo>
                  <a:lnTo>
                    <a:pt x="848" y="14791"/>
                  </a:lnTo>
                  <a:lnTo>
                    <a:pt x="854" y="14791"/>
                  </a:lnTo>
                  <a:lnTo>
                    <a:pt x="550" y="15444"/>
                  </a:lnTo>
                  <a:lnTo>
                    <a:pt x="864" y="16065"/>
                  </a:lnTo>
                  <a:lnTo>
                    <a:pt x="151" y="16113"/>
                  </a:lnTo>
                  <a:lnTo>
                    <a:pt x="0" y="16348"/>
                  </a:lnTo>
                  <a:lnTo>
                    <a:pt x="0" y="16763"/>
                  </a:lnTo>
                  <a:lnTo>
                    <a:pt x="279" y="16327"/>
                  </a:lnTo>
                  <a:lnTo>
                    <a:pt x="1216" y="16266"/>
                  </a:lnTo>
                  <a:lnTo>
                    <a:pt x="798" y="15440"/>
                  </a:lnTo>
                  <a:lnTo>
                    <a:pt x="1194" y="14590"/>
                  </a:lnTo>
                  <a:lnTo>
                    <a:pt x="260" y="14508"/>
                  </a:lnTo>
                  <a:lnTo>
                    <a:pt x="0" y="14109"/>
                  </a:lnTo>
                  <a:close/>
                  <a:moveTo>
                    <a:pt x="0" y="14946"/>
                  </a:moveTo>
                  <a:lnTo>
                    <a:pt x="0" y="15190"/>
                  </a:lnTo>
                  <a:lnTo>
                    <a:pt x="127" y="15201"/>
                  </a:lnTo>
                  <a:lnTo>
                    <a:pt x="124" y="15207"/>
                  </a:lnTo>
                  <a:lnTo>
                    <a:pt x="132" y="15209"/>
                  </a:lnTo>
                  <a:lnTo>
                    <a:pt x="29" y="15428"/>
                  </a:lnTo>
                  <a:lnTo>
                    <a:pt x="132" y="15632"/>
                  </a:lnTo>
                  <a:lnTo>
                    <a:pt x="0" y="15641"/>
                  </a:lnTo>
                  <a:lnTo>
                    <a:pt x="0" y="15899"/>
                  </a:lnTo>
                  <a:lnTo>
                    <a:pt x="23" y="15863"/>
                  </a:lnTo>
                  <a:lnTo>
                    <a:pt x="484" y="15833"/>
                  </a:lnTo>
                  <a:lnTo>
                    <a:pt x="278" y="15423"/>
                  </a:lnTo>
                  <a:lnTo>
                    <a:pt x="472" y="15008"/>
                  </a:lnTo>
                  <a:lnTo>
                    <a:pt x="472" y="15008"/>
                  </a:lnTo>
                  <a:lnTo>
                    <a:pt x="472" y="15008"/>
                  </a:lnTo>
                  <a:lnTo>
                    <a:pt x="14" y="14968"/>
                  </a:lnTo>
                  <a:lnTo>
                    <a:pt x="0" y="14946"/>
                  </a:lnTo>
                  <a:close/>
                  <a:moveTo>
                    <a:pt x="0" y="17259"/>
                  </a:moveTo>
                  <a:lnTo>
                    <a:pt x="0" y="17280"/>
                  </a:lnTo>
                  <a:lnTo>
                    <a:pt x="1016" y="17280"/>
                  </a:lnTo>
                  <a:lnTo>
                    <a:pt x="1306" y="16848"/>
                  </a:lnTo>
                  <a:lnTo>
                    <a:pt x="1587" y="17280"/>
                  </a:lnTo>
                  <a:lnTo>
                    <a:pt x="2532" y="17280"/>
                  </a:lnTo>
                  <a:lnTo>
                    <a:pt x="1814" y="17217"/>
                  </a:lnTo>
                  <a:lnTo>
                    <a:pt x="1308" y="16442"/>
                  </a:lnTo>
                  <a:lnTo>
                    <a:pt x="785" y="17223"/>
                  </a:lnTo>
                  <a:lnTo>
                    <a:pt x="0" y="17259"/>
                  </a:lnTo>
                  <a:close/>
                  <a:moveTo>
                    <a:pt x="3013" y="17280"/>
                  </a:moveTo>
                  <a:lnTo>
                    <a:pt x="4143" y="17280"/>
                  </a:lnTo>
                  <a:lnTo>
                    <a:pt x="4433" y="16848"/>
                  </a:lnTo>
                  <a:lnTo>
                    <a:pt x="4715" y="17280"/>
                  </a:lnTo>
                  <a:lnTo>
                    <a:pt x="5660" y="17280"/>
                  </a:lnTo>
                  <a:lnTo>
                    <a:pt x="4941" y="17217"/>
                  </a:lnTo>
                  <a:lnTo>
                    <a:pt x="4435" y="16442"/>
                  </a:lnTo>
                  <a:lnTo>
                    <a:pt x="3912" y="17223"/>
                  </a:lnTo>
                  <a:lnTo>
                    <a:pt x="3005" y="17265"/>
                  </a:lnTo>
                  <a:lnTo>
                    <a:pt x="3013" y="17280"/>
                  </a:lnTo>
                  <a:close/>
                  <a:moveTo>
                    <a:pt x="6140" y="17280"/>
                  </a:moveTo>
                  <a:lnTo>
                    <a:pt x="7272" y="17280"/>
                  </a:lnTo>
                  <a:lnTo>
                    <a:pt x="7561" y="16848"/>
                  </a:lnTo>
                  <a:lnTo>
                    <a:pt x="7843" y="17280"/>
                  </a:lnTo>
                  <a:lnTo>
                    <a:pt x="8788" y="17280"/>
                  </a:lnTo>
                  <a:lnTo>
                    <a:pt x="8070" y="17217"/>
                  </a:lnTo>
                  <a:lnTo>
                    <a:pt x="7563" y="16442"/>
                  </a:lnTo>
                  <a:lnTo>
                    <a:pt x="7041" y="17223"/>
                  </a:lnTo>
                  <a:lnTo>
                    <a:pt x="6134" y="17265"/>
                  </a:lnTo>
                  <a:lnTo>
                    <a:pt x="6140" y="17280"/>
                  </a:lnTo>
                  <a:close/>
                  <a:moveTo>
                    <a:pt x="9268" y="17280"/>
                  </a:moveTo>
                  <a:lnTo>
                    <a:pt x="10399" y="17280"/>
                  </a:lnTo>
                  <a:lnTo>
                    <a:pt x="10520" y="17100"/>
                  </a:lnTo>
                  <a:lnTo>
                    <a:pt x="10520" y="16697"/>
                  </a:lnTo>
                  <a:lnTo>
                    <a:pt x="10168" y="17223"/>
                  </a:lnTo>
                  <a:lnTo>
                    <a:pt x="9261" y="17265"/>
                  </a:lnTo>
                  <a:lnTo>
                    <a:pt x="9268" y="17280"/>
                  </a:lnTo>
                  <a:close/>
                  <a:moveTo>
                    <a:pt x="10520" y="16271"/>
                  </a:moveTo>
                  <a:lnTo>
                    <a:pt x="10520" y="16108"/>
                  </a:lnTo>
                  <a:lnTo>
                    <a:pt x="10182" y="15440"/>
                  </a:lnTo>
                  <a:lnTo>
                    <a:pt x="10520" y="14714"/>
                  </a:lnTo>
                  <a:lnTo>
                    <a:pt x="10520" y="14584"/>
                  </a:lnTo>
                  <a:lnTo>
                    <a:pt x="9644" y="14508"/>
                  </a:lnTo>
                  <a:lnTo>
                    <a:pt x="9138" y="13733"/>
                  </a:lnTo>
                  <a:lnTo>
                    <a:pt x="8615" y="14514"/>
                  </a:lnTo>
                  <a:lnTo>
                    <a:pt x="7708" y="14556"/>
                  </a:lnTo>
                  <a:lnTo>
                    <a:pt x="8125" y="15419"/>
                  </a:lnTo>
                  <a:lnTo>
                    <a:pt x="7725" y="16232"/>
                  </a:lnTo>
                  <a:lnTo>
                    <a:pt x="7733" y="16232"/>
                  </a:lnTo>
                  <a:lnTo>
                    <a:pt x="7730" y="16239"/>
                  </a:lnTo>
                  <a:lnTo>
                    <a:pt x="8633" y="16300"/>
                  </a:lnTo>
                  <a:lnTo>
                    <a:pt x="9172" y="17093"/>
                  </a:lnTo>
                  <a:lnTo>
                    <a:pt x="9663" y="16327"/>
                  </a:lnTo>
                  <a:lnTo>
                    <a:pt x="10520" y="16271"/>
                  </a:lnTo>
                  <a:close/>
                  <a:moveTo>
                    <a:pt x="10520" y="15522"/>
                  </a:moveTo>
                  <a:lnTo>
                    <a:pt x="10520" y="15278"/>
                  </a:lnTo>
                  <a:lnTo>
                    <a:pt x="10462" y="15396"/>
                  </a:lnTo>
                  <a:lnTo>
                    <a:pt x="10520" y="15522"/>
                  </a:lnTo>
                  <a:close/>
                  <a:moveTo>
                    <a:pt x="10520" y="14066"/>
                  </a:moveTo>
                  <a:lnTo>
                    <a:pt x="10520" y="13667"/>
                  </a:lnTo>
                  <a:lnTo>
                    <a:pt x="10321" y="13376"/>
                  </a:lnTo>
                  <a:lnTo>
                    <a:pt x="9633" y="13329"/>
                  </a:lnTo>
                  <a:lnTo>
                    <a:pt x="9633" y="13329"/>
                  </a:lnTo>
                  <a:lnTo>
                    <a:pt x="9633" y="13329"/>
                  </a:lnTo>
                  <a:lnTo>
                    <a:pt x="9937" y="12711"/>
                  </a:lnTo>
                  <a:lnTo>
                    <a:pt x="9620" y="12055"/>
                  </a:lnTo>
                  <a:lnTo>
                    <a:pt x="10302" y="12023"/>
                  </a:lnTo>
                  <a:lnTo>
                    <a:pt x="10520" y="11697"/>
                  </a:lnTo>
                  <a:lnTo>
                    <a:pt x="10520" y="11295"/>
                  </a:lnTo>
                  <a:lnTo>
                    <a:pt x="10179" y="11804"/>
                  </a:lnTo>
                  <a:lnTo>
                    <a:pt x="9272" y="11847"/>
                  </a:lnTo>
                  <a:lnTo>
                    <a:pt x="9689" y="12709"/>
                  </a:lnTo>
                  <a:lnTo>
                    <a:pt x="9290" y="13523"/>
                  </a:lnTo>
                  <a:lnTo>
                    <a:pt x="9297" y="13524"/>
                  </a:lnTo>
                  <a:lnTo>
                    <a:pt x="9293" y="13530"/>
                  </a:lnTo>
                  <a:lnTo>
                    <a:pt x="10197" y="13591"/>
                  </a:lnTo>
                  <a:lnTo>
                    <a:pt x="10520" y="14066"/>
                  </a:lnTo>
                  <a:close/>
                  <a:moveTo>
                    <a:pt x="10520" y="13229"/>
                  </a:moveTo>
                  <a:lnTo>
                    <a:pt x="10520" y="12922"/>
                  </a:lnTo>
                  <a:lnTo>
                    <a:pt x="10357" y="12911"/>
                  </a:lnTo>
                  <a:lnTo>
                    <a:pt x="10357" y="12911"/>
                  </a:lnTo>
                  <a:lnTo>
                    <a:pt x="10357" y="12911"/>
                  </a:lnTo>
                  <a:lnTo>
                    <a:pt x="10458" y="12705"/>
                  </a:lnTo>
                  <a:lnTo>
                    <a:pt x="10353" y="12488"/>
                  </a:lnTo>
                  <a:lnTo>
                    <a:pt x="10520" y="12480"/>
                  </a:lnTo>
                  <a:lnTo>
                    <a:pt x="10520" y="12159"/>
                  </a:lnTo>
                  <a:lnTo>
                    <a:pt x="10453" y="12259"/>
                  </a:lnTo>
                  <a:lnTo>
                    <a:pt x="10004" y="12280"/>
                  </a:lnTo>
                  <a:lnTo>
                    <a:pt x="10209" y="12705"/>
                  </a:lnTo>
                  <a:lnTo>
                    <a:pt x="10012" y="13106"/>
                  </a:lnTo>
                  <a:lnTo>
                    <a:pt x="10020" y="13106"/>
                  </a:lnTo>
                  <a:lnTo>
                    <a:pt x="10017" y="13112"/>
                  </a:lnTo>
                  <a:lnTo>
                    <a:pt x="10462" y="13143"/>
                  </a:lnTo>
                  <a:lnTo>
                    <a:pt x="10520" y="13229"/>
                  </a:lnTo>
                  <a:close/>
                  <a:moveTo>
                    <a:pt x="10520" y="10854"/>
                  </a:moveTo>
                  <a:lnTo>
                    <a:pt x="10520" y="10669"/>
                  </a:lnTo>
                  <a:lnTo>
                    <a:pt x="10193" y="10021"/>
                  </a:lnTo>
                  <a:lnTo>
                    <a:pt x="10520" y="9319"/>
                  </a:lnTo>
                  <a:lnTo>
                    <a:pt x="10520" y="9166"/>
                  </a:lnTo>
                  <a:lnTo>
                    <a:pt x="9654" y="9090"/>
                  </a:lnTo>
                  <a:lnTo>
                    <a:pt x="9149" y="8315"/>
                  </a:lnTo>
                  <a:lnTo>
                    <a:pt x="8626" y="9096"/>
                  </a:lnTo>
                  <a:lnTo>
                    <a:pt x="7719" y="9138"/>
                  </a:lnTo>
                  <a:lnTo>
                    <a:pt x="8135" y="10001"/>
                  </a:lnTo>
                  <a:lnTo>
                    <a:pt x="7736" y="10814"/>
                  </a:lnTo>
                  <a:lnTo>
                    <a:pt x="7744" y="10814"/>
                  </a:lnTo>
                  <a:lnTo>
                    <a:pt x="7740" y="10821"/>
                  </a:lnTo>
                  <a:lnTo>
                    <a:pt x="8644" y="10882"/>
                  </a:lnTo>
                  <a:lnTo>
                    <a:pt x="9183" y="11675"/>
                  </a:lnTo>
                  <a:lnTo>
                    <a:pt x="9673" y="10910"/>
                  </a:lnTo>
                  <a:lnTo>
                    <a:pt x="10520" y="10854"/>
                  </a:lnTo>
                  <a:close/>
                  <a:moveTo>
                    <a:pt x="10520" y="10081"/>
                  </a:moveTo>
                  <a:lnTo>
                    <a:pt x="10520" y="9881"/>
                  </a:lnTo>
                  <a:lnTo>
                    <a:pt x="10472" y="9978"/>
                  </a:lnTo>
                  <a:lnTo>
                    <a:pt x="10520" y="10081"/>
                  </a:lnTo>
                  <a:close/>
                  <a:moveTo>
                    <a:pt x="10520" y="8632"/>
                  </a:moveTo>
                  <a:lnTo>
                    <a:pt x="10520" y="8234"/>
                  </a:lnTo>
                  <a:lnTo>
                    <a:pt x="10332" y="7957"/>
                  </a:lnTo>
                  <a:lnTo>
                    <a:pt x="9644" y="7911"/>
                  </a:lnTo>
                  <a:lnTo>
                    <a:pt x="9644" y="7911"/>
                  </a:lnTo>
                  <a:lnTo>
                    <a:pt x="9644" y="7911"/>
                  </a:lnTo>
                  <a:lnTo>
                    <a:pt x="9948" y="7292"/>
                  </a:lnTo>
                  <a:lnTo>
                    <a:pt x="9631" y="6637"/>
                  </a:lnTo>
                  <a:lnTo>
                    <a:pt x="10313" y="6605"/>
                  </a:lnTo>
                  <a:lnTo>
                    <a:pt x="10520" y="6295"/>
                  </a:lnTo>
                  <a:lnTo>
                    <a:pt x="10520" y="5892"/>
                  </a:lnTo>
                  <a:lnTo>
                    <a:pt x="10190" y="6386"/>
                  </a:lnTo>
                  <a:lnTo>
                    <a:pt x="9282" y="6428"/>
                  </a:lnTo>
                  <a:lnTo>
                    <a:pt x="9699" y="7292"/>
                  </a:lnTo>
                  <a:lnTo>
                    <a:pt x="9301" y="8104"/>
                  </a:lnTo>
                  <a:lnTo>
                    <a:pt x="9307" y="8105"/>
                  </a:lnTo>
                  <a:lnTo>
                    <a:pt x="9304" y="8112"/>
                  </a:lnTo>
                  <a:lnTo>
                    <a:pt x="10208" y="8173"/>
                  </a:lnTo>
                  <a:lnTo>
                    <a:pt x="10520" y="8632"/>
                  </a:lnTo>
                  <a:close/>
                  <a:moveTo>
                    <a:pt x="10520" y="7794"/>
                  </a:moveTo>
                  <a:lnTo>
                    <a:pt x="10520" y="7504"/>
                  </a:lnTo>
                  <a:lnTo>
                    <a:pt x="10368" y="7493"/>
                  </a:lnTo>
                  <a:lnTo>
                    <a:pt x="10368" y="7493"/>
                  </a:lnTo>
                  <a:lnTo>
                    <a:pt x="10368" y="7493"/>
                  </a:lnTo>
                  <a:lnTo>
                    <a:pt x="10468" y="7287"/>
                  </a:lnTo>
                  <a:lnTo>
                    <a:pt x="10363" y="7070"/>
                  </a:lnTo>
                  <a:lnTo>
                    <a:pt x="10520" y="7062"/>
                  </a:lnTo>
                  <a:lnTo>
                    <a:pt x="10520" y="6756"/>
                  </a:lnTo>
                  <a:lnTo>
                    <a:pt x="10464" y="6841"/>
                  </a:lnTo>
                  <a:lnTo>
                    <a:pt x="10015" y="6861"/>
                  </a:lnTo>
                  <a:lnTo>
                    <a:pt x="10220" y="7287"/>
                  </a:lnTo>
                  <a:lnTo>
                    <a:pt x="10023" y="7687"/>
                  </a:lnTo>
                  <a:lnTo>
                    <a:pt x="10031" y="7687"/>
                  </a:lnTo>
                  <a:lnTo>
                    <a:pt x="10028" y="7694"/>
                  </a:lnTo>
                  <a:lnTo>
                    <a:pt x="10472" y="7724"/>
                  </a:lnTo>
                  <a:lnTo>
                    <a:pt x="10520" y="7794"/>
                  </a:lnTo>
                  <a:close/>
                  <a:moveTo>
                    <a:pt x="10520" y="5437"/>
                  </a:moveTo>
                  <a:lnTo>
                    <a:pt x="10520" y="5229"/>
                  </a:lnTo>
                  <a:lnTo>
                    <a:pt x="10203" y="4603"/>
                  </a:lnTo>
                  <a:lnTo>
                    <a:pt x="10520" y="3924"/>
                  </a:lnTo>
                  <a:lnTo>
                    <a:pt x="10520" y="3747"/>
                  </a:lnTo>
                  <a:lnTo>
                    <a:pt x="9665" y="3672"/>
                  </a:lnTo>
                  <a:lnTo>
                    <a:pt x="9158" y="2897"/>
                  </a:lnTo>
                  <a:lnTo>
                    <a:pt x="8637" y="3677"/>
                  </a:lnTo>
                  <a:lnTo>
                    <a:pt x="7729" y="3720"/>
                  </a:lnTo>
                  <a:lnTo>
                    <a:pt x="8145" y="4582"/>
                  </a:lnTo>
                  <a:lnTo>
                    <a:pt x="7747" y="5396"/>
                  </a:lnTo>
                  <a:lnTo>
                    <a:pt x="7754" y="5397"/>
                  </a:lnTo>
                  <a:lnTo>
                    <a:pt x="7751" y="5402"/>
                  </a:lnTo>
                  <a:lnTo>
                    <a:pt x="8654" y="5464"/>
                  </a:lnTo>
                  <a:lnTo>
                    <a:pt x="9194" y="6256"/>
                  </a:lnTo>
                  <a:lnTo>
                    <a:pt x="9684" y="5492"/>
                  </a:lnTo>
                  <a:lnTo>
                    <a:pt x="10520" y="5437"/>
                  </a:lnTo>
                  <a:close/>
                  <a:moveTo>
                    <a:pt x="10520" y="4640"/>
                  </a:moveTo>
                  <a:lnTo>
                    <a:pt x="10520" y="4485"/>
                  </a:lnTo>
                  <a:lnTo>
                    <a:pt x="10483" y="4560"/>
                  </a:lnTo>
                  <a:lnTo>
                    <a:pt x="10520" y="4640"/>
                  </a:lnTo>
                  <a:close/>
                  <a:moveTo>
                    <a:pt x="10520" y="3198"/>
                  </a:moveTo>
                  <a:lnTo>
                    <a:pt x="10520" y="2800"/>
                  </a:lnTo>
                  <a:lnTo>
                    <a:pt x="10343" y="2539"/>
                  </a:lnTo>
                  <a:lnTo>
                    <a:pt x="9655" y="2493"/>
                  </a:lnTo>
                  <a:lnTo>
                    <a:pt x="9655" y="2493"/>
                  </a:lnTo>
                  <a:lnTo>
                    <a:pt x="9655" y="2493"/>
                  </a:lnTo>
                  <a:lnTo>
                    <a:pt x="9958" y="1874"/>
                  </a:lnTo>
                  <a:lnTo>
                    <a:pt x="9642" y="1218"/>
                  </a:lnTo>
                  <a:lnTo>
                    <a:pt x="10323" y="1187"/>
                  </a:lnTo>
                  <a:lnTo>
                    <a:pt x="10520" y="893"/>
                  </a:lnTo>
                  <a:lnTo>
                    <a:pt x="10520" y="490"/>
                  </a:lnTo>
                  <a:lnTo>
                    <a:pt x="10200" y="968"/>
                  </a:lnTo>
                  <a:lnTo>
                    <a:pt x="9293" y="1011"/>
                  </a:lnTo>
                  <a:lnTo>
                    <a:pt x="9710" y="1874"/>
                  </a:lnTo>
                  <a:lnTo>
                    <a:pt x="9311" y="2687"/>
                  </a:lnTo>
                  <a:lnTo>
                    <a:pt x="9318" y="2687"/>
                  </a:lnTo>
                  <a:lnTo>
                    <a:pt x="9315" y="2694"/>
                  </a:lnTo>
                  <a:lnTo>
                    <a:pt x="10219" y="2755"/>
                  </a:lnTo>
                  <a:lnTo>
                    <a:pt x="10520" y="3198"/>
                  </a:lnTo>
                  <a:close/>
                  <a:moveTo>
                    <a:pt x="10520" y="2361"/>
                  </a:moveTo>
                  <a:lnTo>
                    <a:pt x="10520" y="2084"/>
                  </a:lnTo>
                  <a:lnTo>
                    <a:pt x="10379" y="2075"/>
                  </a:lnTo>
                  <a:lnTo>
                    <a:pt x="10379" y="2075"/>
                  </a:lnTo>
                  <a:lnTo>
                    <a:pt x="10379" y="2075"/>
                  </a:lnTo>
                  <a:lnTo>
                    <a:pt x="10479" y="1869"/>
                  </a:lnTo>
                  <a:lnTo>
                    <a:pt x="10374" y="1651"/>
                  </a:lnTo>
                  <a:lnTo>
                    <a:pt x="10520" y="1645"/>
                  </a:lnTo>
                  <a:lnTo>
                    <a:pt x="10520" y="1354"/>
                  </a:lnTo>
                  <a:lnTo>
                    <a:pt x="10475" y="1422"/>
                  </a:lnTo>
                  <a:lnTo>
                    <a:pt x="10025" y="1444"/>
                  </a:lnTo>
                  <a:lnTo>
                    <a:pt x="10231" y="1868"/>
                  </a:lnTo>
                  <a:lnTo>
                    <a:pt x="10034" y="2269"/>
                  </a:lnTo>
                  <a:lnTo>
                    <a:pt x="10041" y="2270"/>
                  </a:lnTo>
                  <a:lnTo>
                    <a:pt x="10038" y="2276"/>
                  </a:lnTo>
                  <a:lnTo>
                    <a:pt x="10483" y="2306"/>
                  </a:lnTo>
                  <a:lnTo>
                    <a:pt x="10520" y="2361"/>
                  </a:lnTo>
                  <a:close/>
                  <a:moveTo>
                    <a:pt x="10520" y="18"/>
                  </a:moveTo>
                  <a:lnTo>
                    <a:pt x="10520" y="0"/>
                  </a:lnTo>
                  <a:lnTo>
                    <a:pt x="9476" y="0"/>
                  </a:lnTo>
                  <a:lnTo>
                    <a:pt x="9198" y="432"/>
                  </a:lnTo>
                  <a:lnTo>
                    <a:pt x="8905" y="0"/>
                  </a:lnTo>
                  <a:lnTo>
                    <a:pt x="7992" y="0"/>
                  </a:lnTo>
                  <a:lnTo>
                    <a:pt x="8665" y="45"/>
                  </a:lnTo>
                  <a:lnTo>
                    <a:pt x="9204" y="838"/>
                  </a:lnTo>
                  <a:lnTo>
                    <a:pt x="9694" y="73"/>
                  </a:lnTo>
                  <a:lnTo>
                    <a:pt x="10520" y="18"/>
                  </a:lnTo>
                  <a:close/>
                  <a:moveTo>
                    <a:pt x="7499" y="0"/>
                  </a:moveTo>
                  <a:lnTo>
                    <a:pt x="6347" y="0"/>
                  </a:lnTo>
                  <a:lnTo>
                    <a:pt x="6071" y="432"/>
                  </a:lnTo>
                  <a:lnTo>
                    <a:pt x="5777" y="0"/>
                  </a:lnTo>
                  <a:lnTo>
                    <a:pt x="4865" y="0"/>
                  </a:lnTo>
                  <a:lnTo>
                    <a:pt x="5538" y="45"/>
                  </a:lnTo>
                  <a:lnTo>
                    <a:pt x="6076" y="838"/>
                  </a:lnTo>
                  <a:lnTo>
                    <a:pt x="6567" y="73"/>
                  </a:lnTo>
                  <a:lnTo>
                    <a:pt x="7504" y="11"/>
                  </a:lnTo>
                  <a:lnTo>
                    <a:pt x="7499" y="0"/>
                  </a:lnTo>
                  <a:close/>
                  <a:moveTo>
                    <a:pt x="4370" y="0"/>
                  </a:moveTo>
                  <a:lnTo>
                    <a:pt x="3220" y="0"/>
                  </a:lnTo>
                  <a:lnTo>
                    <a:pt x="2943" y="432"/>
                  </a:lnTo>
                  <a:lnTo>
                    <a:pt x="2649" y="0"/>
                  </a:lnTo>
                  <a:lnTo>
                    <a:pt x="1736" y="0"/>
                  </a:lnTo>
                  <a:lnTo>
                    <a:pt x="2409" y="45"/>
                  </a:lnTo>
                  <a:lnTo>
                    <a:pt x="2948" y="838"/>
                  </a:lnTo>
                  <a:lnTo>
                    <a:pt x="3438" y="73"/>
                  </a:lnTo>
                  <a:lnTo>
                    <a:pt x="4376" y="11"/>
                  </a:lnTo>
                  <a:lnTo>
                    <a:pt x="4370" y="0"/>
                  </a:lnTo>
                  <a:close/>
                  <a:moveTo>
                    <a:pt x="4133" y="16499"/>
                  </a:moveTo>
                  <a:lnTo>
                    <a:pt x="4133" y="16500"/>
                  </a:lnTo>
                  <a:lnTo>
                    <a:pt x="4143" y="16499"/>
                  </a:lnTo>
                  <a:lnTo>
                    <a:pt x="3822" y="16981"/>
                  </a:lnTo>
                  <a:lnTo>
                    <a:pt x="3215" y="17035"/>
                  </a:lnTo>
                  <a:lnTo>
                    <a:pt x="3216" y="17035"/>
                  </a:lnTo>
                  <a:lnTo>
                    <a:pt x="3204" y="17035"/>
                  </a:lnTo>
                  <a:lnTo>
                    <a:pt x="3555" y="16537"/>
                  </a:lnTo>
                  <a:lnTo>
                    <a:pt x="4133" y="16499"/>
                  </a:lnTo>
                  <a:close/>
                  <a:moveTo>
                    <a:pt x="4770" y="16499"/>
                  </a:moveTo>
                  <a:lnTo>
                    <a:pt x="5093" y="16981"/>
                  </a:lnTo>
                  <a:lnTo>
                    <a:pt x="5698" y="17035"/>
                  </a:lnTo>
                  <a:lnTo>
                    <a:pt x="5697" y="17035"/>
                  </a:lnTo>
                  <a:lnTo>
                    <a:pt x="5709" y="17035"/>
                  </a:lnTo>
                  <a:lnTo>
                    <a:pt x="5358" y="16537"/>
                  </a:lnTo>
                  <a:lnTo>
                    <a:pt x="4781" y="16499"/>
                  </a:lnTo>
                  <a:lnTo>
                    <a:pt x="4781" y="16500"/>
                  </a:lnTo>
                  <a:lnTo>
                    <a:pt x="4770" y="16499"/>
                  </a:lnTo>
                  <a:close/>
                  <a:moveTo>
                    <a:pt x="1005" y="16499"/>
                  </a:moveTo>
                  <a:lnTo>
                    <a:pt x="1004" y="16500"/>
                  </a:lnTo>
                  <a:lnTo>
                    <a:pt x="1016" y="16499"/>
                  </a:lnTo>
                  <a:lnTo>
                    <a:pt x="693" y="16981"/>
                  </a:lnTo>
                  <a:lnTo>
                    <a:pt x="87" y="17035"/>
                  </a:lnTo>
                  <a:lnTo>
                    <a:pt x="87" y="17035"/>
                  </a:lnTo>
                  <a:lnTo>
                    <a:pt x="77" y="17035"/>
                  </a:lnTo>
                  <a:lnTo>
                    <a:pt x="427" y="16537"/>
                  </a:lnTo>
                  <a:lnTo>
                    <a:pt x="1005" y="16499"/>
                  </a:lnTo>
                  <a:close/>
                  <a:moveTo>
                    <a:pt x="1642" y="16499"/>
                  </a:moveTo>
                  <a:lnTo>
                    <a:pt x="1964" y="16981"/>
                  </a:lnTo>
                  <a:lnTo>
                    <a:pt x="2571" y="17035"/>
                  </a:lnTo>
                  <a:lnTo>
                    <a:pt x="2570" y="17035"/>
                  </a:lnTo>
                  <a:lnTo>
                    <a:pt x="2581" y="17035"/>
                  </a:lnTo>
                  <a:lnTo>
                    <a:pt x="2231" y="16537"/>
                  </a:lnTo>
                  <a:lnTo>
                    <a:pt x="1653" y="16499"/>
                  </a:lnTo>
                  <a:lnTo>
                    <a:pt x="1653" y="16500"/>
                  </a:lnTo>
                  <a:lnTo>
                    <a:pt x="1642" y="16499"/>
                  </a:lnTo>
                  <a:close/>
                  <a:moveTo>
                    <a:pt x="10388" y="16499"/>
                  </a:moveTo>
                  <a:lnTo>
                    <a:pt x="10388" y="16500"/>
                  </a:lnTo>
                  <a:lnTo>
                    <a:pt x="10399" y="16499"/>
                  </a:lnTo>
                  <a:lnTo>
                    <a:pt x="10077" y="16981"/>
                  </a:lnTo>
                  <a:lnTo>
                    <a:pt x="9470" y="17035"/>
                  </a:lnTo>
                  <a:lnTo>
                    <a:pt x="9471" y="17035"/>
                  </a:lnTo>
                  <a:lnTo>
                    <a:pt x="9460" y="17035"/>
                  </a:lnTo>
                  <a:lnTo>
                    <a:pt x="9811" y="16537"/>
                  </a:lnTo>
                  <a:lnTo>
                    <a:pt x="10388" y="16499"/>
                  </a:lnTo>
                  <a:close/>
                  <a:moveTo>
                    <a:pt x="7261" y="16499"/>
                  </a:moveTo>
                  <a:lnTo>
                    <a:pt x="7260" y="16500"/>
                  </a:lnTo>
                  <a:lnTo>
                    <a:pt x="7272" y="16499"/>
                  </a:lnTo>
                  <a:lnTo>
                    <a:pt x="6949" y="16981"/>
                  </a:lnTo>
                  <a:lnTo>
                    <a:pt x="6343" y="17035"/>
                  </a:lnTo>
                  <a:lnTo>
                    <a:pt x="6343" y="17035"/>
                  </a:lnTo>
                  <a:lnTo>
                    <a:pt x="6332" y="17035"/>
                  </a:lnTo>
                  <a:lnTo>
                    <a:pt x="6682" y="16537"/>
                  </a:lnTo>
                  <a:lnTo>
                    <a:pt x="7261" y="16499"/>
                  </a:lnTo>
                  <a:close/>
                  <a:moveTo>
                    <a:pt x="7898" y="16499"/>
                  </a:moveTo>
                  <a:lnTo>
                    <a:pt x="8220" y="16981"/>
                  </a:lnTo>
                  <a:lnTo>
                    <a:pt x="8827" y="17035"/>
                  </a:lnTo>
                  <a:lnTo>
                    <a:pt x="8826" y="17035"/>
                  </a:lnTo>
                  <a:lnTo>
                    <a:pt x="8836" y="17035"/>
                  </a:lnTo>
                  <a:lnTo>
                    <a:pt x="8487" y="16537"/>
                  </a:lnTo>
                  <a:lnTo>
                    <a:pt x="7909" y="16499"/>
                  </a:lnTo>
                  <a:lnTo>
                    <a:pt x="7909" y="16500"/>
                  </a:lnTo>
                  <a:lnTo>
                    <a:pt x="7898" y="16499"/>
                  </a:lnTo>
                  <a:close/>
                  <a:moveTo>
                    <a:pt x="2580" y="13791"/>
                  </a:moveTo>
                  <a:lnTo>
                    <a:pt x="2580" y="13791"/>
                  </a:lnTo>
                  <a:lnTo>
                    <a:pt x="2580" y="13791"/>
                  </a:lnTo>
                  <a:lnTo>
                    <a:pt x="2258" y="14271"/>
                  </a:lnTo>
                  <a:lnTo>
                    <a:pt x="1651" y="14326"/>
                  </a:lnTo>
                  <a:lnTo>
                    <a:pt x="2002" y="13828"/>
                  </a:lnTo>
                  <a:lnTo>
                    <a:pt x="2580" y="13791"/>
                  </a:lnTo>
                  <a:close/>
                  <a:moveTo>
                    <a:pt x="3217" y="13791"/>
                  </a:moveTo>
                  <a:lnTo>
                    <a:pt x="3217" y="13791"/>
                  </a:lnTo>
                  <a:lnTo>
                    <a:pt x="3217" y="13791"/>
                  </a:lnTo>
                  <a:lnTo>
                    <a:pt x="3539" y="14271"/>
                  </a:lnTo>
                  <a:lnTo>
                    <a:pt x="4146" y="14326"/>
                  </a:lnTo>
                  <a:lnTo>
                    <a:pt x="3795" y="13828"/>
                  </a:lnTo>
                  <a:lnTo>
                    <a:pt x="3217" y="13791"/>
                  </a:lnTo>
                  <a:close/>
                  <a:moveTo>
                    <a:pt x="3926" y="15440"/>
                  </a:moveTo>
                  <a:lnTo>
                    <a:pt x="4344" y="16266"/>
                  </a:lnTo>
                  <a:lnTo>
                    <a:pt x="3407" y="16327"/>
                  </a:lnTo>
                  <a:lnTo>
                    <a:pt x="2917" y="17093"/>
                  </a:lnTo>
                  <a:lnTo>
                    <a:pt x="2378" y="16300"/>
                  </a:lnTo>
                  <a:lnTo>
                    <a:pt x="1474" y="16239"/>
                  </a:lnTo>
                  <a:lnTo>
                    <a:pt x="1477" y="16232"/>
                  </a:lnTo>
                  <a:lnTo>
                    <a:pt x="1470" y="16232"/>
                  </a:lnTo>
                  <a:lnTo>
                    <a:pt x="1869" y="15419"/>
                  </a:lnTo>
                  <a:lnTo>
                    <a:pt x="1452" y="14556"/>
                  </a:lnTo>
                  <a:lnTo>
                    <a:pt x="2359" y="14514"/>
                  </a:lnTo>
                  <a:lnTo>
                    <a:pt x="2882" y="13733"/>
                  </a:lnTo>
                  <a:lnTo>
                    <a:pt x="3389" y="14508"/>
                  </a:lnTo>
                  <a:lnTo>
                    <a:pt x="4323" y="14590"/>
                  </a:lnTo>
                  <a:lnTo>
                    <a:pt x="3926" y="15440"/>
                  </a:lnTo>
                  <a:close/>
                  <a:moveTo>
                    <a:pt x="1814" y="16038"/>
                  </a:moveTo>
                  <a:lnTo>
                    <a:pt x="1814" y="16038"/>
                  </a:lnTo>
                  <a:lnTo>
                    <a:pt x="2502" y="16084"/>
                  </a:lnTo>
                  <a:lnTo>
                    <a:pt x="2911" y="16686"/>
                  </a:lnTo>
                  <a:lnTo>
                    <a:pt x="3280" y="16113"/>
                  </a:lnTo>
                  <a:lnTo>
                    <a:pt x="3991" y="16065"/>
                  </a:lnTo>
                  <a:lnTo>
                    <a:pt x="3678" y="15444"/>
                  </a:lnTo>
                  <a:lnTo>
                    <a:pt x="3983" y="14791"/>
                  </a:lnTo>
                  <a:lnTo>
                    <a:pt x="3975" y="14791"/>
                  </a:lnTo>
                  <a:lnTo>
                    <a:pt x="3978" y="14784"/>
                  </a:lnTo>
                  <a:lnTo>
                    <a:pt x="3260" y="14721"/>
                  </a:lnTo>
                  <a:lnTo>
                    <a:pt x="2880" y="14138"/>
                  </a:lnTo>
                  <a:lnTo>
                    <a:pt x="2483" y="14732"/>
                  </a:lnTo>
                  <a:lnTo>
                    <a:pt x="1801" y="14764"/>
                  </a:lnTo>
                  <a:lnTo>
                    <a:pt x="2118" y="15419"/>
                  </a:lnTo>
                  <a:lnTo>
                    <a:pt x="1814" y="16038"/>
                  </a:lnTo>
                  <a:lnTo>
                    <a:pt x="1814" y="16038"/>
                  </a:lnTo>
                  <a:close/>
                  <a:moveTo>
                    <a:pt x="3141" y="14968"/>
                  </a:moveTo>
                  <a:lnTo>
                    <a:pt x="2891" y="14583"/>
                  </a:lnTo>
                  <a:lnTo>
                    <a:pt x="2634" y="14968"/>
                  </a:lnTo>
                  <a:lnTo>
                    <a:pt x="2185" y="14989"/>
                  </a:lnTo>
                  <a:lnTo>
                    <a:pt x="2390" y="15415"/>
                  </a:lnTo>
                  <a:lnTo>
                    <a:pt x="2193" y="15814"/>
                  </a:lnTo>
                  <a:lnTo>
                    <a:pt x="2200" y="15816"/>
                  </a:lnTo>
                  <a:lnTo>
                    <a:pt x="2198" y="15822"/>
                  </a:lnTo>
                  <a:lnTo>
                    <a:pt x="2642" y="15851"/>
                  </a:lnTo>
                  <a:lnTo>
                    <a:pt x="2908" y="16242"/>
                  </a:lnTo>
                  <a:lnTo>
                    <a:pt x="3150" y="15863"/>
                  </a:lnTo>
                  <a:lnTo>
                    <a:pt x="3612" y="15833"/>
                  </a:lnTo>
                  <a:lnTo>
                    <a:pt x="3405" y="15423"/>
                  </a:lnTo>
                  <a:lnTo>
                    <a:pt x="3599" y="15008"/>
                  </a:lnTo>
                  <a:lnTo>
                    <a:pt x="3599" y="15008"/>
                  </a:lnTo>
                  <a:lnTo>
                    <a:pt x="3599" y="15008"/>
                  </a:lnTo>
                  <a:lnTo>
                    <a:pt x="3141" y="14968"/>
                  </a:lnTo>
                  <a:close/>
                  <a:moveTo>
                    <a:pt x="2538" y="15620"/>
                  </a:moveTo>
                  <a:lnTo>
                    <a:pt x="2538" y="15620"/>
                  </a:lnTo>
                  <a:lnTo>
                    <a:pt x="2638" y="15415"/>
                  </a:lnTo>
                  <a:lnTo>
                    <a:pt x="2533" y="15197"/>
                  </a:lnTo>
                  <a:lnTo>
                    <a:pt x="2757" y="15187"/>
                  </a:lnTo>
                  <a:lnTo>
                    <a:pt x="2889" y="14989"/>
                  </a:lnTo>
                  <a:lnTo>
                    <a:pt x="3014" y="15180"/>
                  </a:lnTo>
                  <a:lnTo>
                    <a:pt x="3255" y="15201"/>
                  </a:lnTo>
                  <a:lnTo>
                    <a:pt x="3253" y="15207"/>
                  </a:lnTo>
                  <a:lnTo>
                    <a:pt x="3259" y="15209"/>
                  </a:lnTo>
                  <a:lnTo>
                    <a:pt x="3156" y="15428"/>
                  </a:lnTo>
                  <a:lnTo>
                    <a:pt x="3260" y="15632"/>
                  </a:lnTo>
                  <a:lnTo>
                    <a:pt x="3023" y="15647"/>
                  </a:lnTo>
                  <a:lnTo>
                    <a:pt x="2903" y="15836"/>
                  </a:lnTo>
                  <a:lnTo>
                    <a:pt x="2767" y="15636"/>
                  </a:lnTo>
                  <a:lnTo>
                    <a:pt x="2538" y="15620"/>
                  </a:lnTo>
                  <a:lnTo>
                    <a:pt x="2538" y="15620"/>
                  </a:lnTo>
                  <a:close/>
                  <a:moveTo>
                    <a:pt x="89" y="13791"/>
                  </a:moveTo>
                  <a:lnTo>
                    <a:pt x="89" y="13791"/>
                  </a:lnTo>
                  <a:lnTo>
                    <a:pt x="89" y="13791"/>
                  </a:lnTo>
                  <a:lnTo>
                    <a:pt x="411" y="14271"/>
                  </a:lnTo>
                  <a:lnTo>
                    <a:pt x="1017" y="14326"/>
                  </a:lnTo>
                  <a:lnTo>
                    <a:pt x="667" y="13828"/>
                  </a:lnTo>
                  <a:lnTo>
                    <a:pt x="89" y="13791"/>
                  </a:lnTo>
                  <a:close/>
                  <a:moveTo>
                    <a:pt x="1335" y="14877"/>
                  </a:moveTo>
                  <a:lnTo>
                    <a:pt x="1591" y="15396"/>
                  </a:lnTo>
                  <a:lnTo>
                    <a:pt x="1335" y="15949"/>
                  </a:lnTo>
                  <a:lnTo>
                    <a:pt x="1079" y="15396"/>
                  </a:lnTo>
                  <a:lnTo>
                    <a:pt x="1335" y="14877"/>
                  </a:lnTo>
                  <a:close/>
                  <a:moveTo>
                    <a:pt x="8835" y="13791"/>
                  </a:moveTo>
                  <a:lnTo>
                    <a:pt x="8835" y="13791"/>
                  </a:lnTo>
                  <a:lnTo>
                    <a:pt x="8835" y="13791"/>
                  </a:lnTo>
                  <a:lnTo>
                    <a:pt x="8514" y="14271"/>
                  </a:lnTo>
                  <a:lnTo>
                    <a:pt x="7907" y="14326"/>
                  </a:lnTo>
                  <a:lnTo>
                    <a:pt x="8258" y="13828"/>
                  </a:lnTo>
                  <a:lnTo>
                    <a:pt x="8835" y="13791"/>
                  </a:lnTo>
                  <a:close/>
                  <a:moveTo>
                    <a:pt x="9473" y="13791"/>
                  </a:moveTo>
                  <a:lnTo>
                    <a:pt x="9473" y="13791"/>
                  </a:lnTo>
                  <a:lnTo>
                    <a:pt x="9473" y="13791"/>
                  </a:lnTo>
                  <a:lnTo>
                    <a:pt x="9794" y="14271"/>
                  </a:lnTo>
                  <a:lnTo>
                    <a:pt x="10401" y="14326"/>
                  </a:lnTo>
                  <a:lnTo>
                    <a:pt x="10050" y="13828"/>
                  </a:lnTo>
                  <a:lnTo>
                    <a:pt x="9473" y="13791"/>
                  </a:lnTo>
                  <a:close/>
                  <a:moveTo>
                    <a:pt x="8070" y="16038"/>
                  </a:moveTo>
                  <a:lnTo>
                    <a:pt x="8070" y="16038"/>
                  </a:lnTo>
                  <a:lnTo>
                    <a:pt x="8758" y="16084"/>
                  </a:lnTo>
                  <a:lnTo>
                    <a:pt x="9167" y="16686"/>
                  </a:lnTo>
                  <a:lnTo>
                    <a:pt x="9535" y="16113"/>
                  </a:lnTo>
                  <a:lnTo>
                    <a:pt x="10247" y="16065"/>
                  </a:lnTo>
                  <a:lnTo>
                    <a:pt x="9934" y="15444"/>
                  </a:lnTo>
                  <a:lnTo>
                    <a:pt x="10238" y="14791"/>
                  </a:lnTo>
                  <a:lnTo>
                    <a:pt x="10231" y="14791"/>
                  </a:lnTo>
                  <a:lnTo>
                    <a:pt x="10234" y="14784"/>
                  </a:lnTo>
                  <a:lnTo>
                    <a:pt x="9516" y="14721"/>
                  </a:lnTo>
                  <a:lnTo>
                    <a:pt x="9136" y="14138"/>
                  </a:lnTo>
                  <a:lnTo>
                    <a:pt x="8738" y="14732"/>
                  </a:lnTo>
                  <a:lnTo>
                    <a:pt x="8057" y="14764"/>
                  </a:lnTo>
                  <a:lnTo>
                    <a:pt x="8373" y="15419"/>
                  </a:lnTo>
                  <a:lnTo>
                    <a:pt x="8070" y="16038"/>
                  </a:lnTo>
                  <a:lnTo>
                    <a:pt x="8070" y="16038"/>
                  </a:lnTo>
                  <a:close/>
                  <a:moveTo>
                    <a:pt x="9397" y="14968"/>
                  </a:moveTo>
                  <a:lnTo>
                    <a:pt x="9146" y="14583"/>
                  </a:lnTo>
                  <a:lnTo>
                    <a:pt x="8889" y="14968"/>
                  </a:lnTo>
                  <a:lnTo>
                    <a:pt x="8440" y="14989"/>
                  </a:lnTo>
                  <a:lnTo>
                    <a:pt x="8645" y="15415"/>
                  </a:lnTo>
                  <a:lnTo>
                    <a:pt x="8449" y="15814"/>
                  </a:lnTo>
                  <a:lnTo>
                    <a:pt x="8455" y="15816"/>
                  </a:lnTo>
                  <a:lnTo>
                    <a:pt x="8453" y="15822"/>
                  </a:lnTo>
                  <a:lnTo>
                    <a:pt x="8898" y="15851"/>
                  </a:lnTo>
                  <a:lnTo>
                    <a:pt x="9164" y="16242"/>
                  </a:lnTo>
                  <a:lnTo>
                    <a:pt x="9406" y="15863"/>
                  </a:lnTo>
                  <a:lnTo>
                    <a:pt x="9868" y="15833"/>
                  </a:lnTo>
                  <a:lnTo>
                    <a:pt x="9660" y="15423"/>
                  </a:lnTo>
                  <a:lnTo>
                    <a:pt x="9855" y="15008"/>
                  </a:lnTo>
                  <a:lnTo>
                    <a:pt x="9855" y="15008"/>
                  </a:lnTo>
                  <a:lnTo>
                    <a:pt x="9855" y="15008"/>
                  </a:lnTo>
                  <a:lnTo>
                    <a:pt x="9397" y="14968"/>
                  </a:lnTo>
                  <a:close/>
                  <a:moveTo>
                    <a:pt x="8793" y="15620"/>
                  </a:moveTo>
                  <a:lnTo>
                    <a:pt x="8793" y="15620"/>
                  </a:lnTo>
                  <a:lnTo>
                    <a:pt x="8894" y="15415"/>
                  </a:lnTo>
                  <a:lnTo>
                    <a:pt x="8789" y="15197"/>
                  </a:lnTo>
                  <a:lnTo>
                    <a:pt x="9013" y="15187"/>
                  </a:lnTo>
                  <a:lnTo>
                    <a:pt x="9144" y="14989"/>
                  </a:lnTo>
                  <a:lnTo>
                    <a:pt x="9270" y="15180"/>
                  </a:lnTo>
                  <a:lnTo>
                    <a:pt x="9510" y="15201"/>
                  </a:lnTo>
                  <a:lnTo>
                    <a:pt x="9508" y="15207"/>
                  </a:lnTo>
                  <a:lnTo>
                    <a:pt x="9515" y="15209"/>
                  </a:lnTo>
                  <a:lnTo>
                    <a:pt x="9412" y="15428"/>
                  </a:lnTo>
                  <a:lnTo>
                    <a:pt x="9515" y="15632"/>
                  </a:lnTo>
                  <a:lnTo>
                    <a:pt x="9278" y="15647"/>
                  </a:lnTo>
                  <a:lnTo>
                    <a:pt x="9158" y="15836"/>
                  </a:lnTo>
                  <a:lnTo>
                    <a:pt x="9022" y="15636"/>
                  </a:lnTo>
                  <a:lnTo>
                    <a:pt x="8793" y="15620"/>
                  </a:lnTo>
                  <a:lnTo>
                    <a:pt x="8793" y="15620"/>
                  </a:lnTo>
                  <a:close/>
                  <a:moveTo>
                    <a:pt x="5707" y="13791"/>
                  </a:moveTo>
                  <a:lnTo>
                    <a:pt x="5707" y="13791"/>
                  </a:lnTo>
                  <a:lnTo>
                    <a:pt x="5707" y="13791"/>
                  </a:lnTo>
                  <a:lnTo>
                    <a:pt x="5385" y="14271"/>
                  </a:lnTo>
                  <a:lnTo>
                    <a:pt x="4778" y="14326"/>
                  </a:lnTo>
                  <a:lnTo>
                    <a:pt x="5129" y="13828"/>
                  </a:lnTo>
                  <a:lnTo>
                    <a:pt x="5707" y="13791"/>
                  </a:lnTo>
                  <a:close/>
                  <a:moveTo>
                    <a:pt x="6344" y="13791"/>
                  </a:moveTo>
                  <a:lnTo>
                    <a:pt x="6344" y="13791"/>
                  </a:lnTo>
                  <a:lnTo>
                    <a:pt x="6344" y="13791"/>
                  </a:lnTo>
                  <a:lnTo>
                    <a:pt x="6667" y="14271"/>
                  </a:lnTo>
                  <a:lnTo>
                    <a:pt x="7273" y="14326"/>
                  </a:lnTo>
                  <a:lnTo>
                    <a:pt x="6923" y="13828"/>
                  </a:lnTo>
                  <a:lnTo>
                    <a:pt x="6344" y="13791"/>
                  </a:lnTo>
                  <a:close/>
                  <a:moveTo>
                    <a:pt x="7590" y="14877"/>
                  </a:moveTo>
                  <a:lnTo>
                    <a:pt x="7846" y="15396"/>
                  </a:lnTo>
                  <a:lnTo>
                    <a:pt x="7590" y="15949"/>
                  </a:lnTo>
                  <a:lnTo>
                    <a:pt x="7334" y="15396"/>
                  </a:lnTo>
                  <a:lnTo>
                    <a:pt x="7590" y="14877"/>
                  </a:lnTo>
                  <a:close/>
                  <a:moveTo>
                    <a:pt x="4462" y="14877"/>
                  </a:moveTo>
                  <a:lnTo>
                    <a:pt x="4718" y="15396"/>
                  </a:lnTo>
                  <a:lnTo>
                    <a:pt x="4462" y="15949"/>
                  </a:lnTo>
                  <a:lnTo>
                    <a:pt x="4206" y="15396"/>
                  </a:lnTo>
                  <a:lnTo>
                    <a:pt x="4462" y="14877"/>
                  </a:lnTo>
                  <a:close/>
                  <a:moveTo>
                    <a:pt x="7054" y="15440"/>
                  </a:moveTo>
                  <a:lnTo>
                    <a:pt x="7472" y="16266"/>
                  </a:lnTo>
                  <a:lnTo>
                    <a:pt x="6534" y="16327"/>
                  </a:lnTo>
                  <a:lnTo>
                    <a:pt x="6044" y="17093"/>
                  </a:lnTo>
                  <a:lnTo>
                    <a:pt x="5505" y="16300"/>
                  </a:lnTo>
                  <a:lnTo>
                    <a:pt x="4602" y="16239"/>
                  </a:lnTo>
                  <a:lnTo>
                    <a:pt x="4605" y="16232"/>
                  </a:lnTo>
                  <a:lnTo>
                    <a:pt x="4598" y="16232"/>
                  </a:lnTo>
                  <a:lnTo>
                    <a:pt x="4997" y="15419"/>
                  </a:lnTo>
                  <a:lnTo>
                    <a:pt x="4580" y="14556"/>
                  </a:lnTo>
                  <a:lnTo>
                    <a:pt x="5487" y="14514"/>
                  </a:lnTo>
                  <a:lnTo>
                    <a:pt x="6009" y="13733"/>
                  </a:lnTo>
                  <a:lnTo>
                    <a:pt x="6516" y="14508"/>
                  </a:lnTo>
                  <a:lnTo>
                    <a:pt x="7450" y="14590"/>
                  </a:lnTo>
                  <a:lnTo>
                    <a:pt x="7054" y="15440"/>
                  </a:lnTo>
                  <a:close/>
                  <a:moveTo>
                    <a:pt x="4943" y="16038"/>
                  </a:moveTo>
                  <a:lnTo>
                    <a:pt x="4943" y="16038"/>
                  </a:lnTo>
                  <a:lnTo>
                    <a:pt x="5629" y="16084"/>
                  </a:lnTo>
                  <a:lnTo>
                    <a:pt x="6039" y="16686"/>
                  </a:lnTo>
                  <a:lnTo>
                    <a:pt x="6407" y="16113"/>
                  </a:lnTo>
                  <a:lnTo>
                    <a:pt x="7120" y="16065"/>
                  </a:lnTo>
                  <a:lnTo>
                    <a:pt x="6805" y="15444"/>
                  </a:lnTo>
                  <a:lnTo>
                    <a:pt x="7110" y="14791"/>
                  </a:lnTo>
                  <a:lnTo>
                    <a:pt x="7103" y="14791"/>
                  </a:lnTo>
                  <a:lnTo>
                    <a:pt x="7107" y="14784"/>
                  </a:lnTo>
                  <a:lnTo>
                    <a:pt x="6387" y="14721"/>
                  </a:lnTo>
                  <a:lnTo>
                    <a:pt x="6007" y="14138"/>
                  </a:lnTo>
                  <a:lnTo>
                    <a:pt x="5611" y="14732"/>
                  </a:lnTo>
                  <a:lnTo>
                    <a:pt x="4930" y="14764"/>
                  </a:lnTo>
                  <a:lnTo>
                    <a:pt x="5246" y="15419"/>
                  </a:lnTo>
                  <a:lnTo>
                    <a:pt x="4943" y="16038"/>
                  </a:lnTo>
                  <a:lnTo>
                    <a:pt x="4943" y="16038"/>
                  </a:lnTo>
                  <a:close/>
                  <a:moveTo>
                    <a:pt x="6270" y="14968"/>
                  </a:moveTo>
                  <a:lnTo>
                    <a:pt x="6019" y="14583"/>
                  </a:lnTo>
                  <a:lnTo>
                    <a:pt x="5761" y="14968"/>
                  </a:lnTo>
                  <a:lnTo>
                    <a:pt x="5312" y="14989"/>
                  </a:lnTo>
                  <a:lnTo>
                    <a:pt x="5517" y="15415"/>
                  </a:lnTo>
                  <a:lnTo>
                    <a:pt x="5322" y="15814"/>
                  </a:lnTo>
                  <a:lnTo>
                    <a:pt x="5328" y="15816"/>
                  </a:lnTo>
                  <a:lnTo>
                    <a:pt x="5325" y="15822"/>
                  </a:lnTo>
                  <a:lnTo>
                    <a:pt x="5770" y="15851"/>
                  </a:lnTo>
                  <a:lnTo>
                    <a:pt x="6035" y="16242"/>
                  </a:lnTo>
                  <a:lnTo>
                    <a:pt x="6278" y="15863"/>
                  </a:lnTo>
                  <a:lnTo>
                    <a:pt x="6739" y="15833"/>
                  </a:lnTo>
                  <a:lnTo>
                    <a:pt x="6533" y="15423"/>
                  </a:lnTo>
                  <a:lnTo>
                    <a:pt x="6728" y="15008"/>
                  </a:lnTo>
                  <a:lnTo>
                    <a:pt x="6728" y="15008"/>
                  </a:lnTo>
                  <a:lnTo>
                    <a:pt x="6728" y="15008"/>
                  </a:lnTo>
                  <a:lnTo>
                    <a:pt x="6270" y="14968"/>
                  </a:lnTo>
                  <a:close/>
                  <a:moveTo>
                    <a:pt x="5665" y="15620"/>
                  </a:moveTo>
                  <a:lnTo>
                    <a:pt x="5665" y="15620"/>
                  </a:lnTo>
                  <a:lnTo>
                    <a:pt x="5766" y="15415"/>
                  </a:lnTo>
                  <a:lnTo>
                    <a:pt x="5661" y="15197"/>
                  </a:lnTo>
                  <a:lnTo>
                    <a:pt x="5884" y="15187"/>
                  </a:lnTo>
                  <a:lnTo>
                    <a:pt x="6016" y="14989"/>
                  </a:lnTo>
                  <a:lnTo>
                    <a:pt x="6141" y="15180"/>
                  </a:lnTo>
                  <a:lnTo>
                    <a:pt x="6383" y="15201"/>
                  </a:lnTo>
                  <a:lnTo>
                    <a:pt x="6380" y="15207"/>
                  </a:lnTo>
                  <a:lnTo>
                    <a:pt x="6387" y="15209"/>
                  </a:lnTo>
                  <a:lnTo>
                    <a:pt x="6285" y="15428"/>
                  </a:lnTo>
                  <a:lnTo>
                    <a:pt x="6387" y="15632"/>
                  </a:lnTo>
                  <a:lnTo>
                    <a:pt x="6151" y="15647"/>
                  </a:lnTo>
                  <a:lnTo>
                    <a:pt x="6030" y="15836"/>
                  </a:lnTo>
                  <a:lnTo>
                    <a:pt x="5894" y="15636"/>
                  </a:lnTo>
                  <a:lnTo>
                    <a:pt x="5665" y="15620"/>
                  </a:lnTo>
                  <a:lnTo>
                    <a:pt x="5665" y="15620"/>
                  </a:lnTo>
                  <a:close/>
                  <a:moveTo>
                    <a:pt x="4143" y="11081"/>
                  </a:moveTo>
                  <a:lnTo>
                    <a:pt x="4143" y="11082"/>
                  </a:lnTo>
                  <a:lnTo>
                    <a:pt x="4154" y="11081"/>
                  </a:lnTo>
                  <a:lnTo>
                    <a:pt x="3832" y="11562"/>
                  </a:lnTo>
                  <a:lnTo>
                    <a:pt x="3226" y="11618"/>
                  </a:lnTo>
                  <a:lnTo>
                    <a:pt x="3227" y="11616"/>
                  </a:lnTo>
                  <a:lnTo>
                    <a:pt x="3215" y="11618"/>
                  </a:lnTo>
                  <a:lnTo>
                    <a:pt x="3566" y="11119"/>
                  </a:lnTo>
                  <a:lnTo>
                    <a:pt x="4143" y="11081"/>
                  </a:lnTo>
                  <a:close/>
                  <a:moveTo>
                    <a:pt x="4781" y="11081"/>
                  </a:moveTo>
                  <a:lnTo>
                    <a:pt x="5102" y="11562"/>
                  </a:lnTo>
                  <a:lnTo>
                    <a:pt x="5709" y="11618"/>
                  </a:lnTo>
                  <a:lnTo>
                    <a:pt x="5708" y="11616"/>
                  </a:lnTo>
                  <a:lnTo>
                    <a:pt x="5720" y="11618"/>
                  </a:lnTo>
                  <a:lnTo>
                    <a:pt x="5369" y="11120"/>
                  </a:lnTo>
                  <a:lnTo>
                    <a:pt x="4791" y="11081"/>
                  </a:lnTo>
                  <a:lnTo>
                    <a:pt x="4791" y="11082"/>
                  </a:lnTo>
                  <a:lnTo>
                    <a:pt x="4781" y="11081"/>
                  </a:lnTo>
                  <a:close/>
                  <a:moveTo>
                    <a:pt x="5490" y="12731"/>
                  </a:moveTo>
                  <a:lnTo>
                    <a:pt x="5908" y="13557"/>
                  </a:lnTo>
                  <a:lnTo>
                    <a:pt x="4971" y="13619"/>
                  </a:lnTo>
                  <a:lnTo>
                    <a:pt x="4480" y="14383"/>
                  </a:lnTo>
                  <a:lnTo>
                    <a:pt x="3941" y="13591"/>
                  </a:lnTo>
                  <a:lnTo>
                    <a:pt x="3038" y="13530"/>
                  </a:lnTo>
                  <a:lnTo>
                    <a:pt x="3041" y="13524"/>
                  </a:lnTo>
                  <a:lnTo>
                    <a:pt x="3034" y="13523"/>
                  </a:lnTo>
                  <a:lnTo>
                    <a:pt x="3433" y="12709"/>
                  </a:lnTo>
                  <a:lnTo>
                    <a:pt x="3016" y="11847"/>
                  </a:lnTo>
                  <a:lnTo>
                    <a:pt x="3923" y="11804"/>
                  </a:lnTo>
                  <a:lnTo>
                    <a:pt x="4446" y="11024"/>
                  </a:lnTo>
                  <a:lnTo>
                    <a:pt x="4952" y="11799"/>
                  </a:lnTo>
                  <a:lnTo>
                    <a:pt x="5886" y="11881"/>
                  </a:lnTo>
                  <a:lnTo>
                    <a:pt x="5490" y="12731"/>
                  </a:lnTo>
                  <a:close/>
                  <a:moveTo>
                    <a:pt x="3378" y="13329"/>
                  </a:moveTo>
                  <a:lnTo>
                    <a:pt x="3378" y="13329"/>
                  </a:lnTo>
                  <a:lnTo>
                    <a:pt x="4066" y="13376"/>
                  </a:lnTo>
                  <a:lnTo>
                    <a:pt x="4475" y="13977"/>
                  </a:lnTo>
                  <a:lnTo>
                    <a:pt x="4843" y="13403"/>
                  </a:lnTo>
                  <a:lnTo>
                    <a:pt x="5556" y="13356"/>
                  </a:lnTo>
                  <a:lnTo>
                    <a:pt x="5242" y="12735"/>
                  </a:lnTo>
                  <a:lnTo>
                    <a:pt x="5546" y="12082"/>
                  </a:lnTo>
                  <a:lnTo>
                    <a:pt x="5539" y="12081"/>
                  </a:lnTo>
                  <a:lnTo>
                    <a:pt x="5542" y="12074"/>
                  </a:lnTo>
                  <a:lnTo>
                    <a:pt x="4824" y="12012"/>
                  </a:lnTo>
                  <a:lnTo>
                    <a:pt x="4444" y="11430"/>
                  </a:lnTo>
                  <a:lnTo>
                    <a:pt x="4046" y="12023"/>
                  </a:lnTo>
                  <a:lnTo>
                    <a:pt x="3365" y="12055"/>
                  </a:lnTo>
                  <a:lnTo>
                    <a:pt x="3681" y="12711"/>
                  </a:lnTo>
                  <a:lnTo>
                    <a:pt x="3378" y="13329"/>
                  </a:lnTo>
                  <a:lnTo>
                    <a:pt x="3378" y="13329"/>
                  </a:lnTo>
                  <a:close/>
                  <a:moveTo>
                    <a:pt x="4705" y="12258"/>
                  </a:moveTo>
                  <a:lnTo>
                    <a:pt x="4454" y="11875"/>
                  </a:lnTo>
                  <a:lnTo>
                    <a:pt x="4197" y="12259"/>
                  </a:lnTo>
                  <a:lnTo>
                    <a:pt x="3748" y="12280"/>
                  </a:lnTo>
                  <a:lnTo>
                    <a:pt x="3953" y="12705"/>
                  </a:lnTo>
                  <a:lnTo>
                    <a:pt x="3757" y="13106"/>
                  </a:lnTo>
                  <a:lnTo>
                    <a:pt x="3764" y="13106"/>
                  </a:lnTo>
                  <a:lnTo>
                    <a:pt x="3761" y="13112"/>
                  </a:lnTo>
                  <a:lnTo>
                    <a:pt x="4206" y="13143"/>
                  </a:lnTo>
                  <a:lnTo>
                    <a:pt x="4472" y="13533"/>
                  </a:lnTo>
                  <a:lnTo>
                    <a:pt x="4715" y="13154"/>
                  </a:lnTo>
                  <a:lnTo>
                    <a:pt x="5176" y="13124"/>
                  </a:lnTo>
                  <a:lnTo>
                    <a:pt x="4970" y="12715"/>
                  </a:lnTo>
                  <a:lnTo>
                    <a:pt x="5163" y="12298"/>
                  </a:lnTo>
                  <a:lnTo>
                    <a:pt x="5163" y="12298"/>
                  </a:lnTo>
                  <a:lnTo>
                    <a:pt x="5163" y="12298"/>
                  </a:lnTo>
                  <a:lnTo>
                    <a:pt x="4705" y="12258"/>
                  </a:lnTo>
                  <a:close/>
                  <a:moveTo>
                    <a:pt x="4101" y="12911"/>
                  </a:moveTo>
                  <a:lnTo>
                    <a:pt x="4101" y="12911"/>
                  </a:lnTo>
                  <a:lnTo>
                    <a:pt x="4203" y="12705"/>
                  </a:lnTo>
                  <a:lnTo>
                    <a:pt x="4097" y="12488"/>
                  </a:lnTo>
                  <a:lnTo>
                    <a:pt x="4321" y="12477"/>
                  </a:lnTo>
                  <a:lnTo>
                    <a:pt x="4452" y="12281"/>
                  </a:lnTo>
                  <a:lnTo>
                    <a:pt x="4578" y="12471"/>
                  </a:lnTo>
                  <a:lnTo>
                    <a:pt x="4819" y="12492"/>
                  </a:lnTo>
                  <a:lnTo>
                    <a:pt x="4816" y="12499"/>
                  </a:lnTo>
                  <a:lnTo>
                    <a:pt x="4823" y="12499"/>
                  </a:lnTo>
                  <a:lnTo>
                    <a:pt x="4720" y="12719"/>
                  </a:lnTo>
                  <a:lnTo>
                    <a:pt x="4824" y="12923"/>
                  </a:lnTo>
                  <a:lnTo>
                    <a:pt x="4587" y="12938"/>
                  </a:lnTo>
                  <a:lnTo>
                    <a:pt x="4466" y="13126"/>
                  </a:lnTo>
                  <a:lnTo>
                    <a:pt x="4330" y="12927"/>
                  </a:lnTo>
                  <a:lnTo>
                    <a:pt x="4101" y="12911"/>
                  </a:lnTo>
                  <a:lnTo>
                    <a:pt x="4101" y="12911"/>
                  </a:lnTo>
                  <a:close/>
                  <a:moveTo>
                    <a:pt x="1016" y="11081"/>
                  </a:moveTo>
                  <a:lnTo>
                    <a:pt x="1015" y="11082"/>
                  </a:lnTo>
                  <a:lnTo>
                    <a:pt x="1026" y="11081"/>
                  </a:lnTo>
                  <a:lnTo>
                    <a:pt x="704" y="11562"/>
                  </a:lnTo>
                  <a:lnTo>
                    <a:pt x="98" y="11618"/>
                  </a:lnTo>
                  <a:lnTo>
                    <a:pt x="98" y="11616"/>
                  </a:lnTo>
                  <a:lnTo>
                    <a:pt x="87" y="11618"/>
                  </a:lnTo>
                  <a:lnTo>
                    <a:pt x="437" y="11119"/>
                  </a:lnTo>
                  <a:lnTo>
                    <a:pt x="1016" y="11081"/>
                  </a:lnTo>
                  <a:close/>
                  <a:moveTo>
                    <a:pt x="1653" y="11081"/>
                  </a:moveTo>
                  <a:lnTo>
                    <a:pt x="1975" y="11562"/>
                  </a:lnTo>
                  <a:lnTo>
                    <a:pt x="2581" y="11618"/>
                  </a:lnTo>
                  <a:lnTo>
                    <a:pt x="2581" y="11616"/>
                  </a:lnTo>
                  <a:lnTo>
                    <a:pt x="2592" y="11618"/>
                  </a:lnTo>
                  <a:lnTo>
                    <a:pt x="2242" y="11120"/>
                  </a:lnTo>
                  <a:lnTo>
                    <a:pt x="1663" y="11081"/>
                  </a:lnTo>
                  <a:lnTo>
                    <a:pt x="1664" y="11082"/>
                  </a:lnTo>
                  <a:lnTo>
                    <a:pt x="1653" y="11081"/>
                  </a:lnTo>
                  <a:close/>
                  <a:moveTo>
                    <a:pt x="2898" y="12167"/>
                  </a:moveTo>
                  <a:lnTo>
                    <a:pt x="3154" y="12688"/>
                  </a:lnTo>
                  <a:lnTo>
                    <a:pt x="2898" y="13240"/>
                  </a:lnTo>
                  <a:lnTo>
                    <a:pt x="2642" y="12688"/>
                  </a:lnTo>
                  <a:lnTo>
                    <a:pt x="2898" y="12167"/>
                  </a:lnTo>
                  <a:close/>
                  <a:moveTo>
                    <a:pt x="251" y="13329"/>
                  </a:moveTo>
                  <a:lnTo>
                    <a:pt x="251" y="13329"/>
                  </a:lnTo>
                  <a:lnTo>
                    <a:pt x="937" y="13376"/>
                  </a:lnTo>
                  <a:lnTo>
                    <a:pt x="1348" y="13977"/>
                  </a:lnTo>
                  <a:lnTo>
                    <a:pt x="1716" y="13403"/>
                  </a:lnTo>
                  <a:lnTo>
                    <a:pt x="2428" y="13356"/>
                  </a:lnTo>
                  <a:lnTo>
                    <a:pt x="2113" y="12735"/>
                  </a:lnTo>
                  <a:lnTo>
                    <a:pt x="2418" y="12082"/>
                  </a:lnTo>
                  <a:lnTo>
                    <a:pt x="2411" y="12081"/>
                  </a:lnTo>
                  <a:lnTo>
                    <a:pt x="2415" y="12074"/>
                  </a:lnTo>
                  <a:lnTo>
                    <a:pt x="1696" y="12012"/>
                  </a:lnTo>
                  <a:lnTo>
                    <a:pt x="1315" y="11430"/>
                  </a:lnTo>
                  <a:lnTo>
                    <a:pt x="919" y="12023"/>
                  </a:lnTo>
                  <a:lnTo>
                    <a:pt x="238" y="12055"/>
                  </a:lnTo>
                  <a:lnTo>
                    <a:pt x="554" y="12711"/>
                  </a:lnTo>
                  <a:lnTo>
                    <a:pt x="251" y="13329"/>
                  </a:lnTo>
                  <a:lnTo>
                    <a:pt x="251" y="13329"/>
                  </a:lnTo>
                  <a:close/>
                  <a:moveTo>
                    <a:pt x="1578" y="12258"/>
                  </a:moveTo>
                  <a:lnTo>
                    <a:pt x="1327" y="11875"/>
                  </a:lnTo>
                  <a:lnTo>
                    <a:pt x="1070" y="12259"/>
                  </a:lnTo>
                  <a:lnTo>
                    <a:pt x="620" y="12280"/>
                  </a:lnTo>
                  <a:lnTo>
                    <a:pt x="826" y="12705"/>
                  </a:lnTo>
                  <a:lnTo>
                    <a:pt x="630" y="13106"/>
                  </a:lnTo>
                  <a:lnTo>
                    <a:pt x="636" y="13106"/>
                  </a:lnTo>
                  <a:lnTo>
                    <a:pt x="633" y="13112"/>
                  </a:lnTo>
                  <a:lnTo>
                    <a:pt x="1078" y="13143"/>
                  </a:lnTo>
                  <a:lnTo>
                    <a:pt x="1343" y="13533"/>
                  </a:lnTo>
                  <a:lnTo>
                    <a:pt x="1586" y="13154"/>
                  </a:lnTo>
                  <a:lnTo>
                    <a:pt x="2048" y="13124"/>
                  </a:lnTo>
                  <a:lnTo>
                    <a:pt x="1841" y="12715"/>
                  </a:lnTo>
                  <a:lnTo>
                    <a:pt x="2036" y="12298"/>
                  </a:lnTo>
                  <a:lnTo>
                    <a:pt x="2036" y="12298"/>
                  </a:lnTo>
                  <a:lnTo>
                    <a:pt x="2036" y="12298"/>
                  </a:lnTo>
                  <a:lnTo>
                    <a:pt x="1578" y="12258"/>
                  </a:lnTo>
                  <a:close/>
                  <a:moveTo>
                    <a:pt x="974" y="12911"/>
                  </a:moveTo>
                  <a:lnTo>
                    <a:pt x="974" y="12911"/>
                  </a:lnTo>
                  <a:lnTo>
                    <a:pt x="1074" y="12705"/>
                  </a:lnTo>
                  <a:lnTo>
                    <a:pt x="970" y="12488"/>
                  </a:lnTo>
                  <a:lnTo>
                    <a:pt x="1193" y="12477"/>
                  </a:lnTo>
                  <a:lnTo>
                    <a:pt x="1325" y="12281"/>
                  </a:lnTo>
                  <a:lnTo>
                    <a:pt x="1449" y="12471"/>
                  </a:lnTo>
                  <a:lnTo>
                    <a:pt x="1691" y="12492"/>
                  </a:lnTo>
                  <a:lnTo>
                    <a:pt x="1688" y="12499"/>
                  </a:lnTo>
                  <a:lnTo>
                    <a:pt x="1695" y="12499"/>
                  </a:lnTo>
                  <a:lnTo>
                    <a:pt x="1593" y="12719"/>
                  </a:lnTo>
                  <a:lnTo>
                    <a:pt x="1695" y="12923"/>
                  </a:lnTo>
                  <a:lnTo>
                    <a:pt x="1459" y="12938"/>
                  </a:lnTo>
                  <a:lnTo>
                    <a:pt x="1338" y="13126"/>
                  </a:lnTo>
                  <a:lnTo>
                    <a:pt x="1202" y="12927"/>
                  </a:lnTo>
                  <a:lnTo>
                    <a:pt x="974" y="12911"/>
                  </a:lnTo>
                  <a:lnTo>
                    <a:pt x="974" y="12911"/>
                  </a:lnTo>
                  <a:close/>
                  <a:moveTo>
                    <a:pt x="10399" y="11081"/>
                  </a:moveTo>
                  <a:lnTo>
                    <a:pt x="10399" y="11082"/>
                  </a:lnTo>
                  <a:lnTo>
                    <a:pt x="10410" y="11081"/>
                  </a:lnTo>
                  <a:lnTo>
                    <a:pt x="10088" y="11562"/>
                  </a:lnTo>
                  <a:lnTo>
                    <a:pt x="9481" y="11618"/>
                  </a:lnTo>
                  <a:lnTo>
                    <a:pt x="9482" y="11616"/>
                  </a:lnTo>
                  <a:lnTo>
                    <a:pt x="9470" y="11618"/>
                  </a:lnTo>
                  <a:lnTo>
                    <a:pt x="9821" y="11119"/>
                  </a:lnTo>
                  <a:lnTo>
                    <a:pt x="10399" y="11081"/>
                  </a:lnTo>
                  <a:close/>
                  <a:moveTo>
                    <a:pt x="7272" y="11081"/>
                  </a:moveTo>
                  <a:lnTo>
                    <a:pt x="7271" y="11082"/>
                  </a:lnTo>
                  <a:lnTo>
                    <a:pt x="7281" y="11081"/>
                  </a:lnTo>
                  <a:lnTo>
                    <a:pt x="6960" y="11562"/>
                  </a:lnTo>
                  <a:lnTo>
                    <a:pt x="6354" y="11618"/>
                  </a:lnTo>
                  <a:lnTo>
                    <a:pt x="6354" y="11616"/>
                  </a:lnTo>
                  <a:lnTo>
                    <a:pt x="6343" y="11618"/>
                  </a:lnTo>
                  <a:lnTo>
                    <a:pt x="6693" y="11119"/>
                  </a:lnTo>
                  <a:lnTo>
                    <a:pt x="7272" y="11081"/>
                  </a:lnTo>
                  <a:close/>
                  <a:moveTo>
                    <a:pt x="7909" y="11081"/>
                  </a:moveTo>
                  <a:lnTo>
                    <a:pt x="8231" y="11562"/>
                  </a:lnTo>
                  <a:lnTo>
                    <a:pt x="8836" y="11618"/>
                  </a:lnTo>
                  <a:lnTo>
                    <a:pt x="8836" y="11616"/>
                  </a:lnTo>
                  <a:lnTo>
                    <a:pt x="8847" y="11618"/>
                  </a:lnTo>
                  <a:lnTo>
                    <a:pt x="8497" y="11120"/>
                  </a:lnTo>
                  <a:lnTo>
                    <a:pt x="7919" y="11081"/>
                  </a:lnTo>
                  <a:lnTo>
                    <a:pt x="7920" y="11082"/>
                  </a:lnTo>
                  <a:lnTo>
                    <a:pt x="7909" y="11081"/>
                  </a:lnTo>
                  <a:close/>
                  <a:moveTo>
                    <a:pt x="9154" y="12167"/>
                  </a:moveTo>
                  <a:lnTo>
                    <a:pt x="9410" y="12688"/>
                  </a:lnTo>
                  <a:lnTo>
                    <a:pt x="9154" y="13240"/>
                  </a:lnTo>
                  <a:lnTo>
                    <a:pt x="8898" y="12688"/>
                  </a:lnTo>
                  <a:lnTo>
                    <a:pt x="9154" y="12167"/>
                  </a:lnTo>
                  <a:close/>
                  <a:moveTo>
                    <a:pt x="6026" y="12167"/>
                  </a:moveTo>
                  <a:lnTo>
                    <a:pt x="6282" y="12688"/>
                  </a:lnTo>
                  <a:lnTo>
                    <a:pt x="6026" y="13240"/>
                  </a:lnTo>
                  <a:lnTo>
                    <a:pt x="5770" y="12688"/>
                  </a:lnTo>
                  <a:lnTo>
                    <a:pt x="6026" y="12167"/>
                  </a:lnTo>
                  <a:close/>
                  <a:moveTo>
                    <a:pt x="8617" y="12731"/>
                  </a:moveTo>
                  <a:lnTo>
                    <a:pt x="9036" y="13557"/>
                  </a:lnTo>
                  <a:lnTo>
                    <a:pt x="8099" y="13619"/>
                  </a:lnTo>
                  <a:lnTo>
                    <a:pt x="7609" y="14383"/>
                  </a:lnTo>
                  <a:lnTo>
                    <a:pt x="7069" y="13591"/>
                  </a:lnTo>
                  <a:lnTo>
                    <a:pt x="6166" y="13530"/>
                  </a:lnTo>
                  <a:lnTo>
                    <a:pt x="6169" y="13524"/>
                  </a:lnTo>
                  <a:lnTo>
                    <a:pt x="6162" y="13523"/>
                  </a:lnTo>
                  <a:lnTo>
                    <a:pt x="6560" y="12709"/>
                  </a:lnTo>
                  <a:lnTo>
                    <a:pt x="6144" y="11847"/>
                  </a:lnTo>
                  <a:lnTo>
                    <a:pt x="7051" y="11804"/>
                  </a:lnTo>
                  <a:lnTo>
                    <a:pt x="7573" y="11024"/>
                  </a:lnTo>
                  <a:lnTo>
                    <a:pt x="8080" y="11799"/>
                  </a:lnTo>
                  <a:lnTo>
                    <a:pt x="9015" y="11881"/>
                  </a:lnTo>
                  <a:lnTo>
                    <a:pt x="8617" y="12731"/>
                  </a:lnTo>
                  <a:close/>
                  <a:moveTo>
                    <a:pt x="6506" y="13329"/>
                  </a:moveTo>
                  <a:lnTo>
                    <a:pt x="6506" y="13329"/>
                  </a:lnTo>
                  <a:lnTo>
                    <a:pt x="7193" y="13376"/>
                  </a:lnTo>
                  <a:lnTo>
                    <a:pt x="7603" y="13977"/>
                  </a:lnTo>
                  <a:lnTo>
                    <a:pt x="7972" y="13403"/>
                  </a:lnTo>
                  <a:lnTo>
                    <a:pt x="8683" y="13356"/>
                  </a:lnTo>
                  <a:lnTo>
                    <a:pt x="8369" y="12735"/>
                  </a:lnTo>
                  <a:lnTo>
                    <a:pt x="8673" y="12082"/>
                  </a:lnTo>
                  <a:lnTo>
                    <a:pt x="8667" y="12081"/>
                  </a:lnTo>
                  <a:lnTo>
                    <a:pt x="8670" y="12074"/>
                  </a:lnTo>
                  <a:lnTo>
                    <a:pt x="7952" y="12012"/>
                  </a:lnTo>
                  <a:lnTo>
                    <a:pt x="7571" y="11430"/>
                  </a:lnTo>
                  <a:lnTo>
                    <a:pt x="7175" y="12023"/>
                  </a:lnTo>
                  <a:lnTo>
                    <a:pt x="6493" y="12055"/>
                  </a:lnTo>
                  <a:lnTo>
                    <a:pt x="6810" y="12711"/>
                  </a:lnTo>
                  <a:lnTo>
                    <a:pt x="6506" y="13329"/>
                  </a:lnTo>
                  <a:lnTo>
                    <a:pt x="6506" y="13329"/>
                  </a:lnTo>
                  <a:close/>
                  <a:moveTo>
                    <a:pt x="7833" y="12258"/>
                  </a:moveTo>
                  <a:lnTo>
                    <a:pt x="7583" y="11875"/>
                  </a:lnTo>
                  <a:lnTo>
                    <a:pt x="7326" y="12259"/>
                  </a:lnTo>
                  <a:lnTo>
                    <a:pt x="6875" y="12280"/>
                  </a:lnTo>
                  <a:lnTo>
                    <a:pt x="7082" y="12705"/>
                  </a:lnTo>
                  <a:lnTo>
                    <a:pt x="6885" y="13106"/>
                  </a:lnTo>
                  <a:lnTo>
                    <a:pt x="6892" y="13106"/>
                  </a:lnTo>
                  <a:lnTo>
                    <a:pt x="6888" y="13112"/>
                  </a:lnTo>
                  <a:lnTo>
                    <a:pt x="7333" y="13143"/>
                  </a:lnTo>
                  <a:lnTo>
                    <a:pt x="7599" y="13533"/>
                  </a:lnTo>
                  <a:lnTo>
                    <a:pt x="7842" y="13154"/>
                  </a:lnTo>
                  <a:lnTo>
                    <a:pt x="8304" y="13124"/>
                  </a:lnTo>
                  <a:lnTo>
                    <a:pt x="8097" y="12715"/>
                  </a:lnTo>
                  <a:lnTo>
                    <a:pt x="8291" y="12298"/>
                  </a:lnTo>
                  <a:lnTo>
                    <a:pt x="8291" y="12298"/>
                  </a:lnTo>
                  <a:lnTo>
                    <a:pt x="8291" y="12298"/>
                  </a:lnTo>
                  <a:lnTo>
                    <a:pt x="7833" y="12258"/>
                  </a:lnTo>
                  <a:close/>
                  <a:moveTo>
                    <a:pt x="7230" y="12911"/>
                  </a:moveTo>
                  <a:lnTo>
                    <a:pt x="7230" y="12911"/>
                  </a:lnTo>
                  <a:lnTo>
                    <a:pt x="7330" y="12705"/>
                  </a:lnTo>
                  <a:lnTo>
                    <a:pt x="7225" y="12488"/>
                  </a:lnTo>
                  <a:lnTo>
                    <a:pt x="7449" y="12477"/>
                  </a:lnTo>
                  <a:lnTo>
                    <a:pt x="7581" y="12281"/>
                  </a:lnTo>
                  <a:lnTo>
                    <a:pt x="7705" y="12471"/>
                  </a:lnTo>
                  <a:lnTo>
                    <a:pt x="7947" y="12492"/>
                  </a:lnTo>
                  <a:lnTo>
                    <a:pt x="7943" y="12499"/>
                  </a:lnTo>
                  <a:lnTo>
                    <a:pt x="7951" y="12499"/>
                  </a:lnTo>
                  <a:lnTo>
                    <a:pt x="7848" y="12719"/>
                  </a:lnTo>
                  <a:lnTo>
                    <a:pt x="7951" y="12923"/>
                  </a:lnTo>
                  <a:lnTo>
                    <a:pt x="7715" y="12938"/>
                  </a:lnTo>
                  <a:lnTo>
                    <a:pt x="7594" y="13126"/>
                  </a:lnTo>
                  <a:lnTo>
                    <a:pt x="7458" y="12927"/>
                  </a:lnTo>
                  <a:lnTo>
                    <a:pt x="7230" y="12911"/>
                  </a:lnTo>
                  <a:lnTo>
                    <a:pt x="7230" y="12911"/>
                  </a:lnTo>
                  <a:close/>
                  <a:moveTo>
                    <a:pt x="2591" y="8372"/>
                  </a:moveTo>
                  <a:lnTo>
                    <a:pt x="2591" y="8372"/>
                  </a:lnTo>
                  <a:lnTo>
                    <a:pt x="2591" y="8372"/>
                  </a:lnTo>
                  <a:lnTo>
                    <a:pt x="2268" y="8854"/>
                  </a:lnTo>
                  <a:lnTo>
                    <a:pt x="1662" y="8908"/>
                  </a:lnTo>
                  <a:lnTo>
                    <a:pt x="2012" y="8410"/>
                  </a:lnTo>
                  <a:lnTo>
                    <a:pt x="2591" y="8372"/>
                  </a:lnTo>
                  <a:close/>
                  <a:moveTo>
                    <a:pt x="3228" y="8372"/>
                  </a:moveTo>
                  <a:lnTo>
                    <a:pt x="3228" y="8372"/>
                  </a:lnTo>
                  <a:lnTo>
                    <a:pt x="3228" y="8372"/>
                  </a:lnTo>
                  <a:lnTo>
                    <a:pt x="3550" y="8854"/>
                  </a:lnTo>
                  <a:lnTo>
                    <a:pt x="4156" y="8908"/>
                  </a:lnTo>
                  <a:lnTo>
                    <a:pt x="3805" y="8410"/>
                  </a:lnTo>
                  <a:lnTo>
                    <a:pt x="3228" y="8372"/>
                  </a:lnTo>
                  <a:close/>
                  <a:moveTo>
                    <a:pt x="3937" y="10021"/>
                  </a:moveTo>
                  <a:lnTo>
                    <a:pt x="4355" y="10848"/>
                  </a:lnTo>
                  <a:lnTo>
                    <a:pt x="3418" y="10910"/>
                  </a:lnTo>
                  <a:lnTo>
                    <a:pt x="2928" y="11675"/>
                  </a:lnTo>
                  <a:lnTo>
                    <a:pt x="2389" y="10882"/>
                  </a:lnTo>
                  <a:lnTo>
                    <a:pt x="1485" y="10821"/>
                  </a:lnTo>
                  <a:lnTo>
                    <a:pt x="1488" y="10814"/>
                  </a:lnTo>
                  <a:lnTo>
                    <a:pt x="1480" y="10814"/>
                  </a:lnTo>
                  <a:lnTo>
                    <a:pt x="1879" y="10001"/>
                  </a:lnTo>
                  <a:lnTo>
                    <a:pt x="1463" y="9138"/>
                  </a:lnTo>
                  <a:lnTo>
                    <a:pt x="2370" y="9096"/>
                  </a:lnTo>
                  <a:lnTo>
                    <a:pt x="2893" y="8315"/>
                  </a:lnTo>
                  <a:lnTo>
                    <a:pt x="3399" y="9090"/>
                  </a:lnTo>
                  <a:lnTo>
                    <a:pt x="4333" y="9171"/>
                  </a:lnTo>
                  <a:lnTo>
                    <a:pt x="3937" y="10021"/>
                  </a:lnTo>
                  <a:close/>
                  <a:moveTo>
                    <a:pt x="1825" y="10620"/>
                  </a:moveTo>
                  <a:lnTo>
                    <a:pt x="1825" y="10620"/>
                  </a:lnTo>
                  <a:lnTo>
                    <a:pt x="2513" y="10666"/>
                  </a:lnTo>
                  <a:lnTo>
                    <a:pt x="2922" y="11269"/>
                  </a:lnTo>
                  <a:lnTo>
                    <a:pt x="3290" y="10694"/>
                  </a:lnTo>
                  <a:lnTo>
                    <a:pt x="4002" y="10647"/>
                  </a:lnTo>
                  <a:lnTo>
                    <a:pt x="3688" y="10026"/>
                  </a:lnTo>
                  <a:lnTo>
                    <a:pt x="3993" y="9372"/>
                  </a:lnTo>
                  <a:lnTo>
                    <a:pt x="3986" y="9372"/>
                  </a:lnTo>
                  <a:lnTo>
                    <a:pt x="3989" y="9366"/>
                  </a:lnTo>
                  <a:lnTo>
                    <a:pt x="3271" y="9303"/>
                  </a:lnTo>
                  <a:lnTo>
                    <a:pt x="2891" y="8720"/>
                  </a:lnTo>
                  <a:lnTo>
                    <a:pt x="2493" y="9314"/>
                  </a:lnTo>
                  <a:lnTo>
                    <a:pt x="1812" y="9345"/>
                  </a:lnTo>
                  <a:lnTo>
                    <a:pt x="2128" y="10001"/>
                  </a:lnTo>
                  <a:lnTo>
                    <a:pt x="1825" y="10620"/>
                  </a:lnTo>
                  <a:lnTo>
                    <a:pt x="1825" y="10620"/>
                  </a:lnTo>
                  <a:close/>
                  <a:moveTo>
                    <a:pt x="3152" y="9549"/>
                  </a:moveTo>
                  <a:lnTo>
                    <a:pt x="2902" y="9165"/>
                  </a:lnTo>
                  <a:lnTo>
                    <a:pt x="2645" y="9550"/>
                  </a:lnTo>
                  <a:lnTo>
                    <a:pt x="2195" y="9571"/>
                  </a:lnTo>
                  <a:lnTo>
                    <a:pt x="2401" y="9996"/>
                  </a:lnTo>
                  <a:lnTo>
                    <a:pt x="2204" y="10396"/>
                  </a:lnTo>
                  <a:lnTo>
                    <a:pt x="2210" y="10397"/>
                  </a:lnTo>
                  <a:lnTo>
                    <a:pt x="2208" y="10404"/>
                  </a:lnTo>
                  <a:lnTo>
                    <a:pt x="2652" y="10434"/>
                  </a:lnTo>
                  <a:lnTo>
                    <a:pt x="2918" y="10824"/>
                  </a:lnTo>
                  <a:lnTo>
                    <a:pt x="3161" y="10445"/>
                  </a:lnTo>
                  <a:lnTo>
                    <a:pt x="3623" y="10414"/>
                  </a:lnTo>
                  <a:lnTo>
                    <a:pt x="3416" y="10005"/>
                  </a:lnTo>
                  <a:lnTo>
                    <a:pt x="3610" y="9589"/>
                  </a:lnTo>
                  <a:lnTo>
                    <a:pt x="3610" y="9589"/>
                  </a:lnTo>
                  <a:lnTo>
                    <a:pt x="3610" y="9589"/>
                  </a:lnTo>
                  <a:lnTo>
                    <a:pt x="3152" y="9549"/>
                  </a:lnTo>
                  <a:close/>
                  <a:moveTo>
                    <a:pt x="2548" y="10203"/>
                  </a:moveTo>
                  <a:lnTo>
                    <a:pt x="2548" y="10203"/>
                  </a:lnTo>
                  <a:lnTo>
                    <a:pt x="2649" y="9996"/>
                  </a:lnTo>
                  <a:lnTo>
                    <a:pt x="2544" y="9778"/>
                  </a:lnTo>
                  <a:lnTo>
                    <a:pt x="2768" y="9769"/>
                  </a:lnTo>
                  <a:lnTo>
                    <a:pt x="2899" y="9571"/>
                  </a:lnTo>
                  <a:lnTo>
                    <a:pt x="3024" y="9762"/>
                  </a:lnTo>
                  <a:lnTo>
                    <a:pt x="3265" y="9784"/>
                  </a:lnTo>
                  <a:lnTo>
                    <a:pt x="3262" y="9789"/>
                  </a:lnTo>
                  <a:lnTo>
                    <a:pt x="3270" y="9790"/>
                  </a:lnTo>
                  <a:lnTo>
                    <a:pt x="3167" y="10011"/>
                  </a:lnTo>
                  <a:lnTo>
                    <a:pt x="3270" y="10214"/>
                  </a:lnTo>
                  <a:lnTo>
                    <a:pt x="3033" y="10230"/>
                  </a:lnTo>
                  <a:lnTo>
                    <a:pt x="2912" y="10418"/>
                  </a:lnTo>
                  <a:lnTo>
                    <a:pt x="2776" y="10218"/>
                  </a:lnTo>
                  <a:lnTo>
                    <a:pt x="2548" y="10203"/>
                  </a:lnTo>
                  <a:lnTo>
                    <a:pt x="2548" y="10203"/>
                  </a:lnTo>
                  <a:close/>
                  <a:moveTo>
                    <a:pt x="99" y="8372"/>
                  </a:moveTo>
                  <a:lnTo>
                    <a:pt x="99" y="8372"/>
                  </a:lnTo>
                  <a:lnTo>
                    <a:pt x="99" y="8372"/>
                  </a:lnTo>
                  <a:lnTo>
                    <a:pt x="421" y="8854"/>
                  </a:lnTo>
                  <a:lnTo>
                    <a:pt x="1028" y="8908"/>
                  </a:lnTo>
                  <a:lnTo>
                    <a:pt x="677" y="8410"/>
                  </a:lnTo>
                  <a:lnTo>
                    <a:pt x="99" y="8372"/>
                  </a:lnTo>
                  <a:close/>
                  <a:moveTo>
                    <a:pt x="1344" y="9459"/>
                  </a:moveTo>
                  <a:lnTo>
                    <a:pt x="1600" y="9978"/>
                  </a:lnTo>
                  <a:lnTo>
                    <a:pt x="1344" y="10531"/>
                  </a:lnTo>
                  <a:lnTo>
                    <a:pt x="1088" y="9978"/>
                  </a:lnTo>
                  <a:lnTo>
                    <a:pt x="1344" y="9459"/>
                  </a:lnTo>
                  <a:close/>
                  <a:moveTo>
                    <a:pt x="8846" y="8372"/>
                  </a:moveTo>
                  <a:lnTo>
                    <a:pt x="8846" y="8372"/>
                  </a:lnTo>
                  <a:lnTo>
                    <a:pt x="8846" y="8372"/>
                  </a:lnTo>
                  <a:lnTo>
                    <a:pt x="8523" y="8854"/>
                  </a:lnTo>
                  <a:lnTo>
                    <a:pt x="7918" y="8908"/>
                  </a:lnTo>
                  <a:lnTo>
                    <a:pt x="8267" y="8410"/>
                  </a:lnTo>
                  <a:lnTo>
                    <a:pt x="8846" y="8372"/>
                  </a:lnTo>
                  <a:close/>
                  <a:moveTo>
                    <a:pt x="9483" y="8372"/>
                  </a:moveTo>
                  <a:lnTo>
                    <a:pt x="9483" y="8372"/>
                  </a:lnTo>
                  <a:lnTo>
                    <a:pt x="9483" y="8372"/>
                  </a:lnTo>
                  <a:lnTo>
                    <a:pt x="9805" y="8854"/>
                  </a:lnTo>
                  <a:lnTo>
                    <a:pt x="10412" y="8908"/>
                  </a:lnTo>
                  <a:lnTo>
                    <a:pt x="10061" y="8410"/>
                  </a:lnTo>
                  <a:lnTo>
                    <a:pt x="9483" y="8372"/>
                  </a:lnTo>
                  <a:close/>
                  <a:moveTo>
                    <a:pt x="8081" y="10620"/>
                  </a:moveTo>
                  <a:lnTo>
                    <a:pt x="8081" y="10620"/>
                  </a:lnTo>
                  <a:lnTo>
                    <a:pt x="8768" y="10666"/>
                  </a:lnTo>
                  <a:lnTo>
                    <a:pt x="9178" y="11269"/>
                  </a:lnTo>
                  <a:lnTo>
                    <a:pt x="9546" y="10694"/>
                  </a:lnTo>
                  <a:lnTo>
                    <a:pt x="10258" y="10647"/>
                  </a:lnTo>
                  <a:lnTo>
                    <a:pt x="9943" y="10026"/>
                  </a:lnTo>
                  <a:lnTo>
                    <a:pt x="10249" y="9372"/>
                  </a:lnTo>
                  <a:lnTo>
                    <a:pt x="10241" y="9372"/>
                  </a:lnTo>
                  <a:lnTo>
                    <a:pt x="10245" y="9366"/>
                  </a:lnTo>
                  <a:lnTo>
                    <a:pt x="9527" y="9303"/>
                  </a:lnTo>
                  <a:lnTo>
                    <a:pt x="9146" y="8720"/>
                  </a:lnTo>
                  <a:lnTo>
                    <a:pt x="8749" y="9314"/>
                  </a:lnTo>
                  <a:lnTo>
                    <a:pt x="8068" y="9345"/>
                  </a:lnTo>
                  <a:lnTo>
                    <a:pt x="8384" y="10001"/>
                  </a:lnTo>
                  <a:lnTo>
                    <a:pt x="8081" y="10620"/>
                  </a:lnTo>
                  <a:lnTo>
                    <a:pt x="8081" y="10620"/>
                  </a:lnTo>
                  <a:close/>
                  <a:moveTo>
                    <a:pt x="9408" y="9549"/>
                  </a:moveTo>
                  <a:lnTo>
                    <a:pt x="9157" y="9165"/>
                  </a:lnTo>
                  <a:lnTo>
                    <a:pt x="8900" y="9550"/>
                  </a:lnTo>
                  <a:lnTo>
                    <a:pt x="8451" y="9571"/>
                  </a:lnTo>
                  <a:lnTo>
                    <a:pt x="8656" y="9996"/>
                  </a:lnTo>
                  <a:lnTo>
                    <a:pt x="8460" y="10396"/>
                  </a:lnTo>
                  <a:lnTo>
                    <a:pt x="8466" y="10397"/>
                  </a:lnTo>
                  <a:lnTo>
                    <a:pt x="8464" y="10404"/>
                  </a:lnTo>
                  <a:lnTo>
                    <a:pt x="8908" y="10434"/>
                  </a:lnTo>
                  <a:lnTo>
                    <a:pt x="9173" y="10824"/>
                  </a:lnTo>
                  <a:lnTo>
                    <a:pt x="9416" y="10445"/>
                  </a:lnTo>
                  <a:lnTo>
                    <a:pt x="9879" y="10414"/>
                  </a:lnTo>
                  <a:lnTo>
                    <a:pt x="9671" y="10005"/>
                  </a:lnTo>
                  <a:lnTo>
                    <a:pt x="9866" y="9589"/>
                  </a:lnTo>
                  <a:lnTo>
                    <a:pt x="9866" y="9589"/>
                  </a:lnTo>
                  <a:lnTo>
                    <a:pt x="9866" y="9589"/>
                  </a:lnTo>
                  <a:lnTo>
                    <a:pt x="9408" y="9549"/>
                  </a:lnTo>
                  <a:close/>
                  <a:moveTo>
                    <a:pt x="8804" y="10203"/>
                  </a:moveTo>
                  <a:lnTo>
                    <a:pt x="8804" y="10203"/>
                  </a:lnTo>
                  <a:lnTo>
                    <a:pt x="8905" y="9996"/>
                  </a:lnTo>
                  <a:lnTo>
                    <a:pt x="8800" y="9778"/>
                  </a:lnTo>
                  <a:lnTo>
                    <a:pt x="9023" y="9769"/>
                  </a:lnTo>
                  <a:lnTo>
                    <a:pt x="9155" y="9571"/>
                  </a:lnTo>
                  <a:lnTo>
                    <a:pt x="9279" y="9762"/>
                  </a:lnTo>
                  <a:lnTo>
                    <a:pt x="9521" y="9784"/>
                  </a:lnTo>
                  <a:lnTo>
                    <a:pt x="9518" y="9789"/>
                  </a:lnTo>
                  <a:lnTo>
                    <a:pt x="9525" y="9790"/>
                  </a:lnTo>
                  <a:lnTo>
                    <a:pt x="9423" y="10011"/>
                  </a:lnTo>
                  <a:lnTo>
                    <a:pt x="9525" y="10214"/>
                  </a:lnTo>
                  <a:lnTo>
                    <a:pt x="9289" y="10230"/>
                  </a:lnTo>
                  <a:lnTo>
                    <a:pt x="9168" y="10418"/>
                  </a:lnTo>
                  <a:lnTo>
                    <a:pt x="9032" y="10218"/>
                  </a:lnTo>
                  <a:lnTo>
                    <a:pt x="8804" y="10203"/>
                  </a:lnTo>
                  <a:lnTo>
                    <a:pt x="8804" y="10203"/>
                  </a:lnTo>
                  <a:close/>
                  <a:moveTo>
                    <a:pt x="5718" y="8372"/>
                  </a:moveTo>
                  <a:lnTo>
                    <a:pt x="5718" y="8372"/>
                  </a:lnTo>
                  <a:lnTo>
                    <a:pt x="5718" y="8372"/>
                  </a:lnTo>
                  <a:lnTo>
                    <a:pt x="5396" y="8854"/>
                  </a:lnTo>
                  <a:lnTo>
                    <a:pt x="4789" y="8908"/>
                  </a:lnTo>
                  <a:lnTo>
                    <a:pt x="5140" y="8410"/>
                  </a:lnTo>
                  <a:lnTo>
                    <a:pt x="5718" y="8372"/>
                  </a:lnTo>
                  <a:close/>
                  <a:moveTo>
                    <a:pt x="6355" y="8372"/>
                  </a:moveTo>
                  <a:lnTo>
                    <a:pt x="6355" y="8372"/>
                  </a:lnTo>
                  <a:lnTo>
                    <a:pt x="6355" y="8372"/>
                  </a:lnTo>
                  <a:lnTo>
                    <a:pt x="6677" y="8854"/>
                  </a:lnTo>
                  <a:lnTo>
                    <a:pt x="7284" y="8908"/>
                  </a:lnTo>
                  <a:lnTo>
                    <a:pt x="6933" y="8410"/>
                  </a:lnTo>
                  <a:lnTo>
                    <a:pt x="6355" y="8372"/>
                  </a:lnTo>
                  <a:close/>
                  <a:moveTo>
                    <a:pt x="7600" y="9459"/>
                  </a:moveTo>
                  <a:lnTo>
                    <a:pt x="7856" y="9978"/>
                  </a:lnTo>
                  <a:lnTo>
                    <a:pt x="7600" y="10531"/>
                  </a:lnTo>
                  <a:lnTo>
                    <a:pt x="7344" y="9978"/>
                  </a:lnTo>
                  <a:lnTo>
                    <a:pt x="7600" y="9459"/>
                  </a:lnTo>
                  <a:close/>
                  <a:moveTo>
                    <a:pt x="4473" y="9459"/>
                  </a:moveTo>
                  <a:lnTo>
                    <a:pt x="4729" y="9978"/>
                  </a:lnTo>
                  <a:lnTo>
                    <a:pt x="4473" y="10531"/>
                  </a:lnTo>
                  <a:lnTo>
                    <a:pt x="4217" y="9978"/>
                  </a:lnTo>
                  <a:lnTo>
                    <a:pt x="4473" y="9459"/>
                  </a:lnTo>
                  <a:close/>
                  <a:moveTo>
                    <a:pt x="7064" y="10021"/>
                  </a:moveTo>
                  <a:lnTo>
                    <a:pt x="7482" y="10848"/>
                  </a:lnTo>
                  <a:lnTo>
                    <a:pt x="6545" y="10910"/>
                  </a:lnTo>
                  <a:lnTo>
                    <a:pt x="6055" y="11675"/>
                  </a:lnTo>
                  <a:lnTo>
                    <a:pt x="5516" y="10882"/>
                  </a:lnTo>
                  <a:lnTo>
                    <a:pt x="4612" y="10821"/>
                  </a:lnTo>
                  <a:lnTo>
                    <a:pt x="4615" y="10814"/>
                  </a:lnTo>
                  <a:lnTo>
                    <a:pt x="4609" y="10814"/>
                  </a:lnTo>
                  <a:lnTo>
                    <a:pt x="5007" y="10001"/>
                  </a:lnTo>
                  <a:lnTo>
                    <a:pt x="4590" y="9138"/>
                  </a:lnTo>
                  <a:lnTo>
                    <a:pt x="5498" y="9096"/>
                  </a:lnTo>
                  <a:lnTo>
                    <a:pt x="6020" y="8315"/>
                  </a:lnTo>
                  <a:lnTo>
                    <a:pt x="6527" y="9090"/>
                  </a:lnTo>
                  <a:lnTo>
                    <a:pt x="7461" y="9171"/>
                  </a:lnTo>
                  <a:lnTo>
                    <a:pt x="7064" y="10021"/>
                  </a:lnTo>
                  <a:close/>
                  <a:moveTo>
                    <a:pt x="4953" y="10620"/>
                  </a:moveTo>
                  <a:lnTo>
                    <a:pt x="4953" y="10620"/>
                  </a:lnTo>
                  <a:lnTo>
                    <a:pt x="5640" y="10666"/>
                  </a:lnTo>
                  <a:lnTo>
                    <a:pt x="6049" y="11269"/>
                  </a:lnTo>
                  <a:lnTo>
                    <a:pt x="6418" y="10694"/>
                  </a:lnTo>
                  <a:lnTo>
                    <a:pt x="7130" y="10647"/>
                  </a:lnTo>
                  <a:lnTo>
                    <a:pt x="6816" y="10026"/>
                  </a:lnTo>
                  <a:lnTo>
                    <a:pt x="7121" y="9372"/>
                  </a:lnTo>
                  <a:lnTo>
                    <a:pt x="7114" y="9372"/>
                  </a:lnTo>
                  <a:lnTo>
                    <a:pt x="7116" y="9366"/>
                  </a:lnTo>
                  <a:lnTo>
                    <a:pt x="6398" y="9303"/>
                  </a:lnTo>
                  <a:lnTo>
                    <a:pt x="6018" y="8720"/>
                  </a:lnTo>
                  <a:lnTo>
                    <a:pt x="5621" y="9314"/>
                  </a:lnTo>
                  <a:lnTo>
                    <a:pt x="4939" y="9345"/>
                  </a:lnTo>
                  <a:lnTo>
                    <a:pt x="5256" y="10001"/>
                  </a:lnTo>
                  <a:lnTo>
                    <a:pt x="4953" y="10620"/>
                  </a:lnTo>
                  <a:lnTo>
                    <a:pt x="4953" y="10620"/>
                  </a:lnTo>
                  <a:close/>
                  <a:moveTo>
                    <a:pt x="6280" y="9549"/>
                  </a:moveTo>
                  <a:lnTo>
                    <a:pt x="6029" y="9165"/>
                  </a:lnTo>
                  <a:lnTo>
                    <a:pt x="5772" y="9550"/>
                  </a:lnTo>
                  <a:lnTo>
                    <a:pt x="5323" y="9571"/>
                  </a:lnTo>
                  <a:lnTo>
                    <a:pt x="5528" y="9996"/>
                  </a:lnTo>
                  <a:lnTo>
                    <a:pt x="5331" y="10396"/>
                  </a:lnTo>
                  <a:lnTo>
                    <a:pt x="5339" y="10397"/>
                  </a:lnTo>
                  <a:lnTo>
                    <a:pt x="5336" y="10404"/>
                  </a:lnTo>
                  <a:lnTo>
                    <a:pt x="5780" y="10434"/>
                  </a:lnTo>
                  <a:lnTo>
                    <a:pt x="6046" y="10824"/>
                  </a:lnTo>
                  <a:lnTo>
                    <a:pt x="6289" y="10445"/>
                  </a:lnTo>
                  <a:lnTo>
                    <a:pt x="6750" y="10414"/>
                  </a:lnTo>
                  <a:lnTo>
                    <a:pt x="6544" y="10005"/>
                  </a:lnTo>
                  <a:lnTo>
                    <a:pt x="6738" y="9589"/>
                  </a:lnTo>
                  <a:lnTo>
                    <a:pt x="6738" y="9589"/>
                  </a:lnTo>
                  <a:lnTo>
                    <a:pt x="6738" y="9589"/>
                  </a:lnTo>
                  <a:lnTo>
                    <a:pt x="6280" y="9549"/>
                  </a:lnTo>
                  <a:close/>
                  <a:moveTo>
                    <a:pt x="5676" y="10203"/>
                  </a:moveTo>
                  <a:lnTo>
                    <a:pt x="5676" y="10203"/>
                  </a:lnTo>
                  <a:lnTo>
                    <a:pt x="5777" y="9996"/>
                  </a:lnTo>
                  <a:lnTo>
                    <a:pt x="5671" y="9778"/>
                  </a:lnTo>
                  <a:lnTo>
                    <a:pt x="5895" y="9769"/>
                  </a:lnTo>
                  <a:lnTo>
                    <a:pt x="6027" y="9571"/>
                  </a:lnTo>
                  <a:lnTo>
                    <a:pt x="6152" y="9762"/>
                  </a:lnTo>
                  <a:lnTo>
                    <a:pt x="6394" y="9784"/>
                  </a:lnTo>
                  <a:lnTo>
                    <a:pt x="6391" y="9789"/>
                  </a:lnTo>
                  <a:lnTo>
                    <a:pt x="6397" y="9790"/>
                  </a:lnTo>
                  <a:lnTo>
                    <a:pt x="6295" y="10011"/>
                  </a:lnTo>
                  <a:lnTo>
                    <a:pt x="6398" y="10214"/>
                  </a:lnTo>
                  <a:lnTo>
                    <a:pt x="6162" y="10230"/>
                  </a:lnTo>
                  <a:lnTo>
                    <a:pt x="6041" y="10418"/>
                  </a:lnTo>
                  <a:lnTo>
                    <a:pt x="5905" y="10218"/>
                  </a:lnTo>
                  <a:lnTo>
                    <a:pt x="5676" y="10203"/>
                  </a:lnTo>
                  <a:lnTo>
                    <a:pt x="5676" y="10203"/>
                  </a:lnTo>
                  <a:close/>
                  <a:moveTo>
                    <a:pt x="4154" y="5662"/>
                  </a:moveTo>
                  <a:lnTo>
                    <a:pt x="4154" y="5664"/>
                  </a:lnTo>
                  <a:lnTo>
                    <a:pt x="4165" y="5662"/>
                  </a:lnTo>
                  <a:lnTo>
                    <a:pt x="3843" y="6144"/>
                  </a:lnTo>
                  <a:lnTo>
                    <a:pt x="3236" y="6199"/>
                  </a:lnTo>
                  <a:lnTo>
                    <a:pt x="3237" y="6198"/>
                  </a:lnTo>
                  <a:lnTo>
                    <a:pt x="3226" y="6199"/>
                  </a:lnTo>
                  <a:lnTo>
                    <a:pt x="3576" y="5701"/>
                  </a:lnTo>
                  <a:lnTo>
                    <a:pt x="4154" y="5662"/>
                  </a:lnTo>
                  <a:close/>
                  <a:moveTo>
                    <a:pt x="4791" y="5662"/>
                  </a:moveTo>
                  <a:lnTo>
                    <a:pt x="5113" y="6144"/>
                  </a:lnTo>
                  <a:lnTo>
                    <a:pt x="5720" y="6199"/>
                  </a:lnTo>
                  <a:lnTo>
                    <a:pt x="5719" y="6198"/>
                  </a:lnTo>
                  <a:lnTo>
                    <a:pt x="5731" y="6199"/>
                  </a:lnTo>
                  <a:lnTo>
                    <a:pt x="5380" y="5701"/>
                  </a:lnTo>
                  <a:lnTo>
                    <a:pt x="4802" y="5662"/>
                  </a:lnTo>
                  <a:lnTo>
                    <a:pt x="4802" y="5664"/>
                  </a:lnTo>
                  <a:lnTo>
                    <a:pt x="4791" y="5662"/>
                  </a:lnTo>
                  <a:close/>
                  <a:moveTo>
                    <a:pt x="5501" y="7313"/>
                  </a:moveTo>
                  <a:lnTo>
                    <a:pt x="5919" y="8139"/>
                  </a:lnTo>
                  <a:lnTo>
                    <a:pt x="4981" y="8200"/>
                  </a:lnTo>
                  <a:lnTo>
                    <a:pt x="4491" y="8965"/>
                  </a:lnTo>
                  <a:lnTo>
                    <a:pt x="3952" y="8173"/>
                  </a:lnTo>
                  <a:lnTo>
                    <a:pt x="3048" y="8112"/>
                  </a:lnTo>
                  <a:lnTo>
                    <a:pt x="3052" y="8105"/>
                  </a:lnTo>
                  <a:lnTo>
                    <a:pt x="3045" y="8104"/>
                  </a:lnTo>
                  <a:lnTo>
                    <a:pt x="3444" y="7292"/>
                  </a:lnTo>
                  <a:lnTo>
                    <a:pt x="3027" y="6428"/>
                  </a:lnTo>
                  <a:lnTo>
                    <a:pt x="3934" y="6386"/>
                  </a:lnTo>
                  <a:lnTo>
                    <a:pt x="4457" y="5605"/>
                  </a:lnTo>
                  <a:lnTo>
                    <a:pt x="4963" y="6381"/>
                  </a:lnTo>
                  <a:lnTo>
                    <a:pt x="5897" y="6463"/>
                  </a:lnTo>
                  <a:lnTo>
                    <a:pt x="5501" y="7313"/>
                  </a:lnTo>
                  <a:close/>
                  <a:moveTo>
                    <a:pt x="3389" y="7911"/>
                  </a:moveTo>
                  <a:lnTo>
                    <a:pt x="3389" y="7911"/>
                  </a:lnTo>
                  <a:lnTo>
                    <a:pt x="4076" y="7957"/>
                  </a:lnTo>
                  <a:lnTo>
                    <a:pt x="4486" y="8559"/>
                  </a:lnTo>
                  <a:lnTo>
                    <a:pt x="4854" y="7984"/>
                  </a:lnTo>
                  <a:lnTo>
                    <a:pt x="5567" y="7938"/>
                  </a:lnTo>
                  <a:lnTo>
                    <a:pt x="5252" y="7317"/>
                  </a:lnTo>
                  <a:lnTo>
                    <a:pt x="5557" y="6664"/>
                  </a:lnTo>
                  <a:lnTo>
                    <a:pt x="5549" y="6663"/>
                  </a:lnTo>
                  <a:lnTo>
                    <a:pt x="5553" y="6657"/>
                  </a:lnTo>
                  <a:lnTo>
                    <a:pt x="4835" y="6593"/>
                  </a:lnTo>
                  <a:lnTo>
                    <a:pt x="4454" y="6011"/>
                  </a:lnTo>
                  <a:lnTo>
                    <a:pt x="4057" y="6605"/>
                  </a:lnTo>
                  <a:lnTo>
                    <a:pt x="3376" y="6637"/>
                  </a:lnTo>
                  <a:lnTo>
                    <a:pt x="3692" y="7292"/>
                  </a:lnTo>
                  <a:lnTo>
                    <a:pt x="3389" y="7911"/>
                  </a:lnTo>
                  <a:lnTo>
                    <a:pt x="3389" y="7911"/>
                  </a:lnTo>
                  <a:close/>
                  <a:moveTo>
                    <a:pt x="4716" y="6840"/>
                  </a:moveTo>
                  <a:lnTo>
                    <a:pt x="4465" y="6456"/>
                  </a:lnTo>
                  <a:lnTo>
                    <a:pt x="4208" y="6841"/>
                  </a:lnTo>
                  <a:lnTo>
                    <a:pt x="3759" y="6861"/>
                  </a:lnTo>
                  <a:lnTo>
                    <a:pt x="3964" y="7287"/>
                  </a:lnTo>
                  <a:lnTo>
                    <a:pt x="3768" y="7687"/>
                  </a:lnTo>
                  <a:lnTo>
                    <a:pt x="3775" y="7687"/>
                  </a:lnTo>
                  <a:lnTo>
                    <a:pt x="3772" y="7694"/>
                  </a:lnTo>
                  <a:lnTo>
                    <a:pt x="4217" y="7724"/>
                  </a:lnTo>
                  <a:lnTo>
                    <a:pt x="4483" y="8115"/>
                  </a:lnTo>
                  <a:lnTo>
                    <a:pt x="4724" y="7736"/>
                  </a:lnTo>
                  <a:lnTo>
                    <a:pt x="5187" y="7706"/>
                  </a:lnTo>
                  <a:lnTo>
                    <a:pt x="4979" y="7296"/>
                  </a:lnTo>
                  <a:lnTo>
                    <a:pt x="5174" y="6880"/>
                  </a:lnTo>
                  <a:lnTo>
                    <a:pt x="5174" y="6880"/>
                  </a:lnTo>
                  <a:lnTo>
                    <a:pt x="5174" y="6880"/>
                  </a:lnTo>
                  <a:lnTo>
                    <a:pt x="4716" y="6840"/>
                  </a:lnTo>
                  <a:close/>
                  <a:moveTo>
                    <a:pt x="4112" y="7493"/>
                  </a:moveTo>
                  <a:lnTo>
                    <a:pt x="4112" y="7493"/>
                  </a:lnTo>
                  <a:lnTo>
                    <a:pt x="4213" y="7287"/>
                  </a:lnTo>
                  <a:lnTo>
                    <a:pt x="4108" y="7070"/>
                  </a:lnTo>
                  <a:lnTo>
                    <a:pt x="4331" y="7059"/>
                  </a:lnTo>
                  <a:lnTo>
                    <a:pt x="4463" y="6862"/>
                  </a:lnTo>
                  <a:lnTo>
                    <a:pt x="4588" y="7053"/>
                  </a:lnTo>
                  <a:lnTo>
                    <a:pt x="4830" y="7074"/>
                  </a:lnTo>
                  <a:lnTo>
                    <a:pt x="4827" y="7080"/>
                  </a:lnTo>
                  <a:lnTo>
                    <a:pt x="4833" y="7080"/>
                  </a:lnTo>
                  <a:lnTo>
                    <a:pt x="4731" y="7301"/>
                  </a:lnTo>
                  <a:lnTo>
                    <a:pt x="4835" y="7505"/>
                  </a:lnTo>
                  <a:lnTo>
                    <a:pt x="4597" y="7520"/>
                  </a:lnTo>
                  <a:lnTo>
                    <a:pt x="4477" y="7709"/>
                  </a:lnTo>
                  <a:lnTo>
                    <a:pt x="4341" y="7508"/>
                  </a:lnTo>
                  <a:lnTo>
                    <a:pt x="4112" y="7493"/>
                  </a:lnTo>
                  <a:lnTo>
                    <a:pt x="4112" y="7493"/>
                  </a:lnTo>
                  <a:close/>
                  <a:moveTo>
                    <a:pt x="1026" y="5662"/>
                  </a:moveTo>
                  <a:lnTo>
                    <a:pt x="1026" y="5664"/>
                  </a:lnTo>
                  <a:lnTo>
                    <a:pt x="1037" y="5662"/>
                  </a:lnTo>
                  <a:lnTo>
                    <a:pt x="715" y="6144"/>
                  </a:lnTo>
                  <a:lnTo>
                    <a:pt x="108" y="6199"/>
                  </a:lnTo>
                  <a:lnTo>
                    <a:pt x="109" y="6198"/>
                  </a:lnTo>
                  <a:lnTo>
                    <a:pt x="98" y="6199"/>
                  </a:lnTo>
                  <a:lnTo>
                    <a:pt x="448" y="5701"/>
                  </a:lnTo>
                  <a:lnTo>
                    <a:pt x="1026" y="5662"/>
                  </a:lnTo>
                  <a:close/>
                  <a:moveTo>
                    <a:pt x="1663" y="5662"/>
                  </a:moveTo>
                  <a:lnTo>
                    <a:pt x="1986" y="6144"/>
                  </a:lnTo>
                  <a:lnTo>
                    <a:pt x="2592" y="6199"/>
                  </a:lnTo>
                  <a:lnTo>
                    <a:pt x="2592" y="6198"/>
                  </a:lnTo>
                  <a:lnTo>
                    <a:pt x="2602" y="6199"/>
                  </a:lnTo>
                  <a:lnTo>
                    <a:pt x="2253" y="5701"/>
                  </a:lnTo>
                  <a:lnTo>
                    <a:pt x="1674" y="5662"/>
                  </a:lnTo>
                  <a:lnTo>
                    <a:pt x="1675" y="5664"/>
                  </a:lnTo>
                  <a:lnTo>
                    <a:pt x="1663" y="5662"/>
                  </a:lnTo>
                  <a:close/>
                  <a:moveTo>
                    <a:pt x="2909" y="6749"/>
                  </a:moveTo>
                  <a:lnTo>
                    <a:pt x="3165" y="7269"/>
                  </a:lnTo>
                  <a:lnTo>
                    <a:pt x="2909" y="7821"/>
                  </a:lnTo>
                  <a:lnTo>
                    <a:pt x="2653" y="7269"/>
                  </a:lnTo>
                  <a:lnTo>
                    <a:pt x="2909" y="6749"/>
                  </a:lnTo>
                  <a:close/>
                  <a:moveTo>
                    <a:pt x="261" y="7911"/>
                  </a:moveTo>
                  <a:lnTo>
                    <a:pt x="261" y="7911"/>
                  </a:lnTo>
                  <a:lnTo>
                    <a:pt x="948" y="7957"/>
                  </a:lnTo>
                  <a:lnTo>
                    <a:pt x="1357" y="8559"/>
                  </a:lnTo>
                  <a:lnTo>
                    <a:pt x="1726" y="7984"/>
                  </a:lnTo>
                  <a:lnTo>
                    <a:pt x="2438" y="7938"/>
                  </a:lnTo>
                  <a:lnTo>
                    <a:pt x="2124" y="7317"/>
                  </a:lnTo>
                  <a:lnTo>
                    <a:pt x="2429" y="6664"/>
                  </a:lnTo>
                  <a:lnTo>
                    <a:pt x="2422" y="6663"/>
                  </a:lnTo>
                  <a:lnTo>
                    <a:pt x="2425" y="6657"/>
                  </a:lnTo>
                  <a:lnTo>
                    <a:pt x="1707" y="6593"/>
                  </a:lnTo>
                  <a:lnTo>
                    <a:pt x="1326" y="6011"/>
                  </a:lnTo>
                  <a:lnTo>
                    <a:pt x="930" y="6605"/>
                  </a:lnTo>
                  <a:lnTo>
                    <a:pt x="248" y="6637"/>
                  </a:lnTo>
                  <a:lnTo>
                    <a:pt x="565" y="7292"/>
                  </a:lnTo>
                  <a:lnTo>
                    <a:pt x="261" y="7911"/>
                  </a:lnTo>
                  <a:lnTo>
                    <a:pt x="261" y="7911"/>
                  </a:lnTo>
                  <a:close/>
                  <a:moveTo>
                    <a:pt x="1588" y="6840"/>
                  </a:moveTo>
                  <a:lnTo>
                    <a:pt x="1338" y="6456"/>
                  </a:lnTo>
                  <a:lnTo>
                    <a:pt x="1080" y="6841"/>
                  </a:lnTo>
                  <a:lnTo>
                    <a:pt x="631" y="6861"/>
                  </a:lnTo>
                  <a:lnTo>
                    <a:pt x="836" y="7287"/>
                  </a:lnTo>
                  <a:lnTo>
                    <a:pt x="640" y="7687"/>
                  </a:lnTo>
                  <a:lnTo>
                    <a:pt x="647" y="7687"/>
                  </a:lnTo>
                  <a:lnTo>
                    <a:pt x="644" y="7694"/>
                  </a:lnTo>
                  <a:lnTo>
                    <a:pt x="1088" y="7724"/>
                  </a:lnTo>
                  <a:lnTo>
                    <a:pt x="1354" y="8115"/>
                  </a:lnTo>
                  <a:lnTo>
                    <a:pt x="1597" y="7736"/>
                  </a:lnTo>
                  <a:lnTo>
                    <a:pt x="2059" y="7706"/>
                  </a:lnTo>
                  <a:lnTo>
                    <a:pt x="1852" y="7296"/>
                  </a:lnTo>
                  <a:lnTo>
                    <a:pt x="2046" y="6880"/>
                  </a:lnTo>
                  <a:lnTo>
                    <a:pt x="2046" y="6880"/>
                  </a:lnTo>
                  <a:lnTo>
                    <a:pt x="2046" y="6880"/>
                  </a:lnTo>
                  <a:lnTo>
                    <a:pt x="1588" y="6840"/>
                  </a:lnTo>
                  <a:close/>
                  <a:moveTo>
                    <a:pt x="984" y="7493"/>
                  </a:moveTo>
                  <a:lnTo>
                    <a:pt x="984" y="7493"/>
                  </a:lnTo>
                  <a:lnTo>
                    <a:pt x="1085" y="7287"/>
                  </a:lnTo>
                  <a:lnTo>
                    <a:pt x="981" y="7070"/>
                  </a:lnTo>
                  <a:lnTo>
                    <a:pt x="1203" y="7059"/>
                  </a:lnTo>
                  <a:lnTo>
                    <a:pt x="1336" y="6862"/>
                  </a:lnTo>
                  <a:lnTo>
                    <a:pt x="1460" y="7053"/>
                  </a:lnTo>
                  <a:lnTo>
                    <a:pt x="1702" y="7074"/>
                  </a:lnTo>
                  <a:lnTo>
                    <a:pt x="1699" y="7080"/>
                  </a:lnTo>
                  <a:lnTo>
                    <a:pt x="1706" y="7080"/>
                  </a:lnTo>
                  <a:lnTo>
                    <a:pt x="1604" y="7301"/>
                  </a:lnTo>
                  <a:lnTo>
                    <a:pt x="1706" y="7505"/>
                  </a:lnTo>
                  <a:lnTo>
                    <a:pt x="1470" y="7520"/>
                  </a:lnTo>
                  <a:lnTo>
                    <a:pt x="1349" y="7709"/>
                  </a:lnTo>
                  <a:lnTo>
                    <a:pt x="1213" y="7508"/>
                  </a:lnTo>
                  <a:lnTo>
                    <a:pt x="984" y="7493"/>
                  </a:lnTo>
                  <a:lnTo>
                    <a:pt x="984" y="7493"/>
                  </a:lnTo>
                  <a:close/>
                  <a:moveTo>
                    <a:pt x="10410" y="5662"/>
                  </a:moveTo>
                  <a:lnTo>
                    <a:pt x="10409" y="5664"/>
                  </a:lnTo>
                  <a:lnTo>
                    <a:pt x="10421" y="5662"/>
                  </a:lnTo>
                  <a:lnTo>
                    <a:pt x="10098" y="6144"/>
                  </a:lnTo>
                  <a:lnTo>
                    <a:pt x="9492" y="6199"/>
                  </a:lnTo>
                  <a:lnTo>
                    <a:pt x="9493" y="6198"/>
                  </a:lnTo>
                  <a:lnTo>
                    <a:pt x="9481" y="6199"/>
                  </a:lnTo>
                  <a:lnTo>
                    <a:pt x="9832" y="5701"/>
                  </a:lnTo>
                  <a:lnTo>
                    <a:pt x="10410" y="5662"/>
                  </a:lnTo>
                  <a:close/>
                  <a:moveTo>
                    <a:pt x="7281" y="5662"/>
                  </a:moveTo>
                  <a:lnTo>
                    <a:pt x="7281" y="5664"/>
                  </a:lnTo>
                  <a:lnTo>
                    <a:pt x="7292" y="5662"/>
                  </a:lnTo>
                  <a:lnTo>
                    <a:pt x="6970" y="6144"/>
                  </a:lnTo>
                  <a:lnTo>
                    <a:pt x="6364" y="6199"/>
                  </a:lnTo>
                  <a:lnTo>
                    <a:pt x="6365" y="6198"/>
                  </a:lnTo>
                  <a:lnTo>
                    <a:pt x="6354" y="6199"/>
                  </a:lnTo>
                  <a:lnTo>
                    <a:pt x="6704" y="5701"/>
                  </a:lnTo>
                  <a:lnTo>
                    <a:pt x="7281" y="5662"/>
                  </a:lnTo>
                  <a:close/>
                  <a:moveTo>
                    <a:pt x="7919" y="5662"/>
                  </a:moveTo>
                  <a:lnTo>
                    <a:pt x="8241" y="6144"/>
                  </a:lnTo>
                  <a:lnTo>
                    <a:pt x="8847" y="6199"/>
                  </a:lnTo>
                  <a:lnTo>
                    <a:pt x="8847" y="6198"/>
                  </a:lnTo>
                  <a:lnTo>
                    <a:pt x="8858" y="6199"/>
                  </a:lnTo>
                  <a:lnTo>
                    <a:pt x="8508" y="5701"/>
                  </a:lnTo>
                  <a:lnTo>
                    <a:pt x="7929" y="5662"/>
                  </a:lnTo>
                  <a:lnTo>
                    <a:pt x="7930" y="5664"/>
                  </a:lnTo>
                  <a:lnTo>
                    <a:pt x="7919" y="5662"/>
                  </a:lnTo>
                  <a:close/>
                  <a:moveTo>
                    <a:pt x="9165" y="6749"/>
                  </a:moveTo>
                  <a:lnTo>
                    <a:pt x="9421" y="7269"/>
                  </a:lnTo>
                  <a:lnTo>
                    <a:pt x="9165" y="7821"/>
                  </a:lnTo>
                  <a:lnTo>
                    <a:pt x="8909" y="7269"/>
                  </a:lnTo>
                  <a:lnTo>
                    <a:pt x="9165" y="6749"/>
                  </a:lnTo>
                  <a:close/>
                  <a:moveTo>
                    <a:pt x="6036" y="6749"/>
                  </a:moveTo>
                  <a:lnTo>
                    <a:pt x="6292" y="7269"/>
                  </a:lnTo>
                  <a:lnTo>
                    <a:pt x="6036" y="7821"/>
                  </a:lnTo>
                  <a:lnTo>
                    <a:pt x="5780" y="7269"/>
                  </a:lnTo>
                  <a:lnTo>
                    <a:pt x="6036" y="6749"/>
                  </a:lnTo>
                  <a:close/>
                  <a:moveTo>
                    <a:pt x="8628" y="7313"/>
                  </a:moveTo>
                  <a:lnTo>
                    <a:pt x="9046" y="8139"/>
                  </a:lnTo>
                  <a:lnTo>
                    <a:pt x="8109" y="8200"/>
                  </a:lnTo>
                  <a:lnTo>
                    <a:pt x="7618" y="8965"/>
                  </a:lnTo>
                  <a:lnTo>
                    <a:pt x="7080" y="8173"/>
                  </a:lnTo>
                  <a:lnTo>
                    <a:pt x="6177" y="8112"/>
                  </a:lnTo>
                  <a:lnTo>
                    <a:pt x="6179" y="8105"/>
                  </a:lnTo>
                  <a:lnTo>
                    <a:pt x="6172" y="8104"/>
                  </a:lnTo>
                  <a:lnTo>
                    <a:pt x="6571" y="7292"/>
                  </a:lnTo>
                  <a:lnTo>
                    <a:pt x="6154" y="6428"/>
                  </a:lnTo>
                  <a:lnTo>
                    <a:pt x="7062" y="6386"/>
                  </a:lnTo>
                  <a:lnTo>
                    <a:pt x="7584" y="5605"/>
                  </a:lnTo>
                  <a:lnTo>
                    <a:pt x="8090" y="6381"/>
                  </a:lnTo>
                  <a:lnTo>
                    <a:pt x="9024" y="6463"/>
                  </a:lnTo>
                  <a:lnTo>
                    <a:pt x="8628" y="7313"/>
                  </a:lnTo>
                  <a:close/>
                  <a:moveTo>
                    <a:pt x="6517" y="7911"/>
                  </a:moveTo>
                  <a:lnTo>
                    <a:pt x="6517" y="7911"/>
                  </a:lnTo>
                  <a:lnTo>
                    <a:pt x="7204" y="7957"/>
                  </a:lnTo>
                  <a:lnTo>
                    <a:pt x="7613" y="8559"/>
                  </a:lnTo>
                  <a:lnTo>
                    <a:pt x="7981" y="7984"/>
                  </a:lnTo>
                  <a:lnTo>
                    <a:pt x="8694" y="7938"/>
                  </a:lnTo>
                  <a:lnTo>
                    <a:pt x="8380" y="7317"/>
                  </a:lnTo>
                  <a:lnTo>
                    <a:pt x="8684" y="6664"/>
                  </a:lnTo>
                  <a:lnTo>
                    <a:pt x="8678" y="6663"/>
                  </a:lnTo>
                  <a:lnTo>
                    <a:pt x="8681" y="6657"/>
                  </a:lnTo>
                  <a:lnTo>
                    <a:pt x="7963" y="6593"/>
                  </a:lnTo>
                  <a:lnTo>
                    <a:pt x="7582" y="6011"/>
                  </a:lnTo>
                  <a:lnTo>
                    <a:pt x="7185" y="6605"/>
                  </a:lnTo>
                  <a:lnTo>
                    <a:pt x="6504" y="6637"/>
                  </a:lnTo>
                  <a:lnTo>
                    <a:pt x="6820" y="7292"/>
                  </a:lnTo>
                  <a:lnTo>
                    <a:pt x="6517" y="7911"/>
                  </a:lnTo>
                  <a:lnTo>
                    <a:pt x="6517" y="7911"/>
                  </a:lnTo>
                  <a:close/>
                  <a:moveTo>
                    <a:pt x="7844" y="6840"/>
                  </a:moveTo>
                  <a:lnTo>
                    <a:pt x="7594" y="6456"/>
                  </a:lnTo>
                  <a:lnTo>
                    <a:pt x="7335" y="6841"/>
                  </a:lnTo>
                  <a:lnTo>
                    <a:pt x="6886" y="6861"/>
                  </a:lnTo>
                  <a:lnTo>
                    <a:pt x="7091" y="7287"/>
                  </a:lnTo>
                  <a:lnTo>
                    <a:pt x="6896" y="7687"/>
                  </a:lnTo>
                  <a:lnTo>
                    <a:pt x="6902" y="7687"/>
                  </a:lnTo>
                  <a:lnTo>
                    <a:pt x="6899" y="7694"/>
                  </a:lnTo>
                  <a:lnTo>
                    <a:pt x="7344" y="7724"/>
                  </a:lnTo>
                  <a:lnTo>
                    <a:pt x="7610" y="8115"/>
                  </a:lnTo>
                  <a:lnTo>
                    <a:pt x="7853" y="7736"/>
                  </a:lnTo>
                  <a:lnTo>
                    <a:pt x="8315" y="7706"/>
                  </a:lnTo>
                  <a:lnTo>
                    <a:pt x="8108" y="7296"/>
                  </a:lnTo>
                  <a:lnTo>
                    <a:pt x="8302" y="6880"/>
                  </a:lnTo>
                  <a:lnTo>
                    <a:pt x="8302" y="6880"/>
                  </a:lnTo>
                  <a:lnTo>
                    <a:pt x="8302" y="6880"/>
                  </a:lnTo>
                  <a:lnTo>
                    <a:pt x="7844" y="6840"/>
                  </a:lnTo>
                  <a:close/>
                  <a:moveTo>
                    <a:pt x="7239" y="7493"/>
                  </a:moveTo>
                  <a:lnTo>
                    <a:pt x="7239" y="7493"/>
                  </a:lnTo>
                  <a:lnTo>
                    <a:pt x="7341" y="7287"/>
                  </a:lnTo>
                  <a:lnTo>
                    <a:pt x="7236" y="7070"/>
                  </a:lnTo>
                  <a:lnTo>
                    <a:pt x="7459" y="7059"/>
                  </a:lnTo>
                  <a:lnTo>
                    <a:pt x="7591" y="6862"/>
                  </a:lnTo>
                  <a:lnTo>
                    <a:pt x="7716" y="7053"/>
                  </a:lnTo>
                  <a:lnTo>
                    <a:pt x="7957" y="7074"/>
                  </a:lnTo>
                  <a:lnTo>
                    <a:pt x="7954" y="7080"/>
                  </a:lnTo>
                  <a:lnTo>
                    <a:pt x="7962" y="7080"/>
                  </a:lnTo>
                  <a:lnTo>
                    <a:pt x="7859" y="7301"/>
                  </a:lnTo>
                  <a:lnTo>
                    <a:pt x="7962" y="7505"/>
                  </a:lnTo>
                  <a:lnTo>
                    <a:pt x="7725" y="7520"/>
                  </a:lnTo>
                  <a:lnTo>
                    <a:pt x="7604" y="7709"/>
                  </a:lnTo>
                  <a:lnTo>
                    <a:pt x="7468" y="7508"/>
                  </a:lnTo>
                  <a:lnTo>
                    <a:pt x="7239" y="7493"/>
                  </a:lnTo>
                  <a:lnTo>
                    <a:pt x="7239" y="7493"/>
                  </a:lnTo>
                  <a:close/>
                  <a:moveTo>
                    <a:pt x="2601" y="2954"/>
                  </a:moveTo>
                  <a:lnTo>
                    <a:pt x="2601" y="2954"/>
                  </a:lnTo>
                  <a:lnTo>
                    <a:pt x="2601" y="2954"/>
                  </a:lnTo>
                  <a:lnTo>
                    <a:pt x="2279" y="3435"/>
                  </a:lnTo>
                  <a:lnTo>
                    <a:pt x="1673" y="3489"/>
                  </a:lnTo>
                  <a:lnTo>
                    <a:pt x="2023" y="2992"/>
                  </a:lnTo>
                  <a:lnTo>
                    <a:pt x="2601" y="2954"/>
                  </a:lnTo>
                  <a:close/>
                  <a:moveTo>
                    <a:pt x="3239" y="2954"/>
                  </a:moveTo>
                  <a:lnTo>
                    <a:pt x="3239" y="2954"/>
                  </a:lnTo>
                  <a:lnTo>
                    <a:pt x="3239" y="2954"/>
                  </a:lnTo>
                  <a:lnTo>
                    <a:pt x="3560" y="3435"/>
                  </a:lnTo>
                  <a:lnTo>
                    <a:pt x="4166" y="3489"/>
                  </a:lnTo>
                  <a:lnTo>
                    <a:pt x="3816" y="2992"/>
                  </a:lnTo>
                  <a:lnTo>
                    <a:pt x="3239" y="2954"/>
                  </a:lnTo>
                  <a:close/>
                  <a:moveTo>
                    <a:pt x="3947" y="4603"/>
                  </a:moveTo>
                  <a:lnTo>
                    <a:pt x="4366" y="5429"/>
                  </a:lnTo>
                  <a:lnTo>
                    <a:pt x="3429" y="5492"/>
                  </a:lnTo>
                  <a:lnTo>
                    <a:pt x="2938" y="6256"/>
                  </a:lnTo>
                  <a:lnTo>
                    <a:pt x="2398" y="5464"/>
                  </a:lnTo>
                  <a:lnTo>
                    <a:pt x="1496" y="5402"/>
                  </a:lnTo>
                  <a:lnTo>
                    <a:pt x="1499" y="5397"/>
                  </a:lnTo>
                  <a:lnTo>
                    <a:pt x="1491" y="5396"/>
                  </a:lnTo>
                  <a:lnTo>
                    <a:pt x="1890" y="4582"/>
                  </a:lnTo>
                  <a:lnTo>
                    <a:pt x="1473" y="3720"/>
                  </a:lnTo>
                  <a:lnTo>
                    <a:pt x="2381" y="3677"/>
                  </a:lnTo>
                  <a:lnTo>
                    <a:pt x="2903" y="2897"/>
                  </a:lnTo>
                  <a:lnTo>
                    <a:pt x="3409" y="3672"/>
                  </a:lnTo>
                  <a:lnTo>
                    <a:pt x="4344" y="3753"/>
                  </a:lnTo>
                  <a:lnTo>
                    <a:pt x="3947" y="4603"/>
                  </a:lnTo>
                  <a:close/>
                  <a:moveTo>
                    <a:pt x="1836" y="5201"/>
                  </a:moveTo>
                  <a:lnTo>
                    <a:pt x="1836" y="5201"/>
                  </a:lnTo>
                  <a:lnTo>
                    <a:pt x="2523" y="5248"/>
                  </a:lnTo>
                  <a:lnTo>
                    <a:pt x="2933" y="5850"/>
                  </a:lnTo>
                  <a:lnTo>
                    <a:pt x="3300" y="5276"/>
                  </a:lnTo>
                  <a:lnTo>
                    <a:pt x="4013" y="5228"/>
                  </a:lnTo>
                  <a:lnTo>
                    <a:pt x="3699" y="4607"/>
                  </a:lnTo>
                  <a:lnTo>
                    <a:pt x="4003" y="3954"/>
                  </a:lnTo>
                  <a:lnTo>
                    <a:pt x="3997" y="3954"/>
                  </a:lnTo>
                  <a:lnTo>
                    <a:pt x="4000" y="3947"/>
                  </a:lnTo>
                  <a:lnTo>
                    <a:pt x="3282" y="3885"/>
                  </a:lnTo>
                  <a:lnTo>
                    <a:pt x="2901" y="3303"/>
                  </a:lnTo>
                  <a:lnTo>
                    <a:pt x="2504" y="3896"/>
                  </a:lnTo>
                  <a:lnTo>
                    <a:pt x="1823" y="3927"/>
                  </a:lnTo>
                  <a:lnTo>
                    <a:pt x="2139" y="4582"/>
                  </a:lnTo>
                  <a:lnTo>
                    <a:pt x="1836" y="5201"/>
                  </a:lnTo>
                  <a:lnTo>
                    <a:pt x="1836" y="5201"/>
                  </a:lnTo>
                  <a:close/>
                  <a:moveTo>
                    <a:pt x="3163" y="4131"/>
                  </a:moveTo>
                  <a:lnTo>
                    <a:pt x="2912" y="3747"/>
                  </a:lnTo>
                  <a:lnTo>
                    <a:pt x="2654" y="4132"/>
                  </a:lnTo>
                  <a:lnTo>
                    <a:pt x="2205" y="4153"/>
                  </a:lnTo>
                  <a:lnTo>
                    <a:pt x="2411" y="4578"/>
                  </a:lnTo>
                  <a:lnTo>
                    <a:pt x="2215" y="4978"/>
                  </a:lnTo>
                  <a:lnTo>
                    <a:pt x="2221" y="4979"/>
                  </a:lnTo>
                  <a:lnTo>
                    <a:pt x="2218" y="4985"/>
                  </a:lnTo>
                  <a:lnTo>
                    <a:pt x="2663" y="5016"/>
                  </a:lnTo>
                  <a:lnTo>
                    <a:pt x="2929" y="5405"/>
                  </a:lnTo>
                  <a:lnTo>
                    <a:pt x="3172" y="5027"/>
                  </a:lnTo>
                  <a:lnTo>
                    <a:pt x="3634" y="4996"/>
                  </a:lnTo>
                  <a:lnTo>
                    <a:pt x="3426" y="4588"/>
                  </a:lnTo>
                  <a:lnTo>
                    <a:pt x="3621" y="4171"/>
                  </a:lnTo>
                  <a:lnTo>
                    <a:pt x="3621" y="4171"/>
                  </a:lnTo>
                  <a:lnTo>
                    <a:pt x="3621" y="4171"/>
                  </a:lnTo>
                  <a:lnTo>
                    <a:pt x="3163" y="4131"/>
                  </a:lnTo>
                  <a:close/>
                  <a:moveTo>
                    <a:pt x="2559" y="4784"/>
                  </a:moveTo>
                  <a:lnTo>
                    <a:pt x="2559" y="4784"/>
                  </a:lnTo>
                  <a:lnTo>
                    <a:pt x="2660" y="4578"/>
                  </a:lnTo>
                  <a:lnTo>
                    <a:pt x="2555" y="4360"/>
                  </a:lnTo>
                  <a:lnTo>
                    <a:pt x="2778" y="4350"/>
                  </a:lnTo>
                  <a:lnTo>
                    <a:pt x="2910" y="4153"/>
                  </a:lnTo>
                  <a:lnTo>
                    <a:pt x="3034" y="4344"/>
                  </a:lnTo>
                  <a:lnTo>
                    <a:pt x="3276" y="4365"/>
                  </a:lnTo>
                  <a:lnTo>
                    <a:pt x="3273" y="4372"/>
                  </a:lnTo>
                  <a:lnTo>
                    <a:pt x="3281" y="4372"/>
                  </a:lnTo>
                  <a:lnTo>
                    <a:pt x="3178" y="4592"/>
                  </a:lnTo>
                  <a:lnTo>
                    <a:pt x="3281" y="4795"/>
                  </a:lnTo>
                  <a:lnTo>
                    <a:pt x="3044" y="4811"/>
                  </a:lnTo>
                  <a:lnTo>
                    <a:pt x="2923" y="4999"/>
                  </a:lnTo>
                  <a:lnTo>
                    <a:pt x="2787" y="4800"/>
                  </a:lnTo>
                  <a:lnTo>
                    <a:pt x="2559" y="4784"/>
                  </a:lnTo>
                  <a:lnTo>
                    <a:pt x="2559" y="4784"/>
                  </a:lnTo>
                  <a:close/>
                  <a:moveTo>
                    <a:pt x="110" y="2954"/>
                  </a:moveTo>
                  <a:lnTo>
                    <a:pt x="110" y="2954"/>
                  </a:lnTo>
                  <a:lnTo>
                    <a:pt x="110" y="2954"/>
                  </a:lnTo>
                  <a:lnTo>
                    <a:pt x="432" y="3435"/>
                  </a:lnTo>
                  <a:lnTo>
                    <a:pt x="1039" y="3489"/>
                  </a:lnTo>
                  <a:lnTo>
                    <a:pt x="688" y="2992"/>
                  </a:lnTo>
                  <a:lnTo>
                    <a:pt x="110" y="2954"/>
                  </a:lnTo>
                  <a:close/>
                  <a:moveTo>
                    <a:pt x="1355" y="4040"/>
                  </a:moveTo>
                  <a:lnTo>
                    <a:pt x="1611" y="4560"/>
                  </a:lnTo>
                  <a:lnTo>
                    <a:pt x="1355" y="5113"/>
                  </a:lnTo>
                  <a:lnTo>
                    <a:pt x="1099" y="4560"/>
                  </a:lnTo>
                  <a:lnTo>
                    <a:pt x="1355" y="4040"/>
                  </a:lnTo>
                  <a:close/>
                  <a:moveTo>
                    <a:pt x="8857" y="2954"/>
                  </a:moveTo>
                  <a:lnTo>
                    <a:pt x="8857" y="2954"/>
                  </a:lnTo>
                  <a:lnTo>
                    <a:pt x="8857" y="2954"/>
                  </a:lnTo>
                  <a:lnTo>
                    <a:pt x="8534" y="3435"/>
                  </a:lnTo>
                  <a:lnTo>
                    <a:pt x="7928" y="3489"/>
                  </a:lnTo>
                  <a:lnTo>
                    <a:pt x="8278" y="2992"/>
                  </a:lnTo>
                  <a:lnTo>
                    <a:pt x="8857" y="2954"/>
                  </a:lnTo>
                  <a:close/>
                  <a:moveTo>
                    <a:pt x="9494" y="2954"/>
                  </a:moveTo>
                  <a:lnTo>
                    <a:pt x="9494" y="2954"/>
                  </a:lnTo>
                  <a:lnTo>
                    <a:pt x="9494" y="2954"/>
                  </a:lnTo>
                  <a:lnTo>
                    <a:pt x="9816" y="3435"/>
                  </a:lnTo>
                  <a:lnTo>
                    <a:pt x="10422" y="3489"/>
                  </a:lnTo>
                  <a:lnTo>
                    <a:pt x="10072" y="2992"/>
                  </a:lnTo>
                  <a:lnTo>
                    <a:pt x="9494" y="2954"/>
                  </a:lnTo>
                  <a:close/>
                  <a:moveTo>
                    <a:pt x="8091" y="5201"/>
                  </a:moveTo>
                  <a:lnTo>
                    <a:pt x="8091" y="5201"/>
                  </a:lnTo>
                  <a:lnTo>
                    <a:pt x="8778" y="5248"/>
                  </a:lnTo>
                  <a:lnTo>
                    <a:pt x="9189" y="5850"/>
                  </a:lnTo>
                  <a:lnTo>
                    <a:pt x="9556" y="5276"/>
                  </a:lnTo>
                  <a:lnTo>
                    <a:pt x="10268" y="5228"/>
                  </a:lnTo>
                  <a:lnTo>
                    <a:pt x="9954" y="4607"/>
                  </a:lnTo>
                  <a:lnTo>
                    <a:pt x="10259" y="3954"/>
                  </a:lnTo>
                  <a:lnTo>
                    <a:pt x="10252" y="3954"/>
                  </a:lnTo>
                  <a:lnTo>
                    <a:pt x="10255" y="3947"/>
                  </a:lnTo>
                  <a:lnTo>
                    <a:pt x="9537" y="3885"/>
                  </a:lnTo>
                  <a:lnTo>
                    <a:pt x="9156" y="3303"/>
                  </a:lnTo>
                  <a:lnTo>
                    <a:pt x="8760" y="3896"/>
                  </a:lnTo>
                  <a:lnTo>
                    <a:pt x="8078" y="3927"/>
                  </a:lnTo>
                  <a:lnTo>
                    <a:pt x="8395" y="4582"/>
                  </a:lnTo>
                  <a:lnTo>
                    <a:pt x="8091" y="5201"/>
                  </a:lnTo>
                  <a:lnTo>
                    <a:pt x="8091" y="5201"/>
                  </a:lnTo>
                  <a:close/>
                  <a:moveTo>
                    <a:pt x="9419" y="4131"/>
                  </a:moveTo>
                  <a:lnTo>
                    <a:pt x="9168" y="3747"/>
                  </a:lnTo>
                  <a:lnTo>
                    <a:pt x="8910" y="4132"/>
                  </a:lnTo>
                  <a:lnTo>
                    <a:pt x="8461" y="4153"/>
                  </a:lnTo>
                  <a:lnTo>
                    <a:pt x="8667" y="4578"/>
                  </a:lnTo>
                  <a:lnTo>
                    <a:pt x="8470" y="4978"/>
                  </a:lnTo>
                  <a:lnTo>
                    <a:pt x="8477" y="4979"/>
                  </a:lnTo>
                  <a:lnTo>
                    <a:pt x="8474" y="4985"/>
                  </a:lnTo>
                  <a:lnTo>
                    <a:pt x="8919" y="5016"/>
                  </a:lnTo>
                  <a:lnTo>
                    <a:pt x="9184" y="5405"/>
                  </a:lnTo>
                  <a:lnTo>
                    <a:pt x="9427" y="5027"/>
                  </a:lnTo>
                  <a:lnTo>
                    <a:pt x="9889" y="4996"/>
                  </a:lnTo>
                  <a:lnTo>
                    <a:pt x="9682" y="4588"/>
                  </a:lnTo>
                  <a:lnTo>
                    <a:pt x="9876" y="4171"/>
                  </a:lnTo>
                  <a:lnTo>
                    <a:pt x="9876" y="4171"/>
                  </a:lnTo>
                  <a:lnTo>
                    <a:pt x="9876" y="4171"/>
                  </a:lnTo>
                  <a:lnTo>
                    <a:pt x="9419" y="4131"/>
                  </a:lnTo>
                  <a:close/>
                  <a:moveTo>
                    <a:pt x="8815" y="4784"/>
                  </a:moveTo>
                  <a:lnTo>
                    <a:pt x="8815" y="4784"/>
                  </a:lnTo>
                  <a:lnTo>
                    <a:pt x="8915" y="4578"/>
                  </a:lnTo>
                  <a:lnTo>
                    <a:pt x="8811" y="4360"/>
                  </a:lnTo>
                  <a:lnTo>
                    <a:pt x="9034" y="4350"/>
                  </a:lnTo>
                  <a:lnTo>
                    <a:pt x="9166" y="4153"/>
                  </a:lnTo>
                  <a:lnTo>
                    <a:pt x="9290" y="4344"/>
                  </a:lnTo>
                  <a:lnTo>
                    <a:pt x="9532" y="4365"/>
                  </a:lnTo>
                  <a:lnTo>
                    <a:pt x="9529" y="4372"/>
                  </a:lnTo>
                  <a:lnTo>
                    <a:pt x="9536" y="4372"/>
                  </a:lnTo>
                  <a:lnTo>
                    <a:pt x="9434" y="4592"/>
                  </a:lnTo>
                  <a:lnTo>
                    <a:pt x="9536" y="4795"/>
                  </a:lnTo>
                  <a:lnTo>
                    <a:pt x="9300" y="4811"/>
                  </a:lnTo>
                  <a:lnTo>
                    <a:pt x="9179" y="4999"/>
                  </a:lnTo>
                  <a:lnTo>
                    <a:pt x="9043" y="4800"/>
                  </a:lnTo>
                  <a:lnTo>
                    <a:pt x="8815" y="4784"/>
                  </a:lnTo>
                  <a:lnTo>
                    <a:pt x="8815" y="4784"/>
                  </a:lnTo>
                  <a:close/>
                  <a:moveTo>
                    <a:pt x="5729" y="2954"/>
                  </a:moveTo>
                  <a:lnTo>
                    <a:pt x="5729" y="2954"/>
                  </a:lnTo>
                  <a:lnTo>
                    <a:pt x="5729" y="2954"/>
                  </a:lnTo>
                  <a:lnTo>
                    <a:pt x="5407" y="3435"/>
                  </a:lnTo>
                  <a:lnTo>
                    <a:pt x="4800" y="3489"/>
                  </a:lnTo>
                  <a:lnTo>
                    <a:pt x="5151" y="2992"/>
                  </a:lnTo>
                  <a:lnTo>
                    <a:pt x="5729" y="2954"/>
                  </a:lnTo>
                  <a:close/>
                  <a:moveTo>
                    <a:pt x="6366" y="2954"/>
                  </a:moveTo>
                  <a:lnTo>
                    <a:pt x="6366" y="2954"/>
                  </a:lnTo>
                  <a:lnTo>
                    <a:pt x="6366" y="2954"/>
                  </a:lnTo>
                  <a:lnTo>
                    <a:pt x="6688" y="3435"/>
                  </a:lnTo>
                  <a:lnTo>
                    <a:pt x="7294" y="3489"/>
                  </a:lnTo>
                  <a:lnTo>
                    <a:pt x="6944" y="2992"/>
                  </a:lnTo>
                  <a:lnTo>
                    <a:pt x="6366" y="2954"/>
                  </a:lnTo>
                  <a:close/>
                  <a:moveTo>
                    <a:pt x="7611" y="4040"/>
                  </a:moveTo>
                  <a:lnTo>
                    <a:pt x="7867" y="4560"/>
                  </a:lnTo>
                  <a:lnTo>
                    <a:pt x="7611" y="5113"/>
                  </a:lnTo>
                  <a:lnTo>
                    <a:pt x="7355" y="4560"/>
                  </a:lnTo>
                  <a:lnTo>
                    <a:pt x="7611" y="4040"/>
                  </a:lnTo>
                  <a:close/>
                  <a:moveTo>
                    <a:pt x="4484" y="4040"/>
                  </a:moveTo>
                  <a:lnTo>
                    <a:pt x="4740" y="4560"/>
                  </a:lnTo>
                  <a:lnTo>
                    <a:pt x="4484" y="5113"/>
                  </a:lnTo>
                  <a:lnTo>
                    <a:pt x="4228" y="4560"/>
                  </a:lnTo>
                  <a:lnTo>
                    <a:pt x="4484" y="4040"/>
                  </a:lnTo>
                  <a:close/>
                  <a:moveTo>
                    <a:pt x="7075" y="4603"/>
                  </a:moveTo>
                  <a:lnTo>
                    <a:pt x="7493" y="5429"/>
                  </a:lnTo>
                  <a:lnTo>
                    <a:pt x="6556" y="5492"/>
                  </a:lnTo>
                  <a:lnTo>
                    <a:pt x="6066" y="6256"/>
                  </a:lnTo>
                  <a:lnTo>
                    <a:pt x="5527" y="5464"/>
                  </a:lnTo>
                  <a:lnTo>
                    <a:pt x="4623" y="5402"/>
                  </a:lnTo>
                  <a:lnTo>
                    <a:pt x="4626" y="5397"/>
                  </a:lnTo>
                  <a:lnTo>
                    <a:pt x="4620" y="5396"/>
                  </a:lnTo>
                  <a:lnTo>
                    <a:pt x="5018" y="4582"/>
                  </a:lnTo>
                  <a:lnTo>
                    <a:pt x="4601" y="3720"/>
                  </a:lnTo>
                  <a:lnTo>
                    <a:pt x="5508" y="3677"/>
                  </a:lnTo>
                  <a:lnTo>
                    <a:pt x="6031" y="2897"/>
                  </a:lnTo>
                  <a:lnTo>
                    <a:pt x="6537" y="3672"/>
                  </a:lnTo>
                  <a:lnTo>
                    <a:pt x="7472" y="3753"/>
                  </a:lnTo>
                  <a:lnTo>
                    <a:pt x="7075" y="4603"/>
                  </a:lnTo>
                  <a:close/>
                  <a:moveTo>
                    <a:pt x="4963" y="5201"/>
                  </a:moveTo>
                  <a:lnTo>
                    <a:pt x="4963" y="5201"/>
                  </a:lnTo>
                  <a:lnTo>
                    <a:pt x="5651" y="5248"/>
                  </a:lnTo>
                  <a:lnTo>
                    <a:pt x="6060" y="5850"/>
                  </a:lnTo>
                  <a:lnTo>
                    <a:pt x="6428" y="5276"/>
                  </a:lnTo>
                  <a:lnTo>
                    <a:pt x="7141" y="5228"/>
                  </a:lnTo>
                  <a:lnTo>
                    <a:pt x="6827" y="4607"/>
                  </a:lnTo>
                  <a:lnTo>
                    <a:pt x="7131" y="3954"/>
                  </a:lnTo>
                  <a:lnTo>
                    <a:pt x="7124" y="3954"/>
                  </a:lnTo>
                  <a:lnTo>
                    <a:pt x="7127" y="3947"/>
                  </a:lnTo>
                  <a:lnTo>
                    <a:pt x="6409" y="3885"/>
                  </a:lnTo>
                  <a:lnTo>
                    <a:pt x="6029" y="3303"/>
                  </a:lnTo>
                  <a:lnTo>
                    <a:pt x="5631" y="3896"/>
                  </a:lnTo>
                  <a:lnTo>
                    <a:pt x="4950" y="3927"/>
                  </a:lnTo>
                  <a:lnTo>
                    <a:pt x="5266" y="4582"/>
                  </a:lnTo>
                  <a:lnTo>
                    <a:pt x="4963" y="5201"/>
                  </a:lnTo>
                  <a:lnTo>
                    <a:pt x="4963" y="5201"/>
                  </a:lnTo>
                  <a:close/>
                  <a:moveTo>
                    <a:pt x="6290" y="4131"/>
                  </a:moveTo>
                  <a:lnTo>
                    <a:pt x="6040" y="3747"/>
                  </a:lnTo>
                  <a:lnTo>
                    <a:pt x="5783" y="4132"/>
                  </a:lnTo>
                  <a:lnTo>
                    <a:pt x="5333" y="4153"/>
                  </a:lnTo>
                  <a:lnTo>
                    <a:pt x="5539" y="4578"/>
                  </a:lnTo>
                  <a:lnTo>
                    <a:pt x="5342" y="4978"/>
                  </a:lnTo>
                  <a:lnTo>
                    <a:pt x="5350" y="4979"/>
                  </a:lnTo>
                  <a:lnTo>
                    <a:pt x="5346" y="4985"/>
                  </a:lnTo>
                  <a:lnTo>
                    <a:pt x="5791" y="5016"/>
                  </a:lnTo>
                  <a:lnTo>
                    <a:pt x="6057" y="5405"/>
                  </a:lnTo>
                  <a:lnTo>
                    <a:pt x="6300" y="5027"/>
                  </a:lnTo>
                  <a:lnTo>
                    <a:pt x="6761" y="4996"/>
                  </a:lnTo>
                  <a:lnTo>
                    <a:pt x="6554" y="4588"/>
                  </a:lnTo>
                  <a:lnTo>
                    <a:pt x="6748" y="4171"/>
                  </a:lnTo>
                  <a:lnTo>
                    <a:pt x="6748" y="4171"/>
                  </a:lnTo>
                  <a:lnTo>
                    <a:pt x="6748" y="4171"/>
                  </a:lnTo>
                  <a:lnTo>
                    <a:pt x="6290" y="4131"/>
                  </a:lnTo>
                  <a:close/>
                  <a:moveTo>
                    <a:pt x="5687" y="4784"/>
                  </a:moveTo>
                  <a:lnTo>
                    <a:pt x="5687" y="4784"/>
                  </a:lnTo>
                  <a:lnTo>
                    <a:pt x="5787" y="4578"/>
                  </a:lnTo>
                  <a:lnTo>
                    <a:pt x="5682" y="4360"/>
                  </a:lnTo>
                  <a:lnTo>
                    <a:pt x="5906" y="4350"/>
                  </a:lnTo>
                  <a:lnTo>
                    <a:pt x="6037" y="4153"/>
                  </a:lnTo>
                  <a:lnTo>
                    <a:pt x="6163" y="4344"/>
                  </a:lnTo>
                  <a:lnTo>
                    <a:pt x="6405" y="4365"/>
                  </a:lnTo>
                  <a:lnTo>
                    <a:pt x="6401" y="4372"/>
                  </a:lnTo>
                  <a:lnTo>
                    <a:pt x="6408" y="4372"/>
                  </a:lnTo>
                  <a:lnTo>
                    <a:pt x="6305" y="4592"/>
                  </a:lnTo>
                  <a:lnTo>
                    <a:pt x="6409" y="4795"/>
                  </a:lnTo>
                  <a:lnTo>
                    <a:pt x="6172" y="4811"/>
                  </a:lnTo>
                  <a:lnTo>
                    <a:pt x="6052" y="4999"/>
                  </a:lnTo>
                  <a:lnTo>
                    <a:pt x="5915" y="4800"/>
                  </a:lnTo>
                  <a:lnTo>
                    <a:pt x="5687" y="4784"/>
                  </a:lnTo>
                  <a:lnTo>
                    <a:pt x="5687" y="4784"/>
                  </a:lnTo>
                  <a:close/>
                  <a:moveTo>
                    <a:pt x="4165" y="244"/>
                  </a:moveTo>
                  <a:lnTo>
                    <a:pt x="4164" y="245"/>
                  </a:lnTo>
                  <a:lnTo>
                    <a:pt x="4176" y="244"/>
                  </a:lnTo>
                  <a:lnTo>
                    <a:pt x="3853" y="726"/>
                  </a:lnTo>
                  <a:lnTo>
                    <a:pt x="3247" y="781"/>
                  </a:lnTo>
                  <a:lnTo>
                    <a:pt x="3247" y="780"/>
                  </a:lnTo>
                  <a:lnTo>
                    <a:pt x="3236" y="781"/>
                  </a:lnTo>
                  <a:lnTo>
                    <a:pt x="3586" y="283"/>
                  </a:lnTo>
                  <a:lnTo>
                    <a:pt x="4165" y="244"/>
                  </a:lnTo>
                  <a:close/>
                  <a:moveTo>
                    <a:pt x="4802" y="244"/>
                  </a:moveTo>
                  <a:lnTo>
                    <a:pt x="5124" y="726"/>
                  </a:lnTo>
                  <a:lnTo>
                    <a:pt x="5731" y="781"/>
                  </a:lnTo>
                  <a:lnTo>
                    <a:pt x="5730" y="780"/>
                  </a:lnTo>
                  <a:lnTo>
                    <a:pt x="5741" y="781"/>
                  </a:lnTo>
                  <a:lnTo>
                    <a:pt x="5391" y="283"/>
                  </a:lnTo>
                  <a:lnTo>
                    <a:pt x="4813" y="244"/>
                  </a:lnTo>
                  <a:lnTo>
                    <a:pt x="4813" y="245"/>
                  </a:lnTo>
                  <a:lnTo>
                    <a:pt x="4802" y="244"/>
                  </a:lnTo>
                  <a:close/>
                  <a:moveTo>
                    <a:pt x="5512" y="1894"/>
                  </a:moveTo>
                  <a:lnTo>
                    <a:pt x="5930" y="2721"/>
                  </a:lnTo>
                  <a:lnTo>
                    <a:pt x="4992" y="2782"/>
                  </a:lnTo>
                  <a:lnTo>
                    <a:pt x="4502" y="3547"/>
                  </a:lnTo>
                  <a:lnTo>
                    <a:pt x="3963" y="2755"/>
                  </a:lnTo>
                  <a:lnTo>
                    <a:pt x="3059" y="2694"/>
                  </a:lnTo>
                  <a:lnTo>
                    <a:pt x="3062" y="2687"/>
                  </a:lnTo>
                  <a:lnTo>
                    <a:pt x="3055" y="2687"/>
                  </a:lnTo>
                  <a:lnTo>
                    <a:pt x="3454" y="1874"/>
                  </a:lnTo>
                  <a:lnTo>
                    <a:pt x="3038" y="1011"/>
                  </a:lnTo>
                  <a:lnTo>
                    <a:pt x="3945" y="968"/>
                  </a:lnTo>
                  <a:lnTo>
                    <a:pt x="4467" y="187"/>
                  </a:lnTo>
                  <a:lnTo>
                    <a:pt x="4974" y="962"/>
                  </a:lnTo>
                  <a:lnTo>
                    <a:pt x="5908" y="1044"/>
                  </a:lnTo>
                  <a:lnTo>
                    <a:pt x="5512" y="1894"/>
                  </a:lnTo>
                  <a:close/>
                  <a:moveTo>
                    <a:pt x="3399" y="2493"/>
                  </a:moveTo>
                  <a:lnTo>
                    <a:pt x="3399" y="2493"/>
                  </a:lnTo>
                  <a:lnTo>
                    <a:pt x="4087" y="2539"/>
                  </a:lnTo>
                  <a:lnTo>
                    <a:pt x="4497" y="3141"/>
                  </a:lnTo>
                  <a:lnTo>
                    <a:pt x="4865" y="2566"/>
                  </a:lnTo>
                  <a:lnTo>
                    <a:pt x="5576" y="2520"/>
                  </a:lnTo>
                  <a:lnTo>
                    <a:pt x="5262" y="1899"/>
                  </a:lnTo>
                  <a:lnTo>
                    <a:pt x="5568" y="1245"/>
                  </a:lnTo>
                  <a:lnTo>
                    <a:pt x="5560" y="1245"/>
                  </a:lnTo>
                  <a:lnTo>
                    <a:pt x="5563" y="1239"/>
                  </a:lnTo>
                  <a:lnTo>
                    <a:pt x="4845" y="1176"/>
                  </a:lnTo>
                  <a:lnTo>
                    <a:pt x="4465" y="593"/>
                  </a:lnTo>
                  <a:lnTo>
                    <a:pt x="4068" y="1187"/>
                  </a:lnTo>
                  <a:lnTo>
                    <a:pt x="3386" y="1218"/>
                  </a:lnTo>
                  <a:lnTo>
                    <a:pt x="3703" y="1874"/>
                  </a:lnTo>
                  <a:lnTo>
                    <a:pt x="3399" y="2493"/>
                  </a:lnTo>
                  <a:lnTo>
                    <a:pt x="3399" y="2493"/>
                  </a:lnTo>
                  <a:close/>
                  <a:moveTo>
                    <a:pt x="4727" y="1421"/>
                  </a:moveTo>
                  <a:lnTo>
                    <a:pt x="4476" y="1038"/>
                  </a:lnTo>
                  <a:lnTo>
                    <a:pt x="4219" y="1422"/>
                  </a:lnTo>
                  <a:lnTo>
                    <a:pt x="3770" y="1444"/>
                  </a:lnTo>
                  <a:lnTo>
                    <a:pt x="3975" y="1868"/>
                  </a:lnTo>
                  <a:lnTo>
                    <a:pt x="3778" y="2269"/>
                  </a:lnTo>
                  <a:lnTo>
                    <a:pt x="3785" y="2270"/>
                  </a:lnTo>
                  <a:lnTo>
                    <a:pt x="3783" y="2276"/>
                  </a:lnTo>
                  <a:lnTo>
                    <a:pt x="4228" y="2306"/>
                  </a:lnTo>
                  <a:lnTo>
                    <a:pt x="4493" y="2697"/>
                  </a:lnTo>
                  <a:lnTo>
                    <a:pt x="4735" y="2318"/>
                  </a:lnTo>
                  <a:lnTo>
                    <a:pt x="5197" y="2287"/>
                  </a:lnTo>
                  <a:lnTo>
                    <a:pt x="4990" y="1878"/>
                  </a:lnTo>
                  <a:lnTo>
                    <a:pt x="5184" y="1461"/>
                  </a:lnTo>
                  <a:lnTo>
                    <a:pt x="5184" y="1461"/>
                  </a:lnTo>
                  <a:lnTo>
                    <a:pt x="5184" y="1461"/>
                  </a:lnTo>
                  <a:lnTo>
                    <a:pt x="4727" y="1421"/>
                  </a:lnTo>
                  <a:close/>
                  <a:moveTo>
                    <a:pt x="4123" y="2075"/>
                  </a:moveTo>
                  <a:lnTo>
                    <a:pt x="4123" y="2075"/>
                  </a:lnTo>
                  <a:lnTo>
                    <a:pt x="4223" y="1869"/>
                  </a:lnTo>
                  <a:lnTo>
                    <a:pt x="4119" y="1651"/>
                  </a:lnTo>
                  <a:lnTo>
                    <a:pt x="4342" y="1641"/>
                  </a:lnTo>
                  <a:lnTo>
                    <a:pt x="4474" y="1444"/>
                  </a:lnTo>
                  <a:lnTo>
                    <a:pt x="4598" y="1635"/>
                  </a:lnTo>
                  <a:lnTo>
                    <a:pt x="4840" y="1656"/>
                  </a:lnTo>
                  <a:lnTo>
                    <a:pt x="4837" y="1662"/>
                  </a:lnTo>
                  <a:lnTo>
                    <a:pt x="4844" y="1663"/>
                  </a:lnTo>
                  <a:lnTo>
                    <a:pt x="4742" y="1882"/>
                  </a:lnTo>
                  <a:lnTo>
                    <a:pt x="4844" y="2087"/>
                  </a:lnTo>
                  <a:lnTo>
                    <a:pt x="4608" y="2102"/>
                  </a:lnTo>
                  <a:lnTo>
                    <a:pt x="4487" y="2291"/>
                  </a:lnTo>
                  <a:lnTo>
                    <a:pt x="4352" y="2091"/>
                  </a:lnTo>
                  <a:lnTo>
                    <a:pt x="4123" y="2075"/>
                  </a:lnTo>
                  <a:lnTo>
                    <a:pt x="4123" y="2075"/>
                  </a:lnTo>
                  <a:close/>
                  <a:moveTo>
                    <a:pt x="1037" y="244"/>
                  </a:moveTo>
                  <a:lnTo>
                    <a:pt x="1037" y="245"/>
                  </a:lnTo>
                  <a:lnTo>
                    <a:pt x="1047" y="244"/>
                  </a:lnTo>
                  <a:lnTo>
                    <a:pt x="726" y="726"/>
                  </a:lnTo>
                  <a:lnTo>
                    <a:pt x="119" y="781"/>
                  </a:lnTo>
                  <a:lnTo>
                    <a:pt x="120" y="780"/>
                  </a:lnTo>
                  <a:lnTo>
                    <a:pt x="108" y="781"/>
                  </a:lnTo>
                  <a:lnTo>
                    <a:pt x="459" y="283"/>
                  </a:lnTo>
                  <a:lnTo>
                    <a:pt x="1037" y="244"/>
                  </a:lnTo>
                  <a:close/>
                  <a:moveTo>
                    <a:pt x="1674" y="244"/>
                  </a:moveTo>
                  <a:lnTo>
                    <a:pt x="1997" y="726"/>
                  </a:lnTo>
                  <a:lnTo>
                    <a:pt x="2602" y="781"/>
                  </a:lnTo>
                  <a:lnTo>
                    <a:pt x="2601" y="780"/>
                  </a:lnTo>
                  <a:lnTo>
                    <a:pt x="2613" y="781"/>
                  </a:lnTo>
                  <a:lnTo>
                    <a:pt x="2262" y="283"/>
                  </a:lnTo>
                  <a:lnTo>
                    <a:pt x="1685" y="244"/>
                  </a:lnTo>
                  <a:lnTo>
                    <a:pt x="1686" y="245"/>
                  </a:lnTo>
                  <a:lnTo>
                    <a:pt x="1674" y="244"/>
                  </a:lnTo>
                  <a:close/>
                  <a:moveTo>
                    <a:pt x="2920" y="1331"/>
                  </a:moveTo>
                  <a:lnTo>
                    <a:pt x="3176" y="1851"/>
                  </a:lnTo>
                  <a:lnTo>
                    <a:pt x="2920" y="2403"/>
                  </a:lnTo>
                  <a:lnTo>
                    <a:pt x="2664" y="1851"/>
                  </a:lnTo>
                  <a:lnTo>
                    <a:pt x="2920" y="1331"/>
                  </a:lnTo>
                  <a:close/>
                  <a:moveTo>
                    <a:pt x="272" y="2493"/>
                  </a:moveTo>
                  <a:lnTo>
                    <a:pt x="272" y="2493"/>
                  </a:lnTo>
                  <a:lnTo>
                    <a:pt x="959" y="2539"/>
                  </a:lnTo>
                  <a:lnTo>
                    <a:pt x="1368" y="3141"/>
                  </a:lnTo>
                  <a:lnTo>
                    <a:pt x="1736" y="2566"/>
                  </a:lnTo>
                  <a:lnTo>
                    <a:pt x="2449" y="2520"/>
                  </a:lnTo>
                  <a:lnTo>
                    <a:pt x="2135" y="1899"/>
                  </a:lnTo>
                  <a:lnTo>
                    <a:pt x="2439" y="1245"/>
                  </a:lnTo>
                  <a:lnTo>
                    <a:pt x="2433" y="1245"/>
                  </a:lnTo>
                  <a:lnTo>
                    <a:pt x="2436" y="1239"/>
                  </a:lnTo>
                  <a:lnTo>
                    <a:pt x="1717" y="1176"/>
                  </a:lnTo>
                  <a:lnTo>
                    <a:pt x="1337" y="593"/>
                  </a:lnTo>
                  <a:lnTo>
                    <a:pt x="941" y="1187"/>
                  </a:lnTo>
                  <a:lnTo>
                    <a:pt x="258" y="1218"/>
                  </a:lnTo>
                  <a:lnTo>
                    <a:pt x="576" y="1874"/>
                  </a:lnTo>
                  <a:lnTo>
                    <a:pt x="272" y="2493"/>
                  </a:lnTo>
                  <a:lnTo>
                    <a:pt x="272" y="2493"/>
                  </a:lnTo>
                  <a:close/>
                  <a:moveTo>
                    <a:pt x="1599" y="1421"/>
                  </a:moveTo>
                  <a:lnTo>
                    <a:pt x="1349" y="1038"/>
                  </a:lnTo>
                  <a:lnTo>
                    <a:pt x="1091" y="1422"/>
                  </a:lnTo>
                  <a:lnTo>
                    <a:pt x="641" y="1444"/>
                  </a:lnTo>
                  <a:lnTo>
                    <a:pt x="847" y="1868"/>
                  </a:lnTo>
                  <a:lnTo>
                    <a:pt x="651" y="2269"/>
                  </a:lnTo>
                  <a:lnTo>
                    <a:pt x="658" y="2270"/>
                  </a:lnTo>
                  <a:lnTo>
                    <a:pt x="654" y="2276"/>
                  </a:lnTo>
                  <a:lnTo>
                    <a:pt x="1099" y="2306"/>
                  </a:lnTo>
                  <a:lnTo>
                    <a:pt x="1365" y="2697"/>
                  </a:lnTo>
                  <a:lnTo>
                    <a:pt x="1608" y="2318"/>
                  </a:lnTo>
                  <a:lnTo>
                    <a:pt x="2069" y="2287"/>
                  </a:lnTo>
                  <a:lnTo>
                    <a:pt x="1863" y="1878"/>
                  </a:lnTo>
                  <a:lnTo>
                    <a:pt x="2057" y="1461"/>
                  </a:lnTo>
                  <a:lnTo>
                    <a:pt x="2057" y="1461"/>
                  </a:lnTo>
                  <a:lnTo>
                    <a:pt x="2057" y="1461"/>
                  </a:lnTo>
                  <a:lnTo>
                    <a:pt x="1599" y="1421"/>
                  </a:lnTo>
                  <a:close/>
                  <a:moveTo>
                    <a:pt x="995" y="2075"/>
                  </a:moveTo>
                  <a:lnTo>
                    <a:pt x="995" y="2075"/>
                  </a:lnTo>
                  <a:lnTo>
                    <a:pt x="1096" y="1869"/>
                  </a:lnTo>
                  <a:lnTo>
                    <a:pt x="990" y="1651"/>
                  </a:lnTo>
                  <a:lnTo>
                    <a:pt x="1214" y="1641"/>
                  </a:lnTo>
                  <a:lnTo>
                    <a:pt x="1346" y="1444"/>
                  </a:lnTo>
                  <a:lnTo>
                    <a:pt x="1471" y="1635"/>
                  </a:lnTo>
                  <a:lnTo>
                    <a:pt x="1713" y="1656"/>
                  </a:lnTo>
                  <a:lnTo>
                    <a:pt x="1709" y="1662"/>
                  </a:lnTo>
                  <a:lnTo>
                    <a:pt x="1717" y="1663"/>
                  </a:lnTo>
                  <a:lnTo>
                    <a:pt x="1614" y="1882"/>
                  </a:lnTo>
                  <a:lnTo>
                    <a:pt x="1717" y="2087"/>
                  </a:lnTo>
                  <a:lnTo>
                    <a:pt x="1480" y="2102"/>
                  </a:lnTo>
                  <a:lnTo>
                    <a:pt x="1360" y="2291"/>
                  </a:lnTo>
                  <a:lnTo>
                    <a:pt x="1223" y="2091"/>
                  </a:lnTo>
                  <a:lnTo>
                    <a:pt x="995" y="2075"/>
                  </a:lnTo>
                  <a:lnTo>
                    <a:pt x="995" y="2075"/>
                  </a:lnTo>
                  <a:close/>
                  <a:moveTo>
                    <a:pt x="10421" y="244"/>
                  </a:moveTo>
                  <a:lnTo>
                    <a:pt x="10420" y="245"/>
                  </a:lnTo>
                  <a:lnTo>
                    <a:pt x="10431" y="244"/>
                  </a:lnTo>
                  <a:lnTo>
                    <a:pt x="10109" y="726"/>
                  </a:lnTo>
                  <a:lnTo>
                    <a:pt x="9503" y="781"/>
                  </a:lnTo>
                  <a:lnTo>
                    <a:pt x="9503" y="780"/>
                  </a:lnTo>
                  <a:lnTo>
                    <a:pt x="9492" y="781"/>
                  </a:lnTo>
                  <a:lnTo>
                    <a:pt x="9842" y="283"/>
                  </a:lnTo>
                  <a:lnTo>
                    <a:pt x="10421" y="244"/>
                  </a:lnTo>
                  <a:close/>
                  <a:moveTo>
                    <a:pt x="7292" y="244"/>
                  </a:moveTo>
                  <a:lnTo>
                    <a:pt x="7292" y="245"/>
                  </a:lnTo>
                  <a:lnTo>
                    <a:pt x="7303" y="244"/>
                  </a:lnTo>
                  <a:lnTo>
                    <a:pt x="6981" y="726"/>
                  </a:lnTo>
                  <a:lnTo>
                    <a:pt x="6374" y="781"/>
                  </a:lnTo>
                  <a:lnTo>
                    <a:pt x="6375" y="780"/>
                  </a:lnTo>
                  <a:lnTo>
                    <a:pt x="6364" y="781"/>
                  </a:lnTo>
                  <a:lnTo>
                    <a:pt x="6715" y="283"/>
                  </a:lnTo>
                  <a:lnTo>
                    <a:pt x="7292" y="244"/>
                  </a:lnTo>
                  <a:close/>
                  <a:moveTo>
                    <a:pt x="7929" y="244"/>
                  </a:moveTo>
                  <a:lnTo>
                    <a:pt x="8252" y="726"/>
                  </a:lnTo>
                  <a:lnTo>
                    <a:pt x="8858" y="781"/>
                  </a:lnTo>
                  <a:lnTo>
                    <a:pt x="8857" y="780"/>
                  </a:lnTo>
                  <a:lnTo>
                    <a:pt x="8869" y="781"/>
                  </a:lnTo>
                  <a:lnTo>
                    <a:pt x="8518" y="283"/>
                  </a:lnTo>
                  <a:lnTo>
                    <a:pt x="7940" y="244"/>
                  </a:lnTo>
                  <a:lnTo>
                    <a:pt x="7941" y="245"/>
                  </a:lnTo>
                  <a:lnTo>
                    <a:pt x="7929" y="244"/>
                  </a:lnTo>
                  <a:close/>
                  <a:moveTo>
                    <a:pt x="9176" y="1331"/>
                  </a:moveTo>
                  <a:lnTo>
                    <a:pt x="9432" y="1851"/>
                  </a:lnTo>
                  <a:lnTo>
                    <a:pt x="9176" y="2403"/>
                  </a:lnTo>
                  <a:lnTo>
                    <a:pt x="8919" y="1851"/>
                  </a:lnTo>
                  <a:lnTo>
                    <a:pt x="9176" y="1331"/>
                  </a:lnTo>
                  <a:close/>
                  <a:moveTo>
                    <a:pt x="6047" y="1331"/>
                  </a:moveTo>
                  <a:lnTo>
                    <a:pt x="6303" y="1851"/>
                  </a:lnTo>
                  <a:lnTo>
                    <a:pt x="6047" y="2403"/>
                  </a:lnTo>
                  <a:lnTo>
                    <a:pt x="5791" y="1851"/>
                  </a:lnTo>
                  <a:lnTo>
                    <a:pt x="6047" y="1331"/>
                  </a:lnTo>
                  <a:close/>
                  <a:moveTo>
                    <a:pt x="8639" y="1894"/>
                  </a:moveTo>
                  <a:lnTo>
                    <a:pt x="9057" y="2721"/>
                  </a:lnTo>
                  <a:lnTo>
                    <a:pt x="8119" y="2782"/>
                  </a:lnTo>
                  <a:lnTo>
                    <a:pt x="7629" y="3547"/>
                  </a:lnTo>
                  <a:lnTo>
                    <a:pt x="7090" y="2755"/>
                  </a:lnTo>
                  <a:lnTo>
                    <a:pt x="6188" y="2694"/>
                  </a:lnTo>
                  <a:lnTo>
                    <a:pt x="6190" y="2687"/>
                  </a:lnTo>
                  <a:lnTo>
                    <a:pt x="6183" y="2687"/>
                  </a:lnTo>
                  <a:lnTo>
                    <a:pt x="6582" y="1874"/>
                  </a:lnTo>
                  <a:lnTo>
                    <a:pt x="6165" y="1011"/>
                  </a:lnTo>
                  <a:lnTo>
                    <a:pt x="7072" y="968"/>
                  </a:lnTo>
                  <a:lnTo>
                    <a:pt x="7595" y="187"/>
                  </a:lnTo>
                  <a:lnTo>
                    <a:pt x="8101" y="962"/>
                  </a:lnTo>
                  <a:lnTo>
                    <a:pt x="9035" y="1044"/>
                  </a:lnTo>
                  <a:lnTo>
                    <a:pt x="8639" y="1894"/>
                  </a:lnTo>
                  <a:close/>
                  <a:moveTo>
                    <a:pt x="6528" y="2493"/>
                  </a:moveTo>
                  <a:lnTo>
                    <a:pt x="6528" y="2493"/>
                  </a:lnTo>
                  <a:lnTo>
                    <a:pt x="7215" y="2539"/>
                  </a:lnTo>
                  <a:lnTo>
                    <a:pt x="7624" y="3141"/>
                  </a:lnTo>
                  <a:lnTo>
                    <a:pt x="7992" y="2566"/>
                  </a:lnTo>
                  <a:lnTo>
                    <a:pt x="8705" y="2520"/>
                  </a:lnTo>
                  <a:lnTo>
                    <a:pt x="8391" y="1899"/>
                  </a:lnTo>
                  <a:lnTo>
                    <a:pt x="8695" y="1245"/>
                  </a:lnTo>
                  <a:lnTo>
                    <a:pt x="8689" y="1245"/>
                  </a:lnTo>
                  <a:lnTo>
                    <a:pt x="8691" y="1239"/>
                  </a:lnTo>
                  <a:lnTo>
                    <a:pt x="7973" y="1176"/>
                  </a:lnTo>
                  <a:lnTo>
                    <a:pt x="7592" y="593"/>
                  </a:lnTo>
                  <a:lnTo>
                    <a:pt x="7196" y="1187"/>
                  </a:lnTo>
                  <a:lnTo>
                    <a:pt x="6514" y="1218"/>
                  </a:lnTo>
                  <a:lnTo>
                    <a:pt x="6831" y="1874"/>
                  </a:lnTo>
                  <a:lnTo>
                    <a:pt x="6528" y="2493"/>
                  </a:lnTo>
                  <a:lnTo>
                    <a:pt x="6528" y="2493"/>
                  </a:lnTo>
                  <a:close/>
                  <a:moveTo>
                    <a:pt x="7855" y="1421"/>
                  </a:moveTo>
                  <a:lnTo>
                    <a:pt x="7603" y="1038"/>
                  </a:lnTo>
                  <a:lnTo>
                    <a:pt x="7346" y="1422"/>
                  </a:lnTo>
                  <a:lnTo>
                    <a:pt x="6897" y="1444"/>
                  </a:lnTo>
                  <a:lnTo>
                    <a:pt x="7102" y="1868"/>
                  </a:lnTo>
                  <a:lnTo>
                    <a:pt x="6906" y="2269"/>
                  </a:lnTo>
                  <a:lnTo>
                    <a:pt x="6913" y="2270"/>
                  </a:lnTo>
                  <a:lnTo>
                    <a:pt x="6910" y="2276"/>
                  </a:lnTo>
                  <a:lnTo>
                    <a:pt x="7355" y="2306"/>
                  </a:lnTo>
                  <a:lnTo>
                    <a:pt x="7621" y="2697"/>
                  </a:lnTo>
                  <a:lnTo>
                    <a:pt x="7864" y="2318"/>
                  </a:lnTo>
                  <a:lnTo>
                    <a:pt x="8325" y="2287"/>
                  </a:lnTo>
                  <a:lnTo>
                    <a:pt x="8118" y="1878"/>
                  </a:lnTo>
                  <a:lnTo>
                    <a:pt x="8313" y="1461"/>
                  </a:lnTo>
                  <a:lnTo>
                    <a:pt x="8313" y="1461"/>
                  </a:lnTo>
                  <a:lnTo>
                    <a:pt x="8313" y="1461"/>
                  </a:lnTo>
                  <a:lnTo>
                    <a:pt x="7855" y="1421"/>
                  </a:lnTo>
                  <a:close/>
                  <a:moveTo>
                    <a:pt x="7250" y="2075"/>
                  </a:moveTo>
                  <a:lnTo>
                    <a:pt x="7250" y="2075"/>
                  </a:lnTo>
                  <a:lnTo>
                    <a:pt x="7352" y="1869"/>
                  </a:lnTo>
                  <a:lnTo>
                    <a:pt x="7246" y="1651"/>
                  </a:lnTo>
                  <a:lnTo>
                    <a:pt x="7469" y="1641"/>
                  </a:lnTo>
                  <a:lnTo>
                    <a:pt x="7601" y="1444"/>
                  </a:lnTo>
                  <a:lnTo>
                    <a:pt x="7726" y="1635"/>
                  </a:lnTo>
                  <a:lnTo>
                    <a:pt x="7968" y="1656"/>
                  </a:lnTo>
                  <a:lnTo>
                    <a:pt x="7965" y="1662"/>
                  </a:lnTo>
                  <a:lnTo>
                    <a:pt x="7973" y="1663"/>
                  </a:lnTo>
                  <a:lnTo>
                    <a:pt x="7870" y="1882"/>
                  </a:lnTo>
                  <a:lnTo>
                    <a:pt x="7973" y="2087"/>
                  </a:lnTo>
                  <a:lnTo>
                    <a:pt x="7736" y="2102"/>
                  </a:lnTo>
                  <a:lnTo>
                    <a:pt x="7615" y="2291"/>
                  </a:lnTo>
                  <a:lnTo>
                    <a:pt x="7479" y="2091"/>
                  </a:lnTo>
                  <a:lnTo>
                    <a:pt x="7250" y="2075"/>
                  </a:lnTo>
                  <a:lnTo>
                    <a:pt x="7250" y="207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691" name="Google Shape;691;p66"/>
          <p:cNvSpPr/>
          <p:nvPr/>
        </p:nvSpPr>
        <p:spPr>
          <a:xfrm>
            <a:off x="1616617" y="361076"/>
            <a:ext cx="2783113" cy="3397094"/>
          </a:xfrm>
          <a:custGeom>
            <a:avLst/>
            <a:gdLst/>
            <a:ahLst/>
            <a:cxnLst/>
            <a:rect l="l" t="t" r="r" b="b"/>
            <a:pathLst>
              <a:path w="14850" h="16112" extrusionOk="0">
                <a:moveTo>
                  <a:pt x="7890" y="3751"/>
                </a:moveTo>
                <a:lnTo>
                  <a:pt x="7970" y="3827"/>
                </a:lnTo>
                <a:lnTo>
                  <a:pt x="8044" y="3904"/>
                </a:lnTo>
                <a:lnTo>
                  <a:pt x="8113" y="3985"/>
                </a:lnTo>
                <a:lnTo>
                  <a:pt x="8177" y="4067"/>
                </a:lnTo>
                <a:lnTo>
                  <a:pt x="8236" y="4152"/>
                </a:lnTo>
                <a:lnTo>
                  <a:pt x="8290" y="4238"/>
                </a:lnTo>
                <a:lnTo>
                  <a:pt x="8339" y="4327"/>
                </a:lnTo>
                <a:lnTo>
                  <a:pt x="8383" y="4418"/>
                </a:lnTo>
                <a:lnTo>
                  <a:pt x="8421" y="4509"/>
                </a:lnTo>
                <a:lnTo>
                  <a:pt x="8455" y="4602"/>
                </a:lnTo>
                <a:lnTo>
                  <a:pt x="8483" y="4696"/>
                </a:lnTo>
                <a:lnTo>
                  <a:pt x="8505" y="4791"/>
                </a:lnTo>
                <a:lnTo>
                  <a:pt x="8523" y="4887"/>
                </a:lnTo>
                <a:lnTo>
                  <a:pt x="8537" y="4983"/>
                </a:lnTo>
                <a:lnTo>
                  <a:pt x="8544" y="5079"/>
                </a:lnTo>
                <a:lnTo>
                  <a:pt x="8547" y="5176"/>
                </a:lnTo>
                <a:lnTo>
                  <a:pt x="8544" y="5273"/>
                </a:lnTo>
                <a:lnTo>
                  <a:pt x="8537" y="5369"/>
                </a:lnTo>
                <a:lnTo>
                  <a:pt x="8523" y="5466"/>
                </a:lnTo>
                <a:lnTo>
                  <a:pt x="8505" y="5562"/>
                </a:lnTo>
                <a:lnTo>
                  <a:pt x="8483" y="5656"/>
                </a:lnTo>
                <a:lnTo>
                  <a:pt x="8455" y="5750"/>
                </a:lnTo>
                <a:lnTo>
                  <a:pt x="8421" y="5844"/>
                </a:lnTo>
                <a:lnTo>
                  <a:pt x="8383" y="5935"/>
                </a:lnTo>
                <a:lnTo>
                  <a:pt x="8339" y="6025"/>
                </a:lnTo>
                <a:lnTo>
                  <a:pt x="8290" y="6113"/>
                </a:lnTo>
                <a:lnTo>
                  <a:pt x="8236" y="6201"/>
                </a:lnTo>
                <a:lnTo>
                  <a:pt x="8177" y="6286"/>
                </a:lnTo>
                <a:lnTo>
                  <a:pt x="8113" y="6368"/>
                </a:lnTo>
                <a:lnTo>
                  <a:pt x="8044" y="6449"/>
                </a:lnTo>
                <a:lnTo>
                  <a:pt x="7970" y="6526"/>
                </a:lnTo>
                <a:lnTo>
                  <a:pt x="7890" y="6602"/>
                </a:lnTo>
                <a:lnTo>
                  <a:pt x="7873" y="6616"/>
                </a:lnTo>
                <a:lnTo>
                  <a:pt x="7855" y="6629"/>
                </a:lnTo>
                <a:lnTo>
                  <a:pt x="7837" y="6642"/>
                </a:lnTo>
                <a:lnTo>
                  <a:pt x="7818" y="6653"/>
                </a:lnTo>
                <a:lnTo>
                  <a:pt x="7799" y="6664"/>
                </a:lnTo>
                <a:lnTo>
                  <a:pt x="7780" y="6674"/>
                </a:lnTo>
                <a:lnTo>
                  <a:pt x="7760" y="6683"/>
                </a:lnTo>
                <a:lnTo>
                  <a:pt x="7739" y="6691"/>
                </a:lnTo>
                <a:lnTo>
                  <a:pt x="7719" y="6698"/>
                </a:lnTo>
                <a:lnTo>
                  <a:pt x="7698" y="6704"/>
                </a:lnTo>
                <a:lnTo>
                  <a:pt x="7677" y="6709"/>
                </a:lnTo>
                <a:lnTo>
                  <a:pt x="7655" y="6714"/>
                </a:lnTo>
                <a:lnTo>
                  <a:pt x="7634" y="6717"/>
                </a:lnTo>
                <a:lnTo>
                  <a:pt x="7611" y="6719"/>
                </a:lnTo>
                <a:lnTo>
                  <a:pt x="7590" y="6721"/>
                </a:lnTo>
                <a:lnTo>
                  <a:pt x="7569" y="6721"/>
                </a:lnTo>
                <a:lnTo>
                  <a:pt x="7546" y="6721"/>
                </a:lnTo>
                <a:lnTo>
                  <a:pt x="7525" y="6719"/>
                </a:lnTo>
                <a:lnTo>
                  <a:pt x="7504" y="6717"/>
                </a:lnTo>
                <a:lnTo>
                  <a:pt x="7481" y="6714"/>
                </a:lnTo>
                <a:lnTo>
                  <a:pt x="7460" y="6709"/>
                </a:lnTo>
                <a:lnTo>
                  <a:pt x="7440" y="6704"/>
                </a:lnTo>
                <a:lnTo>
                  <a:pt x="7418" y="6698"/>
                </a:lnTo>
                <a:lnTo>
                  <a:pt x="7398" y="6691"/>
                </a:lnTo>
                <a:lnTo>
                  <a:pt x="7377" y="6683"/>
                </a:lnTo>
                <a:lnTo>
                  <a:pt x="7358" y="6674"/>
                </a:lnTo>
                <a:lnTo>
                  <a:pt x="7337" y="6664"/>
                </a:lnTo>
                <a:lnTo>
                  <a:pt x="7318" y="6653"/>
                </a:lnTo>
                <a:lnTo>
                  <a:pt x="7300" y="6642"/>
                </a:lnTo>
                <a:lnTo>
                  <a:pt x="7281" y="6629"/>
                </a:lnTo>
                <a:lnTo>
                  <a:pt x="7264" y="6616"/>
                </a:lnTo>
                <a:lnTo>
                  <a:pt x="7248" y="6602"/>
                </a:lnTo>
                <a:lnTo>
                  <a:pt x="7231" y="6587"/>
                </a:lnTo>
                <a:lnTo>
                  <a:pt x="7216" y="6571"/>
                </a:lnTo>
                <a:lnTo>
                  <a:pt x="7202" y="6555"/>
                </a:lnTo>
                <a:lnTo>
                  <a:pt x="7189" y="6537"/>
                </a:lnTo>
                <a:lnTo>
                  <a:pt x="7177" y="6520"/>
                </a:lnTo>
                <a:lnTo>
                  <a:pt x="7166" y="6503"/>
                </a:lnTo>
                <a:lnTo>
                  <a:pt x="7157" y="6485"/>
                </a:lnTo>
                <a:lnTo>
                  <a:pt x="7148" y="6467"/>
                </a:lnTo>
                <a:lnTo>
                  <a:pt x="7140" y="6448"/>
                </a:lnTo>
                <a:lnTo>
                  <a:pt x="7133" y="6430"/>
                </a:lnTo>
                <a:lnTo>
                  <a:pt x="7127" y="6411"/>
                </a:lnTo>
                <a:lnTo>
                  <a:pt x="7122" y="6391"/>
                </a:lnTo>
                <a:lnTo>
                  <a:pt x="7118" y="6372"/>
                </a:lnTo>
                <a:lnTo>
                  <a:pt x="7116" y="6352"/>
                </a:lnTo>
                <a:lnTo>
                  <a:pt x="7115" y="6333"/>
                </a:lnTo>
                <a:lnTo>
                  <a:pt x="7114" y="6314"/>
                </a:lnTo>
                <a:lnTo>
                  <a:pt x="7115" y="6294"/>
                </a:lnTo>
                <a:lnTo>
                  <a:pt x="7116" y="6275"/>
                </a:lnTo>
                <a:lnTo>
                  <a:pt x="7118" y="6255"/>
                </a:lnTo>
                <a:lnTo>
                  <a:pt x="7122" y="6235"/>
                </a:lnTo>
                <a:lnTo>
                  <a:pt x="7127" y="6216"/>
                </a:lnTo>
                <a:lnTo>
                  <a:pt x="7133" y="6197"/>
                </a:lnTo>
                <a:lnTo>
                  <a:pt x="7140" y="6179"/>
                </a:lnTo>
                <a:lnTo>
                  <a:pt x="7148" y="6160"/>
                </a:lnTo>
                <a:lnTo>
                  <a:pt x="7157" y="6142"/>
                </a:lnTo>
                <a:lnTo>
                  <a:pt x="7166" y="6124"/>
                </a:lnTo>
                <a:lnTo>
                  <a:pt x="7177" y="6106"/>
                </a:lnTo>
                <a:lnTo>
                  <a:pt x="7189" y="6089"/>
                </a:lnTo>
                <a:lnTo>
                  <a:pt x="7202" y="6072"/>
                </a:lnTo>
                <a:lnTo>
                  <a:pt x="7216" y="6056"/>
                </a:lnTo>
                <a:lnTo>
                  <a:pt x="7231" y="6041"/>
                </a:lnTo>
                <a:lnTo>
                  <a:pt x="7248" y="6025"/>
                </a:lnTo>
                <a:lnTo>
                  <a:pt x="7295" y="5981"/>
                </a:lnTo>
                <a:lnTo>
                  <a:pt x="7339" y="5934"/>
                </a:lnTo>
                <a:lnTo>
                  <a:pt x="7380" y="5886"/>
                </a:lnTo>
                <a:lnTo>
                  <a:pt x="7418" y="5838"/>
                </a:lnTo>
                <a:lnTo>
                  <a:pt x="7453" y="5786"/>
                </a:lnTo>
                <a:lnTo>
                  <a:pt x="7486" y="5735"/>
                </a:lnTo>
                <a:lnTo>
                  <a:pt x="7515" y="5683"/>
                </a:lnTo>
                <a:lnTo>
                  <a:pt x="7541" y="5628"/>
                </a:lnTo>
                <a:lnTo>
                  <a:pt x="7563" y="5574"/>
                </a:lnTo>
                <a:lnTo>
                  <a:pt x="7583" y="5518"/>
                </a:lnTo>
                <a:lnTo>
                  <a:pt x="7600" y="5462"/>
                </a:lnTo>
                <a:lnTo>
                  <a:pt x="7614" y="5406"/>
                </a:lnTo>
                <a:lnTo>
                  <a:pt x="7625" y="5349"/>
                </a:lnTo>
                <a:lnTo>
                  <a:pt x="7633" y="5292"/>
                </a:lnTo>
                <a:lnTo>
                  <a:pt x="7637" y="5233"/>
                </a:lnTo>
                <a:lnTo>
                  <a:pt x="7638" y="5176"/>
                </a:lnTo>
                <a:lnTo>
                  <a:pt x="7637" y="5119"/>
                </a:lnTo>
                <a:lnTo>
                  <a:pt x="7633" y="5061"/>
                </a:lnTo>
                <a:lnTo>
                  <a:pt x="7625" y="5004"/>
                </a:lnTo>
                <a:lnTo>
                  <a:pt x="7614" y="4946"/>
                </a:lnTo>
                <a:lnTo>
                  <a:pt x="7600" y="4890"/>
                </a:lnTo>
                <a:lnTo>
                  <a:pt x="7583" y="4835"/>
                </a:lnTo>
                <a:lnTo>
                  <a:pt x="7563" y="4779"/>
                </a:lnTo>
                <a:lnTo>
                  <a:pt x="7541" y="4724"/>
                </a:lnTo>
                <a:lnTo>
                  <a:pt x="7515" y="4670"/>
                </a:lnTo>
                <a:lnTo>
                  <a:pt x="7486" y="4617"/>
                </a:lnTo>
                <a:lnTo>
                  <a:pt x="7453" y="4566"/>
                </a:lnTo>
                <a:lnTo>
                  <a:pt x="7418" y="4515"/>
                </a:lnTo>
                <a:lnTo>
                  <a:pt x="7380" y="4466"/>
                </a:lnTo>
                <a:lnTo>
                  <a:pt x="7339" y="4419"/>
                </a:lnTo>
                <a:lnTo>
                  <a:pt x="7295" y="4372"/>
                </a:lnTo>
                <a:lnTo>
                  <a:pt x="7248" y="4327"/>
                </a:lnTo>
                <a:lnTo>
                  <a:pt x="7231" y="4312"/>
                </a:lnTo>
                <a:lnTo>
                  <a:pt x="7216" y="4296"/>
                </a:lnTo>
                <a:lnTo>
                  <a:pt x="7202" y="4280"/>
                </a:lnTo>
                <a:lnTo>
                  <a:pt x="7189" y="4264"/>
                </a:lnTo>
                <a:lnTo>
                  <a:pt x="7177" y="4247"/>
                </a:lnTo>
                <a:lnTo>
                  <a:pt x="7166" y="4228"/>
                </a:lnTo>
                <a:lnTo>
                  <a:pt x="7157" y="4210"/>
                </a:lnTo>
                <a:lnTo>
                  <a:pt x="7148" y="4192"/>
                </a:lnTo>
                <a:lnTo>
                  <a:pt x="7140" y="4174"/>
                </a:lnTo>
                <a:lnTo>
                  <a:pt x="7133" y="4155"/>
                </a:lnTo>
                <a:lnTo>
                  <a:pt x="7127" y="4136"/>
                </a:lnTo>
                <a:lnTo>
                  <a:pt x="7122" y="4117"/>
                </a:lnTo>
                <a:lnTo>
                  <a:pt x="7118" y="4097"/>
                </a:lnTo>
                <a:lnTo>
                  <a:pt x="7116" y="4078"/>
                </a:lnTo>
                <a:lnTo>
                  <a:pt x="7115" y="4059"/>
                </a:lnTo>
                <a:lnTo>
                  <a:pt x="7114" y="4039"/>
                </a:lnTo>
                <a:lnTo>
                  <a:pt x="7115" y="4020"/>
                </a:lnTo>
                <a:lnTo>
                  <a:pt x="7116" y="4000"/>
                </a:lnTo>
                <a:lnTo>
                  <a:pt x="7118" y="3981"/>
                </a:lnTo>
                <a:lnTo>
                  <a:pt x="7122" y="3962"/>
                </a:lnTo>
                <a:lnTo>
                  <a:pt x="7127" y="3942"/>
                </a:lnTo>
                <a:lnTo>
                  <a:pt x="7133" y="3923"/>
                </a:lnTo>
                <a:lnTo>
                  <a:pt x="7140" y="3904"/>
                </a:lnTo>
                <a:lnTo>
                  <a:pt x="7148" y="3886"/>
                </a:lnTo>
                <a:lnTo>
                  <a:pt x="7157" y="3868"/>
                </a:lnTo>
                <a:lnTo>
                  <a:pt x="7166" y="3850"/>
                </a:lnTo>
                <a:lnTo>
                  <a:pt x="7177" y="3833"/>
                </a:lnTo>
                <a:lnTo>
                  <a:pt x="7189" y="3816"/>
                </a:lnTo>
                <a:lnTo>
                  <a:pt x="7202" y="3798"/>
                </a:lnTo>
                <a:lnTo>
                  <a:pt x="7216" y="3782"/>
                </a:lnTo>
                <a:lnTo>
                  <a:pt x="7231" y="3766"/>
                </a:lnTo>
                <a:lnTo>
                  <a:pt x="7248" y="3751"/>
                </a:lnTo>
                <a:lnTo>
                  <a:pt x="7264" y="3737"/>
                </a:lnTo>
                <a:lnTo>
                  <a:pt x="7281" y="3723"/>
                </a:lnTo>
                <a:lnTo>
                  <a:pt x="7299" y="3711"/>
                </a:lnTo>
                <a:lnTo>
                  <a:pt x="7318" y="3699"/>
                </a:lnTo>
                <a:lnTo>
                  <a:pt x="7337" y="3689"/>
                </a:lnTo>
                <a:lnTo>
                  <a:pt x="7358" y="3679"/>
                </a:lnTo>
                <a:lnTo>
                  <a:pt x="7377" y="3670"/>
                </a:lnTo>
                <a:lnTo>
                  <a:pt x="7398" y="3661"/>
                </a:lnTo>
                <a:lnTo>
                  <a:pt x="7418" y="3654"/>
                </a:lnTo>
                <a:lnTo>
                  <a:pt x="7440" y="3648"/>
                </a:lnTo>
                <a:lnTo>
                  <a:pt x="7461" y="3643"/>
                </a:lnTo>
                <a:lnTo>
                  <a:pt x="7482" y="3639"/>
                </a:lnTo>
                <a:lnTo>
                  <a:pt x="7504" y="3636"/>
                </a:lnTo>
                <a:lnTo>
                  <a:pt x="7525" y="3634"/>
                </a:lnTo>
                <a:lnTo>
                  <a:pt x="7546" y="3632"/>
                </a:lnTo>
                <a:lnTo>
                  <a:pt x="7569" y="3632"/>
                </a:lnTo>
                <a:lnTo>
                  <a:pt x="7590" y="3632"/>
                </a:lnTo>
                <a:lnTo>
                  <a:pt x="7613" y="3634"/>
                </a:lnTo>
                <a:lnTo>
                  <a:pt x="7634" y="3636"/>
                </a:lnTo>
                <a:lnTo>
                  <a:pt x="7655" y="3639"/>
                </a:lnTo>
                <a:lnTo>
                  <a:pt x="7677" y="3643"/>
                </a:lnTo>
                <a:lnTo>
                  <a:pt x="7698" y="3648"/>
                </a:lnTo>
                <a:lnTo>
                  <a:pt x="7719" y="3654"/>
                </a:lnTo>
                <a:lnTo>
                  <a:pt x="7739" y="3661"/>
                </a:lnTo>
                <a:lnTo>
                  <a:pt x="7760" y="3670"/>
                </a:lnTo>
                <a:lnTo>
                  <a:pt x="7780" y="3679"/>
                </a:lnTo>
                <a:lnTo>
                  <a:pt x="7799" y="3689"/>
                </a:lnTo>
                <a:lnTo>
                  <a:pt x="7818" y="3699"/>
                </a:lnTo>
                <a:lnTo>
                  <a:pt x="7837" y="3711"/>
                </a:lnTo>
                <a:lnTo>
                  <a:pt x="7855" y="3723"/>
                </a:lnTo>
                <a:lnTo>
                  <a:pt x="7873" y="3737"/>
                </a:lnTo>
                <a:lnTo>
                  <a:pt x="7890" y="3751"/>
                </a:lnTo>
                <a:close/>
                <a:moveTo>
                  <a:pt x="12356" y="11409"/>
                </a:moveTo>
                <a:lnTo>
                  <a:pt x="12336" y="11408"/>
                </a:lnTo>
                <a:lnTo>
                  <a:pt x="12317" y="11407"/>
                </a:lnTo>
                <a:lnTo>
                  <a:pt x="12298" y="11406"/>
                </a:lnTo>
                <a:lnTo>
                  <a:pt x="12279" y="11405"/>
                </a:lnTo>
                <a:lnTo>
                  <a:pt x="12231" y="11653"/>
                </a:lnTo>
                <a:lnTo>
                  <a:pt x="12170" y="11897"/>
                </a:lnTo>
                <a:lnTo>
                  <a:pt x="12098" y="12136"/>
                </a:lnTo>
                <a:lnTo>
                  <a:pt x="12014" y="12372"/>
                </a:lnTo>
                <a:lnTo>
                  <a:pt x="11920" y="12603"/>
                </a:lnTo>
                <a:lnTo>
                  <a:pt x="11814" y="12828"/>
                </a:lnTo>
                <a:lnTo>
                  <a:pt x="11697" y="13049"/>
                </a:lnTo>
                <a:lnTo>
                  <a:pt x="11571" y="13264"/>
                </a:lnTo>
                <a:lnTo>
                  <a:pt x="11434" y="13474"/>
                </a:lnTo>
                <a:lnTo>
                  <a:pt x="11287" y="13677"/>
                </a:lnTo>
                <a:lnTo>
                  <a:pt x="11132" y="13874"/>
                </a:lnTo>
                <a:lnTo>
                  <a:pt x="10967" y="14065"/>
                </a:lnTo>
                <a:lnTo>
                  <a:pt x="10793" y="14249"/>
                </a:lnTo>
                <a:lnTo>
                  <a:pt x="10610" y="14425"/>
                </a:lnTo>
                <a:lnTo>
                  <a:pt x="10419" y="14595"/>
                </a:lnTo>
                <a:lnTo>
                  <a:pt x="10221" y="14758"/>
                </a:lnTo>
                <a:lnTo>
                  <a:pt x="10014" y="14912"/>
                </a:lnTo>
                <a:lnTo>
                  <a:pt x="9800" y="15058"/>
                </a:lnTo>
                <a:lnTo>
                  <a:pt x="9579" y="15196"/>
                </a:lnTo>
                <a:lnTo>
                  <a:pt x="9349" y="15325"/>
                </a:lnTo>
                <a:lnTo>
                  <a:pt x="9115" y="15445"/>
                </a:lnTo>
                <a:lnTo>
                  <a:pt x="8873" y="15557"/>
                </a:lnTo>
                <a:lnTo>
                  <a:pt x="8626" y="15659"/>
                </a:lnTo>
                <a:lnTo>
                  <a:pt x="8374" y="15751"/>
                </a:lnTo>
                <a:lnTo>
                  <a:pt x="8116" y="15833"/>
                </a:lnTo>
                <a:lnTo>
                  <a:pt x="7852" y="15906"/>
                </a:lnTo>
                <a:lnTo>
                  <a:pt x="7583" y="15968"/>
                </a:lnTo>
                <a:lnTo>
                  <a:pt x="7310" y="16019"/>
                </a:lnTo>
                <a:lnTo>
                  <a:pt x="7033" y="16060"/>
                </a:lnTo>
                <a:lnTo>
                  <a:pt x="6751" y="16089"/>
                </a:lnTo>
                <a:lnTo>
                  <a:pt x="6466" y="16106"/>
                </a:lnTo>
                <a:lnTo>
                  <a:pt x="6178" y="16112"/>
                </a:lnTo>
                <a:lnTo>
                  <a:pt x="5860" y="16105"/>
                </a:lnTo>
                <a:lnTo>
                  <a:pt x="5547" y="16084"/>
                </a:lnTo>
                <a:lnTo>
                  <a:pt x="5237" y="16049"/>
                </a:lnTo>
                <a:lnTo>
                  <a:pt x="4932" y="15999"/>
                </a:lnTo>
                <a:lnTo>
                  <a:pt x="4634" y="15938"/>
                </a:lnTo>
                <a:lnTo>
                  <a:pt x="4341" y="15863"/>
                </a:lnTo>
                <a:lnTo>
                  <a:pt x="4053" y="15776"/>
                </a:lnTo>
                <a:lnTo>
                  <a:pt x="3774" y="15677"/>
                </a:lnTo>
                <a:lnTo>
                  <a:pt x="3500" y="15565"/>
                </a:lnTo>
                <a:lnTo>
                  <a:pt x="3234" y="15443"/>
                </a:lnTo>
                <a:lnTo>
                  <a:pt x="2974" y="15309"/>
                </a:lnTo>
                <a:lnTo>
                  <a:pt x="2724" y="15165"/>
                </a:lnTo>
                <a:lnTo>
                  <a:pt x="2481" y="15011"/>
                </a:lnTo>
                <a:lnTo>
                  <a:pt x="2248" y="14846"/>
                </a:lnTo>
                <a:lnTo>
                  <a:pt x="2024" y="14673"/>
                </a:lnTo>
                <a:lnTo>
                  <a:pt x="1810" y="14489"/>
                </a:lnTo>
                <a:lnTo>
                  <a:pt x="1604" y="14296"/>
                </a:lnTo>
                <a:lnTo>
                  <a:pt x="1410" y="14096"/>
                </a:lnTo>
                <a:lnTo>
                  <a:pt x="1227" y="13887"/>
                </a:lnTo>
                <a:lnTo>
                  <a:pt x="1055" y="13669"/>
                </a:lnTo>
                <a:lnTo>
                  <a:pt x="895" y="13444"/>
                </a:lnTo>
                <a:lnTo>
                  <a:pt x="746" y="13212"/>
                </a:lnTo>
                <a:lnTo>
                  <a:pt x="610" y="12973"/>
                </a:lnTo>
                <a:lnTo>
                  <a:pt x="485" y="12727"/>
                </a:lnTo>
                <a:lnTo>
                  <a:pt x="375" y="12477"/>
                </a:lnTo>
                <a:lnTo>
                  <a:pt x="277" y="12219"/>
                </a:lnTo>
                <a:lnTo>
                  <a:pt x="194" y="11956"/>
                </a:lnTo>
                <a:lnTo>
                  <a:pt x="126" y="11688"/>
                </a:lnTo>
                <a:lnTo>
                  <a:pt x="71" y="11415"/>
                </a:lnTo>
                <a:lnTo>
                  <a:pt x="31" y="11137"/>
                </a:lnTo>
                <a:lnTo>
                  <a:pt x="8" y="10856"/>
                </a:lnTo>
                <a:lnTo>
                  <a:pt x="0" y="10571"/>
                </a:lnTo>
                <a:lnTo>
                  <a:pt x="0" y="6940"/>
                </a:lnTo>
                <a:lnTo>
                  <a:pt x="12229" y="6940"/>
                </a:lnTo>
                <a:lnTo>
                  <a:pt x="12261" y="6938"/>
                </a:lnTo>
                <a:lnTo>
                  <a:pt x="12292" y="6936"/>
                </a:lnTo>
                <a:lnTo>
                  <a:pt x="12324" y="6935"/>
                </a:lnTo>
                <a:lnTo>
                  <a:pt x="12356" y="6934"/>
                </a:lnTo>
                <a:lnTo>
                  <a:pt x="12484" y="6937"/>
                </a:lnTo>
                <a:lnTo>
                  <a:pt x="12610" y="6946"/>
                </a:lnTo>
                <a:lnTo>
                  <a:pt x="12735" y="6960"/>
                </a:lnTo>
                <a:lnTo>
                  <a:pt x="12858" y="6980"/>
                </a:lnTo>
                <a:lnTo>
                  <a:pt x="12978" y="7005"/>
                </a:lnTo>
                <a:lnTo>
                  <a:pt x="13096" y="7035"/>
                </a:lnTo>
                <a:lnTo>
                  <a:pt x="13213" y="7070"/>
                </a:lnTo>
                <a:lnTo>
                  <a:pt x="13325" y="7110"/>
                </a:lnTo>
                <a:lnTo>
                  <a:pt x="13436" y="7155"/>
                </a:lnTo>
                <a:lnTo>
                  <a:pt x="13544" y="7205"/>
                </a:lnTo>
                <a:lnTo>
                  <a:pt x="13649" y="7258"/>
                </a:lnTo>
                <a:lnTo>
                  <a:pt x="13750" y="7317"/>
                </a:lnTo>
                <a:lnTo>
                  <a:pt x="13847" y="7379"/>
                </a:lnTo>
                <a:lnTo>
                  <a:pt x="13942" y="7446"/>
                </a:lnTo>
                <a:lnTo>
                  <a:pt x="14031" y="7516"/>
                </a:lnTo>
                <a:lnTo>
                  <a:pt x="14119" y="7590"/>
                </a:lnTo>
                <a:lnTo>
                  <a:pt x="14201" y="7668"/>
                </a:lnTo>
                <a:lnTo>
                  <a:pt x="14280" y="7749"/>
                </a:lnTo>
                <a:lnTo>
                  <a:pt x="14354" y="7833"/>
                </a:lnTo>
                <a:lnTo>
                  <a:pt x="14423" y="7921"/>
                </a:lnTo>
                <a:lnTo>
                  <a:pt x="14488" y="8013"/>
                </a:lnTo>
                <a:lnTo>
                  <a:pt x="14548" y="8106"/>
                </a:lnTo>
                <a:lnTo>
                  <a:pt x="14604" y="8202"/>
                </a:lnTo>
                <a:lnTo>
                  <a:pt x="14654" y="8302"/>
                </a:lnTo>
                <a:lnTo>
                  <a:pt x="14698" y="8403"/>
                </a:lnTo>
                <a:lnTo>
                  <a:pt x="14738" y="8507"/>
                </a:lnTo>
                <a:lnTo>
                  <a:pt x="14771" y="8613"/>
                </a:lnTo>
                <a:lnTo>
                  <a:pt x="14799" y="8722"/>
                </a:lnTo>
                <a:lnTo>
                  <a:pt x="14821" y="8831"/>
                </a:lnTo>
                <a:lnTo>
                  <a:pt x="14838" y="8943"/>
                </a:lnTo>
                <a:lnTo>
                  <a:pt x="14847" y="9057"/>
                </a:lnTo>
                <a:lnTo>
                  <a:pt x="14850" y="9172"/>
                </a:lnTo>
                <a:lnTo>
                  <a:pt x="14847" y="9287"/>
                </a:lnTo>
                <a:lnTo>
                  <a:pt x="14838" y="9399"/>
                </a:lnTo>
                <a:lnTo>
                  <a:pt x="14821" y="9512"/>
                </a:lnTo>
                <a:lnTo>
                  <a:pt x="14799" y="9622"/>
                </a:lnTo>
                <a:lnTo>
                  <a:pt x="14771" y="9730"/>
                </a:lnTo>
                <a:lnTo>
                  <a:pt x="14738" y="9836"/>
                </a:lnTo>
                <a:lnTo>
                  <a:pt x="14698" y="9940"/>
                </a:lnTo>
                <a:lnTo>
                  <a:pt x="14654" y="10042"/>
                </a:lnTo>
                <a:lnTo>
                  <a:pt x="14604" y="10140"/>
                </a:lnTo>
                <a:lnTo>
                  <a:pt x="14548" y="10237"/>
                </a:lnTo>
                <a:lnTo>
                  <a:pt x="14488" y="10331"/>
                </a:lnTo>
                <a:lnTo>
                  <a:pt x="14423" y="10421"/>
                </a:lnTo>
                <a:lnTo>
                  <a:pt x="14354" y="10509"/>
                </a:lnTo>
                <a:lnTo>
                  <a:pt x="14280" y="10594"/>
                </a:lnTo>
                <a:lnTo>
                  <a:pt x="14201" y="10675"/>
                </a:lnTo>
                <a:lnTo>
                  <a:pt x="14119" y="10753"/>
                </a:lnTo>
                <a:lnTo>
                  <a:pt x="14031" y="10827"/>
                </a:lnTo>
                <a:lnTo>
                  <a:pt x="13942" y="10898"/>
                </a:lnTo>
                <a:lnTo>
                  <a:pt x="13847" y="10964"/>
                </a:lnTo>
                <a:lnTo>
                  <a:pt x="13750" y="11027"/>
                </a:lnTo>
                <a:lnTo>
                  <a:pt x="13649" y="11084"/>
                </a:lnTo>
                <a:lnTo>
                  <a:pt x="13544" y="11138"/>
                </a:lnTo>
                <a:lnTo>
                  <a:pt x="13436" y="11188"/>
                </a:lnTo>
                <a:lnTo>
                  <a:pt x="13325" y="11233"/>
                </a:lnTo>
                <a:lnTo>
                  <a:pt x="13213" y="11273"/>
                </a:lnTo>
                <a:lnTo>
                  <a:pt x="13096" y="11308"/>
                </a:lnTo>
                <a:lnTo>
                  <a:pt x="12978" y="11338"/>
                </a:lnTo>
                <a:lnTo>
                  <a:pt x="12858" y="11363"/>
                </a:lnTo>
                <a:lnTo>
                  <a:pt x="12735" y="11383"/>
                </a:lnTo>
                <a:lnTo>
                  <a:pt x="12610" y="11397"/>
                </a:lnTo>
                <a:lnTo>
                  <a:pt x="12484" y="11406"/>
                </a:lnTo>
                <a:lnTo>
                  <a:pt x="12356" y="11409"/>
                </a:lnTo>
                <a:close/>
                <a:moveTo>
                  <a:pt x="4654" y="1408"/>
                </a:moveTo>
                <a:lnTo>
                  <a:pt x="4672" y="1395"/>
                </a:lnTo>
                <a:lnTo>
                  <a:pt x="4691" y="1382"/>
                </a:lnTo>
                <a:lnTo>
                  <a:pt x="4710" y="1371"/>
                </a:lnTo>
                <a:lnTo>
                  <a:pt x="4729" y="1360"/>
                </a:lnTo>
                <a:lnTo>
                  <a:pt x="4749" y="1350"/>
                </a:lnTo>
                <a:lnTo>
                  <a:pt x="4770" y="1342"/>
                </a:lnTo>
                <a:lnTo>
                  <a:pt x="4790" y="1334"/>
                </a:lnTo>
                <a:lnTo>
                  <a:pt x="4811" y="1328"/>
                </a:lnTo>
                <a:lnTo>
                  <a:pt x="4832" y="1322"/>
                </a:lnTo>
                <a:lnTo>
                  <a:pt x="4854" y="1317"/>
                </a:lnTo>
                <a:lnTo>
                  <a:pt x="4875" y="1314"/>
                </a:lnTo>
                <a:lnTo>
                  <a:pt x="4896" y="1311"/>
                </a:lnTo>
                <a:lnTo>
                  <a:pt x="4919" y="1309"/>
                </a:lnTo>
                <a:lnTo>
                  <a:pt x="4940" y="1308"/>
                </a:lnTo>
                <a:lnTo>
                  <a:pt x="4963" y="1308"/>
                </a:lnTo>
                <a:lnTo>
                  <a:pt x="4984" y="1309"/>
                </a:lnTo>
                <a:lnTo>
                  <a:pt x="5005" y="1311"/>
                </a:lnTo>
                <a:lnTo>
                  <a:pt x="5027" y="1313"/>
                </a:lnTo>
                <a:lnTo>
                  <a:pt x="5049" y="1317"/>
                </a:lnTo>
                <a:lnTo>
                  <a:pt x="5069" y="1322"/>
                </a:lnTo>
                <a:lnTo>
                  <a:pt x="5091" y="1327"/>
                </a:lnTo>
                <a:lnTo>
                  <a:pt x="5112" y="1334"/>
                </a:lnTo>
                <a:lnTo>
                  <a:pt x="5132" y="1341"/>
                </a:lnTo>
                <a:lnTo>
                  <a:pt x="5152" y="1349"/>
                </a:lnTo>
                <a:lnTo>
                  <a:pt x="5172" y="1358"/>
                </a:lnTo>
                <a:lnTo>
                  <a:pt x="5191" y="1369"/>
                </a:lnTo>
                <a:lnTo>
                  <a:pt x="5210" y="1380"/>
                </a:lnTo>
                <a:lnTo>
                  <a:pt x="5228" y="1392"/>
                </a:lnTo>
                <a:lnTo>
                  <a:pt x="5246" y="1405"/>
                </a:lnTo>
                <a:lnTo>
                  <a:pt x="5263" y="1418"/>
                </a:lnTo>
                <a:lnTo>
                  <a:pt x="5279" y="1433"/>
                </a:lnTo>
                <a:lnTo>
                  <a:pt x="5295" y="1448"/>
                </a:lnTo>
                <a:lnTo>
                  <a:pt x="5310" y="1464"/>
                </a:lnTo>
                <a:lnTo>
                  <a:pt x="5323" y="1481"/>
                </a:lnTo>
                <a:lnTo>
                  <a:pt x="5337" y="1498"/>
                </a:lnTo>
                <a:lnTo>
                  <a:pt x="5348" y="1516"/>
                </a:lnTo>
                <a:lnTo>
                  <a:pt x="5358" y="1534"/>
                </a:lnTo>
                <a:lnTo>
                  <a:pt x="5368" y="1552"/>
                </a:lnTo>
                <a:lnTo>
                  <a:pt x="5376" y="1570"/>
                </a:lnTo>
                <a:lnTo>
                  <a:pt x="5384" y="1589"/>
                </a:lnTo>
                <a:lnTo>
                  <a:pt x="5391" y="1608"/>
                </a:lnTo>
                <a:lnTo>
                  <a:pt x="5395" y="1627"/>
                </a:lnTo>
                <a:lnTo>
                  <a:pt x="5399" y="1646"/>
                </a:lnTo>
                <a:lnTo>
                  <a:pt x="5403" y="1666"/>
                </a:lnTo>
                <a:lnTo>
                  <a:pt x="5405" y="1686"/>
                </a:lnTo>
                <a:lnTo>
                  <a:pt x="5406" y="1705"/>
                </a:lnTo>
                <a:lnTo>
                  <a:pt x="5406" y="1725"/>
                </a:lnTo>
                <a:lnTo>
                  <a:pt x="5405" y="1744"/>
                </a:lnTo>
                <a:lnTo>
                  <a:pt x="5403" y="1763"/>
                </a:lnTo>
                <a:lnTo>
                  <a:pt x="5399" y="1783"/>
                </a:lnTo>
                <a:lnTo>
                  <a:pt x="5396" y="1803"/>
                </a:lnTo>
                <a:lnTo>
                  <a:pt x="5391" y="1822"/>
                </a:lnTo>
                <a:lnTo>
                  <a:pt x="5385" y="1840"/>
                </a:lnTo>
                <a:lnTo>
                  <a:pt x="5377" y="1859"/>
                </a:lnTo>
                <a:lnTo>
                  <a:pt x="5369" y="1877"/>
                </a:lnTo>
                <a:lnTo>
                  <a:pt x="5360" y="1895"/>
                </a:lnTo>
                <a:lnTo>
                  <a:pt x="5349" y="1912"/>
                </a:lnTo>
                <a:lnTo>
                  <a:pt x="5338" y="1929"/>
                </a:lnTo>
                <a:lnTo>
                  <a:pt x="5325" y="1947"/>
                </a:lnTo>
                <a:lnTo>
                  <a:pt x="5313" y="1963"/>
                </a:lnTo>
                <a:lnTo>
                  <a:pt x="5298" y="1979"/>
                </a:lnTo>
                <a:lnTo>
                  <a:pt x="5283" y="1994"/>
                </a:lnTo>
                <a:lnTo>
                  <a:pt x="5267" y="2009"/>
                </a:lnTo>
                <a:lnTo>
                  <a:pt x="5249" y="2023"/>
                </a:lnTo>
                <a:lnTo>
                  <a:pt x="5137" y="2116"/>
                </a:lnTo>
                <a:lnTo>
                  <a:pt x="5030" y="2212"/>
                </a:lnTo>
                <a:lnTo>
                  <a:pt x="4931" y="2312"/>
                </a:lnTo>
                <a:lnTo>
                  <a:pt x="4838" y="2416"/>
                </a:lnTo>
                <a:lnTo>
                  <a:pt x="4751" y="2523"/>
                </a:lnTo>
                <a:lnTo>
                  <a:pt x="4671" y="2632"/>
                </a:lnTo>
                <a:lnTo>
                  <a:pt x="4597" y="2745"/>
                </a:lnTo>
                <a:lnTo>
                  <a:pt x="4530" y="2861"/>
                </a:lnTo>
                <a:lnTo>
                  <a:pt x="4470" y="2979"/>
                </a:lnTo>
                <a:lnTo>
                  <a:pt x="4416" y="3099"/>
                </a:lnTo>
                <a:lnTo>
                  <a:pt x="4369" y="3220"/>
                </a:lnTo>
                <a:lnTo>
                  <a:pt x="4328" y="3343"/>
                </a:lnTo>
                <a:lnTo>
                  <a:pt x="4295" y="3468"/>
                </a:lnTo>
                <a:lnTo>
                  <a:pt x="4268" y="3594"/>
                </a:lnTo>
                <a:lnTo>
                  <a:pt x="4248" y="3721"/>
                </a:lnTo>
                <a:lnTo>
                  <a:pt x="4234" y="3848"/>
                </a:lnTo>
                <a:lnTo>
                  <a:pt x="4227" y="3976"/>
                </a:lnTo>
                <a:lnTo>
                  <a:pt x="4228" y="4104"/>
                </a:lnTo>
                <a:lnTo>
                  <a:pt x="4235" y="4232"/>
                </a:lnTo>
                <a:lnTo>
                  <a:pt x="4249" y="4359"/>
                </a:lnTo>
                <a:lnTo>
                  <a:pt x="4269" y="4487"/>
                </a:lnTo>
                <a:lnTo>
                  <a:pt x="4297" y="4613"/>
                </a:lnTo>
                <a:lnTo>
                  <a:pt x="4331" y="4739"/>
                </a:lnTo>
                <a:lnTo>
                  <a:pt x="4372" y="4863"/>
                </a:lnTo>
                <a:lnTo>
                  <a:pt x="4420" y="4986"/>
                </a:lnTo>
                <a:lnTo>
                  <a:pt x="4475" y="5106"/>
                </a:lnTo>
                <a:lnTo>
                  <a:pt x="4537" y="5226"/>
                </a:lnTo>
                <a:lnTo>
                  <a:pt x="4607" y="5343"/>
                </a:lnTo>
                <a:lnTo>
                  <a:pt x="4682" y="5457"/>
                </a:lnTo>
                <a:lnTo>
                  <a:pt x="4765" y="5569"/>
                </a:lnTo>
                <a:lnTo>
                  <a:pt x="4855" y="5678"/>
                </a:lnTo>
                <a:lnTo>
                  <a:pt x="4953" y="5784"/>
                </a:lnTo>
                <a:lnTo>
                  <a:pt x="4967" y="5800"/>
                </a:lnTo>
                <a:lnTo>
                  <a:pt x="4981" y="5816"/>
                </a:lnTo>
                <a:lnTo>
                  <a:pt x="4994" y="5834"/>
                </a:lnTo>
                <a:lnTo>
                  <a:pt x="5005" y="5852"/>
                </a:lnTo>
                <a:lnTo>
                  <a:pt x="5017" y="5869"/>
                </a:lnTo>
                <a:lnTo>
                  <a:pt x="5026" y="5887"/>
                </a:lnTo>
                <a:lnTo>
                  <a:pt x="5033" y="5906"/>
                </a:lnTo>
                <a:lnTo>
                  <a:pt x="5041" y="5924"/>
                </a:lnTo>
                <a:lnTo>
                  <a:pt x="5048" y="5943"/>
                </a:lnTo>
                <a:lnTo>
                  <a:pt x="5053" y="5962"/>
                </a:lnTo>
                <a:lnTo>
                  <a:pt x="5057" y="5982"/>
                </a:lnTo>
                <a:lnTo>
                  <a:pt x="5060" y="6002"/>
                </a:lnTo>
                <a:lnTo>
                  <a:pt x="5063" y="6021"/>
                </a:lnTo>
                <a:lnTo>
                  <a:pt x="5064" y="6040"/>
                </a:lnTo>
                <a:lnTo>
                  <a:pt x="5064" y="6060"/>
                </a:lnTo>
                <a:lnTo>
                  <a:pt x="5063" y="6079"/>
                </a:lnTo>
                <a:lnTo>
                  <a:pt x="5060" y="6099"/>
                </a:lnTo>
                <a:lnTo>
                  <a:pt x="5057" y="6119"/>
                </a:lnTo>
                <a:lnTo>
                  <a:pt x="5053" y="6138"/>
                </a:lnTo>
                <a:lnTo>
                  <a:pt x="5048" y="6157"/>
                </a:lnTo>
                <a:lnTo>
                  <a:pt x="5041" y="6175"/>
                </a:lnTo>
                <a:lnTo>
                  <a:pt x="5035" y="6194"/>
                </a:lnTo>
                <a:lnTo>
                  <a:pt x="5027" y="6212"/>
                </a:lnTo>
                <a:lnTo>
                  <a:pt x="5017" y="6230"/>
                </a:lnTo>
                <a:lnTo>
                  <a:pt x="5007" y="6247"/>
                </a:lnTo>
                <a:lnTo>
                  <a:pt x="4995" y="6266"/>
                </a:lnTo>
                <a:lnTo>
                  <a:pt x="4983" y="6282"/>
                </a:lnTo>
                <a:lnTo>
                  <a:pt x="4969" y="6299"/>
                </a:lnTo>
                <a:lnTo>
                  <a:pt x="4956" y="6314"/>
                </a:lnTo>
                <a:lnTo>
                  <a:pt x="4940" y="6330"/>
                </a:lnTo>
                <a:lnTo>
                  <a:pt x="4925" y="6344"/>
                </a:lnTo>
                <a:lnTo>
                  <a:pt x="4907" y="6358"/>
                </a:lnTo>
                <a:lnTo>
                  <a:pt x="4891" y="6370"/>
                </a:lnTo>
                <a:lnTo>
                  <a:pt x="4874" y="6381"/>
                </a:lnTo>
                <a:lnTo>
                  <a:pt x="4856" y="6392"/>
                </a:lnTo>
                <a:lnTo>
                  <a:pt x="4839" y="6403"/>
                </a:lnTo>
                <a:lnTo>
                  <a:pt x="4821" y="6412"/>
                </a:lnTo>
                <a:lnTo>
                  <a:pt x="4803" y="6420"/>
                </a:lnTo>
                <a:lnTo>
                  <a:pt x="4784" y="6427"/>
                </a:lnTo>
                <a:lnTo>
                  <a:pt x="4765" y="6434"/>
                </a:lnTo>
                <a:lnTo>
                  <a:pt x="4747" y="6439"/>
                </a:lnTo>
                <a:lnTo>
                  <a:pt x="4728" y="6444"/>
                </a:lnTo>
                <a:lnTo>
                  <a:pt x="4708" y="6449"/>
                </a:lnTo>
                <a:lnTo>
                  <a:pt x="4689" y="6452"/>
                </a:lnTo>
                <a:lnTo>
                  <a:pt x="4669" y="6455"/>
                </a:lnTo>
                <a:lnTo>
                  <a:pt x="4649" y="6457"/>
                </a:lnTo>
                <a:lnTo>
                  <a:pt x="4629" y="6458"/>
                </a:lnTo>
                <a:lnTo>
                  <a:pt x="4610" y="6458"/>
                </a:lnTo>
                <a:lnTo>
                  <a:pt x="4585" y="6458"/>
                </a:lnTo>
                <a:lnTo>
                  <a:pt x="4562" y="6456"/>
                </a:lnTo>
                <a:lnTo>
                  <a:pt x="4538" y="6453"/>
                </a:lnTo>
                <a:lnTo>
                  <a:pt x="4515" y="6449"/>
                </a:lnTo>
                <a:lnTo>
                  <a:pt x="4491" y="6444"/>
                </a:lnTo>
                <a:lnTo>
                  <a:pt x="4469" y="6438"/>
                </a:lnTo>
                <a:lnTo>
                  <a:pt x="4446" y="6431"/>
                </a:lnTo>
                <a:lnTo>
                  <a:pt x="4424" y="6423"/>
                </a:lnTo>
                <a:lnTo>
                  <a:pt x="4402" y="6414"/>
                </a:lnTo>
                <a:lnTo>
                  <a:pt x="4381" y="6403"/>
                </a:lnTo>
                <a:lnTo>
                  <a:pt x="4360" y="6391"/>
                </a:lnTo>
                <a:lnTo>
                  <a:pt x="4340" y="6378"/>
                </a:lnTo>
                <a:lnTo>
                  <a:pt x="4320" y="6365"/>
                </a:lnTo>
                <a:lnTo>
                  <a:pt x="4301" y="6350"/>
                </a:lnTo>
                <a:lnTo>
                  <a:pt x="4283" y="6334"/>
                </a:lnTo>
                <a:lnTo>
                  <a:pt x="4265" y="6317"/>
                </a:lnTo>
                <a:lnTo>
                  <a:pt x="4140" y="6179"/>
                </a:lnTo>
                <a:lnTo>
                  <a:pt x="4022" y="6037"/>
                </a:lnTo>
                <a:lnTo>
                  <a:pt x="3913" y="5891"/>
                </a:lnTo>
                <a:lnTo>
                  <a:pt x="3814" y="5742"/>
                </a:lnTo>
                <a:lnTo>
                  <a:pt x="3724" y="5589"/>
                </a:lnTo>
                <a:lnTo>
                  <a:pt x="3643" y="5434"/>
                </a:lnTo>
                <a:lnTo>
                  <a:pt x="3572" y="5276"/>
                </a:lnTo>
                <a:lnTo>
                  <a:pt x="3509" y="5116"/>
                </a:lnTo>
                <a:lnTo>
                  <a:pt x="3455" y="4953"/>
                </a:lnTo>
                <a:lnTo>
                  <a:pt x="3410" y="4789"/>
                </a:lnTo>
                <a:lnTo>
                  <a:pt x="3374" y="4624"/>
                </a:lnTo>
                <a:lnTo>
                  <a:pt x="3347" y="4458"/>
                </a:lnTo>
                <a:lnTo>
                  <a:pt x="3329" y="4292"/>
                </a:lnTo>
                <a:lnTo>
                  <a:pt x="3320" y="4125"/>
                </a:lnTo>
                <a:lnTo>
                  <a:pt x="3320" y="3958"/>
                </a:lnTo>
                <a:lnTo>
                  <a:pt x="3329" y="3790"/>
                </a:lnTo>
                <a:lnTo>
                  <a:pt x="3346" y="3624"/>
                </a:lnTo>
                <a:lnTo>
                  <a:pt x="3373" y="3459"/>
                </a:lnTo>
                <a:lnTo>
                  <a:pt x="3408" y="3294"/>
                </a:lnTo>
                <a:lnTo>
                  <a:pt x="3451" y="3132"/>
                </a:lnTo>
                <a:lnTo>
                  <a:pt x="3504" y="2971"/>
                </a:lnTo>
                <a:lnTo>
                  <a:pt x="3566" y="2812"/>
                </a:lnTo>
                <a:lnTo>
                  <a:pt x="3636" y="2655"/>
                </a:lnTo>
                <a:lnTo>
                  <a:pt x="3715" y="2501"/>
                </a:lnTo>
                <a:lnTo>
                  <a:pt x="3802" y="2350"/>
                </a:lnTo>
                <a:lnTo>
                  <a:pt x="3898" y="2203"/>
                </a:lnTo>
                <a:lnTo>
                  <a:pt x="4003" y="2060"/>
                </a:lnTo>
                <a:lnTo>
                  <a:pt x="4116" y="1920"/>
                </a:lnTo>
                <a:lnTo>
                  <a:pt x="4237" y="1785"/>
                </a:lnTo>
                <a:lnTo>
                  <a:pt x="4369" y="1655"/>
                </a:lnTo>
                <a:lnTo>
                  <a:pt x="4507" y="1529"/>
                </a:lnTo>
                <a:lnTo>
                  <a:pt x="4654" y="1408"/>
                </a:lnTo>
                <a:close/>
                <a:moveTo>
                  <a:pt x="5925" y="119"/>
                </a:moveTo>
                <a:lnTo>
                  <a:pt x="5942" y="105"/>
                </a:lnTo>
                <a:lnTo>
                  <a:pt x="5959" y="92"/>
                </a:lnTo>
                <a:lnTo>
                  <a:pt x="5978" y="79"/>
                </a:lnTo>
                <a:lnTo>
                  <a:pt x="5996" y="67"/>
                </a:lnTo>
                <a:lnTo>
                  <a:pt x="6015" y="56"/>
                </a:lnTo>
                <a:lnTo>
                  <a:pt x="6035" y="46"/>
                </a:lnTo>
                <a:lnTo>
                  <a:pt x="6055" y="37"/>
                </a:lnTo>
                <a:lnTo>
                  <a:pt x="6075" y="30"/>
                </a:lnTo>
                <a:lnTo>
                  <a:pt x="6096" y="23"/>
                </a:lnTo>
                <a:lnTo>
                  <a:pt x="6117" y="17"/>
                </a:lnTo>
                <a:lnTo>
                  <a:pt x="6138" y="12"/>
                </a:lnTo>
                <a:lnTo>
                  <a:pt x="6160" y="7"/>
                </a:lnTo>
                <a:lnTo>
                  <a:pt x="6181" y="4"/>
                </a:lnTo>
                <a:lnTo>
                  <a:pt x="6202" y="2"/>
                </a:lnTo>
                <a:lnTo>
                  <a:pt x="6225" y="0"/>
                </a:lnTo>
                <a:lnTo>
                  <a:pt x="6246" y="0"/>
                </a:lnTo>
                <a:lnTo>
                  <a:pt x="6267" y="0"/>
                </a:lnTo>
                <a:lnTo>
                  <a:pt x="6290" y="2"/>
                </a:lnTo>
                <a:lnTo>
                  <a:pt x="6311" y="4"/>
                </a:lnTo>
                <a:lnTo>
                  <a:pt x="6333" y="7"/>
                </a:lnTo>
                <a:lnTo>
                  <a:pt x="6354" y="12"/>
                </a:lnTo>
                <a:lnTo>
                  <a:pt x="6375" y="17"/>
                </a:lnTo>
                <a:lnTo>
                  <a:pt x="6397" y="23"/>
                </a:lnTo>
                <a:lnTo>
                  <a:pt x="6417" y="30"/>
                </a:lnTo>
                <a:lnTo>
                  <a:pt x="6437" y="38"/>
                </a:lnTo>
                <a:lnTo>
                  <a:pt x="6457" y="46"/>
                </a:lnTo>
                <a:lnTo>
                  <a:pt x="6476" y="56"/>
                </a:lnTo>
                <a:lnTo>
                  <a:pt x="6495" y="67"/>
                </a:lnTo>
                <a:lnTo>
                  <a:pt x="6514" y="79"/>
                </a:lnTo>
                <a:lnTo>
                  <a:pt x="6532" y="92"/>
                </a:lnTo>
                <a:lnTo>
                  <a:pt x="6550" y="105"/>
                </a:lnTo>
                <a:lnTo>
                  <a:pt x="6567" y="119"/>
                </a:lnTo>
                <a:lnTo>
                  <a:pt x="6651" y="198"/>
                </a:lnTo>
                <a:lnTo>
                  <a:pt x="6730" y="281"/>
                </a:lnTo>
                <a:lnTo>
                  <a:pt x="6803" y="366"/>
                </a:lnTo>
                <a:lnTo>
                  <a:pt x="6870" y="453"/>
                </a:lnTo>
                <a:lnTo>
                  <a:pt x="6933" y="543"/>
                </a:lnTo>
                <a:lnTo>
                  <a:pt x="6990" y="634"/>
                </a:lnTo>
                <a:lnTo>
                  <a:pt x="7042" y="728"/>
                </a:lnTo>
                <a:lnTo>
                  <a:pt x="7088" y="824"/>
                </a:lnTo>
                <a:lnTo>
                  <a:pt x="7129" y="920"/>
                </a:lnTo>
                <a:lnTo>
                  <a:pt x="7163" y="1019"/>
                </a:lnTo>
                <a:lnTo>
                  <a:pt x="7194" y="1119"/>
                </a:lnTo>
                <a:lnTo>
                  <a:pt x="7218" y="1218"/>
                </a:lnTo>
                <a:lnTo>
                  <a:pt x="7237" y="1320"/>
                </a:lnTo>
                <a:lnTo>
                  <a:pt x="7251" y="1422"/>
                </a:lnTo>
                <a:lnTo>
                  <a:pt x="7259" y="1524"/>
                </a:lnTo>
                <a:lnTo>
                  <a:pt x="7261" y="1626"/>
                </a:lnTo>
                <a:lnTo>
                  <a:pt x="7259" y="1728"/>
                </a:lnTo>
                <a:lnTo>
                  <a:pt x="7251" y="1831"/>
                </a:lnTo>
                <a:lnTo>
                  <a:pt x="7237" y="1932"/>
                </a:lnTo>
                <a:lnTo>
                  <a:pt x="7218" y="2033"/>
                </a:lnTo>
                <a:lnTo>
                  <a:pt x="7194" y="2134"/>
                </a:lnTo>
                <a:lnTo>
                  <a:pt x="7163" y="2233"/>
                </a:lnTo>
                <a:lnTo>
                  <a:pt x="7129" y="2331"/>
                </a:lnTo>
                <a:lnTo>
                  <a:pt x="7088" y="2428"/>
                </a:lnTo>
                <a:lnTo>
                  <a:pt x="7042" y="2524"/>
                </a:lnTo>
                <a:lnTo>
                  <a:pt x="6990" y="2617"/>
                </a:lnTo>
                <a:lnTo>
                  <a:pt x="6933" y="2709"/>
                </a:lnTo>
                <a:lnTo>
                  <a:pt x="6870" y="2798"/>
                </a:lnTo>
                <a:lnTo>
                  <a:pt x="6803" y="2886"/>
                </a:lnTo>
                <a:lnTo>
                  <a:pt x="6730" y="2971"/>
                </a:lnTo>
                <a:lnTo>
                  <a:pt x="6651" y="3053"/>
                </a:lnTo>
                <a:lnTo>
                  <a:pt x="6567" y="3133"/>
                </a:lnTo>
                <a:lnTo>
                  <a:pt x="6514" y="3181"/>
                </a:lnTo>
                <a:lnTo>
                  <a:pt x="6466" y="3232"/>
                </a:lnTo>
                <a:lnTo>
                  <a:pt x="6421" y="3285"/>
                </a:lnTo>
                <a:lnTo>
                  <a:pt x="6380" y="3338"/>
                </a:lnTo>
                <a:lnTo>
                  <a:pt x="6340" y="3394"/>
                </a:lnTo>
                <a:lnTo>
                  <a:pt x="6306" y="3451"/>
                </a:lnTo>
                <a:lnTo>
                  <a:pt x="6274" y="3508"/>
                </a:lnTo>
                <a:lnTo>
                  <a:pt x="6245" y="3568"/>
                </a:lnTo>
                <a:lnTo>
                  <a:pt x="6220" y="3627"/>
                </a:lnTo>
                <a:lnTo>
                  <a:pt x="6199" y="3688"/>
                </a:lnTo>
                <a:lnTo>
                  <a:pt x="6180" y="3749"/>
                </a:lnTo>
                <a:lnTo>
                  <a:pt x="6165" y="3811"/>
                </a:lnTo>
                <a:lnTo>
                  <a:pt x="6153" y="3874"/>
                </a:lnTo>
                <a:lnTo>
                  <a:pt x="6145" y="3936"/>
                </a:lnTo>
                <a:lnTo>
                  <a:pt x="6139" y="4000"/>
                </a:lnTo>
                <a:lnTo>
                  <a:pt x="6138" y="4063"/>
                </a:lnTo>
                <a:lnTo>
                  <a:pt x="6139" y="4126"/>
                </a:lnTo>
                <a:lnTo>
                  <a:pt x="6145" y="4189"/>
                </a:lnTo>
                <a:lnTo>
                  <a:pt x="6153" y="4252"/>
                </a:lnTo>
                <a:lnTo>
                  <a:pt x="6165" y="4314"/>
                </a:lnTo>
                <a:lnTo>
                  <a:pt x="6180" y="4376"/>
                </a:lnTo>
                <a:lnTo>
                  <a:pt x="6199" y="4438"/>
                </a:lnTo>
                <a:lnTo>
                  <a:pt x="6220" y="4498"/>
                </a:lnTo>
                <a:lnTo>
                  <a:pt x="6245" y="4559"/>
                </a:lnTo>
                <a:lnTo>
                  <a:pt x="6274" y="4617"/>
                </a:lnTo>
                <a:lnTo>
                  <a:pt x="6306" y="4676"/>
                </a:lnTo>
                <a:lnTo>
                  <a:pt x="6340" y="4732"/>
                </a:lnTo>
                <a:lnTo>
                  <a:pt x="6380" y="4787"/>
                </a:lnTo>
                <a:lnTo>
                  <a:pt x="6421" y="4841"/>
                </a:lnTo>
                <a:lnTo>
                  <a:pt x="6466" y="4894"/>
                </a:lnTo>
                <a:lnTo>
                  <a:pt x="6514" y="4944"/>
                </a:lnTo>
                <a:lnTo>
                  <a:pt x="6567" y="4994"/>
                </a:lnTo>
                <a:lnTo>
                  <a:pt x="6583" y="5009"/>
                </a:lnTo>
                <a:lnTo>
                  <a:pt x="6598" y="5024"/>
                </a:lnTo>
                <a:lnTo>
                  <a:pt x="6612" y="5041"/>
                </a:lnTo>
                <a:lnTo>
                  <a:pt x="6626" y="5057"/>
                </a:lnTo>
                <a:lnTo>
                  <a:pt x="6637" y="5074"/>
                </a:lnTo>
                <a:lnTo>
                  <a:pt x="6648" y="5092"/>
                </a:lnTo>
                <a:lnTo>
                  <a:pt x="6658" y="5111"/>
                </a:lnTo>
                <a:lnTo>
                  <a:pt x="6667" y="5129"/>
                </a:lnTo>
                <a:lnTo>
                  <a:pt x="6675" y="5147"/>
                </a:lnTo>
                <a:lnTo>
                  <a:pt x="6682" y="5166"/>
                </a:lnTo>
                <a:lnTo>
                  <a:pt x="6687" y="5185"/>
                </a:lnTo>
                <a:lnTo>
                  <a:pt x="6692" y="5204"/>
                </a:lnTo>
                <a:lnTo>
                  <a:pt x="6695" y="5223"/>
                </a:lnTo>
                <a:lnTo>
                  <a:pt x="6699" y="5242"/>
                </a:lnTo>
                <a:lnTo>
                  <a:pt x="6700" y="5262"/>
                </a:lnTo>
                <a:lnTo>
                  <a:pt x="6700" y="5282"/>
                </a:lnTo>
                <a:lnTo>
                  <a:pt x="6700" y="5301"/>
                </a:lnTo>
                <a:lnTo>
                  <a:pt x="6699" y="5321"/>
                </a:lnTo>
                <a:lnTo>
                  <a:pt x="6695" y="5340"/>
                </a:lnTo>
                <a:lnTo>
                  <a:pt x="6692" y="5359"/>
                </a:lnTo>
                <a:lnTo>
                  <a:pt x="6687" y="5378"/>
                </a:lnTo>
                <a:lnTo>
                  <a:pt x="6682" y="5398"/>
                </a:lnTo>
                <a:lnTo>
                  <a:pt x="6675" y="5417"/>
                </a:lnTo>
                <a:lnTo>
                  <a:pt x="6667" y="5435"/>
                </a:lnTo>
                <a:lnTo>
                  <a:pt x="6658" y="5453"/>
                </a:lnTo>
                <a:lnTo>
                  <a:pt x="6648" y="5471"/>
                </a:lnTo>
                <a:lnTo>
                  <a:pt x="6637" y="5488"/>
                </a:lnTo>
                <a:lnTo>
                  <a:pt x="6626" y="5505"/>
                </a:lnTo>
                <a:lnTo>
                  <a:pt x="6612" y="5522"/>
                </a:lnTo>
                <a:lnTo>
                  <a:pt x="6598" y="5539"/>
                </a:lnTo>
                <a:lnTo>
                  <a:pt x="6583" y="5555"/>
                </a:lnTo>
                <a:lnTo>
                  <a:pt x="6567" y="5570"/>
                </a:lnTo>
                <a:lnTo>
                  <a:pt x="6550" y="5584"/>
                </a:lnTo>
                <a:lnTo>
                  <a:pt x="6532" y="5598"/>
                </a:lnTo>
                <a:lnTo>
                  <a:pt x="6514" y="5610"/>
                </a:lnTo>
                <a:lnTo>
                  <a:pt x="6495" y="5622"/>
                </a:lnTo>
                <a:lnTo>
                  <a:pt x="6476" y="5632"/>
                </a:lnTo>
                <a:lnTo>
                  <a:pt x="6457" y="5642"/>
                </a:lnTo>
                <a:lnTo>
                  <a:pt x="6437" y="5651"/>
                </a:lnTo>
                <a:lnTo>
                  <a:pt x="6417" y="5659"/>
                </a:lnTo>
                <a:lnTo>
                  <a:pt x="6395" y="5666"/>
                </a:lnTo>
                <a:lnTo>
                  <a:pt x="6375" y="5672"/>
                </a:lnTo>
                <a:lnTo>
                  <a:pt x="6354" y="5677"/>
                </a:lnTo>
                <a:lnTo>
                  <a:pt x="6333" y="5681"/>
                </a:lnTo>
                <a:lnTo>
                  <a:pt x="6311" y="5685"/>
                </a:lnTo>
                <a:lnTo>
                  <a:pt x="6290" y="5688"/>
                </a:lnTo>
                <a:lnTo>
                  <a:pt x="6267" y="5689"/>
                </a:lnTo>
                <a:lnTo>
                  <a:pt x="6246" y="5689"/>
                </a:lnTo>
                <a:lnTo>
                  <a:pt x="6224" y="5689"/>
                </a:lnTo>
                <a:lnTo>
                  <a:pt x="6202" y="5688"/>
                </a:lnTo>
                <a:lnTo>
                  <a:pt x="6181" y="5685"/>
                </a:lnTo>
                <a:lnTo>
                  <a:pt x="6158" y="5681"/>
                </a:lnTo>
                <a:lnTo>
                  <a:pt x="6137" y="5677"/>
                </a:lnTo>
                <a:lnTo>
                  <a:pt x="6116" y="5672"/>
                </a:lnTo>
                <a:lnTo>
                  <a:pt x="6096" y="5666"/>
                </a:lnTo>
                <a:lnTo>
                  <a:pt x="6074" y="5659"/>
                </a:lnTo>
                <a:lnTo>
                  <a:pt x="6054" y="5651"/>
                </a:lnTo>
                <a:lnTo>
                  <a:pt x="6035" y="5642"/>
                </a:lnTo>
                <a:lnTo>
                  <a:pt x="6015" y="5632"/>
                </a:lnTo>
                <a:lnTo>
                  <a:pt x="5996" y="5622"/>
                </a:lnTo>
                <a:lnTo>
                  <a:pt x="5978" y="5610"/>
                </a:lnTo>
                <a:lnTo>
                  <a:pt x="5959" y="5598"/>
                </a:lnTo>
                <a:lnTo>
                  <a:pt x="5942" y="5584"/>
                </a:lnTo>
                <a:lnTo>
                  <a:pt x="5925" y="5570"/>
                </a:lnTo>
                <a:lnTo>
                  <a:pt x="5841" y="5490"/>
                </a:lnTo>
                <a:lnTo>
                  <a:pt x="5762" y="5408"/>
                </a:lnTo>
                <a:lnTo>
                  <a:pt x="5688" y="5323"/>
                </a:lnTo>
                <a:lnTo>
                  <a:pt x="5621" y="5235"/>
                </a:lnTo>
                <a:lnTo>
                  <a:pt x="5558" y="5146"/>
                </a:lnTo>
                <a:lnTo>
                  <a:pt x="5502" y="5054"/>
                </a:lnTo>
                <a:lnTo>
                  <a:pt x="5450" y="4960"/>
                </a:lnTo>
                <a:lnTo>
                  <a:pt x="5404" y="4865"/>
                </a:lnTo>
                <a:lnTo>
                  <a:pt x="5362" y="4768"/>
                </a:lnTo>
                <a:lnTo>
                  <a:pt x="5328" y="4669"/>
                </a:lnTo>
                <a:lnTo>
                  <a:pt x="5297" y="4571"/>
                </a:lnTo>
                <a:lnTo>
                  <a:pt x="5274" y="4470"/>
                </a:lnTo>
                <a:lnTo>
                  <a:pt x="5255" y="4369"/>
                </a:lnTo>
                <a:lnTo>
                  <a:pt x="5241" y="4268"/>
                </a:lnTo>
                <a:lnTo>
                  <a:pt x="5232" y="4165"/>
                </a:lnTo>
                <a:lnTo>
                  <a:pt x="5230" y="4063"/>
                </a:lnTo>
                <a:lnTo>
                  <a:pt x="5232" y="3961"/>
                </a:lnTo>
                <a:lnTo>
                  <a:pt x="5241" y="3859"/>
                </a:lnTo>
                <a:lnTo>
                  <a:pt x="5255" y="3757"/>
                </a:lnTo>
                <a:lnTo>
                  <a:pt x="5274" y="3655"/>
                </a:lnTo>
                <a:lnTo>
                  <a:pt x="5297" y="3556"/>
                </a:lnTo>
                <a:lnTo>
                  <a:pt x="5328" y="3456"/>
                </a:lnTo>
                <a:lnTo>
                  <a:pt x="5362" y="3357"/>
                </a:lnTo>
                <a:lnTo>
                  <a:pt x="5404" y="3261"/>
                </a:lnTo>
                <a:lnTo>
                  <a:pt x="5450" y="3165"/>
                </a:lnTo>
                <a:lnTo>
                  <a:pt x="5502" y="3071"/>
                </a:lnTo>
                <a:lnTo>
                  <a:pt x="5558" y="2980"/>
                </a:lnTo>
                <a:lnTo>
                  <a:pt x="5621" y="2890"/>
                </a:lnTo>
                <a:lnTo>
                  <a:pt x="5688" y="2802"/>
                </a:lnTo>
                <a:lnTo>
                  <a:pt x="5762" y="2718"/>
                </a:lnTo>
                <a:lnTo>
                  <a:pt x="5841" y="2636"/>
                </a:lnTo>
                <a:lnTo>
                  <a:pt x="5925" y="2557"/>
                </a:lnTo>
                <a:lnTo>
                  <a:pt x="5977" y="2507"/>
                </a:lnTo>
                <a:lnTo>
                  <a:pt x="6025" y="2457"/>
                </a:lnTo>
                <a:lnTo>
                  <a:pt x="6070" y="2404"/>
                </a:lnTo>
                <a:lnTo>
                  <a:pt x="6112" y="2350"/>
                </a:lnTo>
                <a:lnTo>
                  <a:pt x="6151" y="2295"/>
                </a:lnTo>
                <a:lnTo>
                  <a:pt x="6185" y="2239"/>
                </a:lnTo>
                <a:lnTo>
                  <a:pt x="6218" y="2180"/>
                </a:lnTo>
                <a:lnTo>
                  <a:pt x="6246" y="2122"/>
                </a:lnTo>
                <a:lnTo>
                  <a:pt x="6271" y="2061"/>
                </a:lnTo>
                <a:lnTo>
                  <a:pt x="6293" y="2001"/>
                </a:lnTo>
                <a:lnTo>
                  <a:pt x="6311" y="1939"/>
                </a:lnTo>
                <a:lnTo>
                  <a:pt x="6327" y="1877"/>
                </a:lnTo>
                <a:lnTo>
                  <a:pt x="6338" y="1815"/>
                </a:lnTo>
                <a:lnTo>
                  <a:pt x="6347" y="1752"/>
                </a:lnTo>
                <a:lnTo>
                  <a:pt x="6352" y="1689"/>
                </a:lnTo>
                <a:lnTo>
                  <a:pt x="6354" y="1626"/>
                </a:lnTo>
                <a:lnTo>
                  <a:pt x="6352" y="1563"/>
                </a:lnTo>
                <a:lnTo>
                  <a:pt x="6347" y="1499"/>
                </a:lnTo>
                <a:lnTo>
                  <a:pt x="6338" y="1437"/>
                </a:lnTo>
                <a:lnTo>
                  <a:pt x="6327" y="1375"/>
                </a:lnTo>
                <a:lnTo>
                  <a:pt x="6311" y="1313"/>
                </a:lnTo>
                <a:lnTo>
                  <a:pt x="6293" y="1252"/>
                </a:lnTo>
                <a:lnTo>
                  <a:pt x="6271" y="1190"/>
                </a:lnTo>
                <a:lnTo>
                  <a:pt x="6246" y="1131"/>
                </a:lnTo>
                <a:lnTo>
                  <a:pt x="6218" y="1071"/>
                </a:lnTo>
                <a:lnTo>
                  <a:pt x="6185" y="1014"/>
                </a:lnTo>
                <a:lnTo>
                  <a:pt x="6151" y="957"/>
                </a:lnTo>
                <a:lnTo>
                  <a:pt x="6112" y="901"/>
                </a:lnTo>
                <a:lnTo>
                  <a:pt x="6070" y="848"/>
                </a:lnTo>
                <a:lnTo>
                  <a:pt x="6025" y="796"/>
                </a:lnTo>
                <a:lnTo>
                  <a:pt x="5977" y="744"/>
                </a:lnTo>
                <a:lnTo>
                  <a:pt x="5925" y="696"/>
                </a:lnTo>
                <a:lnTo>
                  <a:pt x="5908" y="681"/>
                </a:lnTo>
                <a:lnTo>
                  <a:pt x="5894" y="665"/>
                </a:lnTo>
                <a:lnTo>
                  <a:pt x="5879" y="649"/>
                </a:lnTo>
                <a:lnTo>
                  <a:pt x="5867" y="631"/>
                </a:lnTo>
                <a:lnTo>
                  <a:pt x="5854" y="614"/>
                </a:lnTo>
                <a:lnTo>
                  <a:pt x="5843" y="597"/>
                </a:lnTo>
                <a:lnTo>
                  <a:pt x="5834" y="579"/>
                </a:lnTo>
                <a:lnTo>
                  <a:pt x="5825" y="561"/>
                </a:lnTo>
                <a:lnTo>
                  <a:pt x="5817" y="542"/>
                </a:lnTo>
                <a:lnTo>
                  <a:pt x="5810" y="524"/>
                </a:lnTo>
                <a:lnTo>
                  <a:pt x="5805" y="505"/>
                </a:lnTo>
                <a:lnTo>
                  <a:pt x="5799" y="485"/>
                </a:lnTo>
                <a:lnTo>
                  <a:pt x="5796" y="466"/>
                </a:lnTo>
                <a:lnTo>
                  <a:pt x="5794" y="446"/>
                </a:lnTo>
                <a:lnTo>
                  <a:pt x="5791" y="427"/>
                </a:lnTo>
                <a:lnTo>
                  <a:pt x="5791" y="408"/>
                </a:lnTo>
                <a:lnTo>
                  <a:pt x="5791" y="388"/>
                </a:lnTo>
                <a:lnTo>
                  <a:pt x="5794" y="369"/>
                </a:lnTo>
                <a:lnTo>
                  <a:pt x="5796" y="348"/>
                </a:lnTo>
                <a:lnTo>
                  <a:pt x="5799" y="329"/>
                </a:lnTo>
                <a:lnTo>
                  <a:pt x="5805" y="310"/>
                </a:lnTo>
                <a:lnTo>
                  <a:pt x="5810" y="291"/>
                </a:lnTo>
                <a:lnTo>
                  <a:pt x="5817" y="273"/>
                </a:lnTo>
                <a:lnTo>
                  <a:pt x="5825" y="254"/>
                </a:lnTo>
                <a:lnTo>
                  <a:pt x="5834" y="236"/>
                </a:lnTo>
                <a:lnTo>
                  <a:pt x="5843" y="218"/>
                </a:lnTo>
                <a:lnTo>
                  <a:pt x="5854" y="200"/>
                </a:lnTo>
                <a:lnTo>
                  <a:pt x="5867" y="183"/>
                </a:lnTo>
                <a:lnTo>
                  <a:pt x="5879" y="166"/>
                </a:lnTo>
                <a:lnTo>
                  <a:pt x="5894" y="150"/>
                </a:lnTo>
                <a:lnTo>
                  <a:pt x="5908" y="134"/>
                </a:lnTo>
                <a:lnTo>
                  <a:pt x="5925" y="11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2" name="Google Shape;692;p66"/>
          <p:cNvSpPr/>
          <p:nvPr/>
        </p:nvSpPr>
        <p:spPr>
          <a:xfrm>
            <a:off x="4382691" y="2396729"/>
            <a:ext cx="378600" cy="350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3" name="Google Shape;693;p66"/>
          <p:cNvSpPr/>
          <p:nvPr/>
        </p:nvSpPr>
        <p:spPr>
          <a:xfrm>
            <a:off x="5995826" y="1552353"/>
            <a:ext cx="1745100" cy="1371600"/>
          </a:xfrm>
          <a:prstGeom prst="rect">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4" name="Google Shape;694;p66"/>
          <p:cNvSpPr/>
          <p:nvPr/>
        </p:nvSpPr>
        <p:spPr>
          <a:xfrm>
            <a:off x="-1" y="3004518"/>
            <a:ext cx="7740900" cy="21390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5" name="Google Shape;695;p66"/>
          <p:cNvSpPr txBox="1">
            <a:spLocks noGrp="1"/>
          </p:cNvSpPr>
          <p:nvPr>
            <p:ph type="title"/>
          </p:nvPr>
        </p:nvSpPr>
        <p:spPr>
          <a:xfrm>
            <a:off x="752475" y="3590918"/>
            <a:ext cx="6219900" cy="753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5700"/>
              <a:buFont typeface="Georgia"/>
              <a:buNone/>
              <a:defRPr sz="5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696" name="Google Shape;696;p66"/>
          <p:cNvGrpSpPr/>
          <p:nvPr/>
        </p:nvGrpSpPr>
        <p:grpSpPr>
          <a:xfrm>
            <a:off x="5881093" y="1369457"/>
            <a:ext cx="3262877" cy="3773938"/>
            <a:chOff x="7702340" y="1966620"/>
            <a:chExt cx="4350503" cy="5031917"/>
          </a:xfrm>
        </p:grpSpPr>
        <p:sp>
          <p:nvSpPr>
            <p:cNvPr id="697" name="Google Shape;697;p66"/>
            <p:cNvSpPr/>
            <p:nvPr/>
          </p:nvSpPr>
          <p:spPr>
            <a:xfrm rot="-5400000">
              <a:off x="9724243" y="1996908"/>
              <a:ext cx="319500" cy="433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8" name="Google Shape;698;p66"/>
            <p:cNvSpPr/>
            <p:nvPr/>
          </p:nvSpPr>
          <p:spPr>
            <a:xfrm>
              <a:off x="7702340" y="1966638"/>
              <a:ext cx="319500" cy="235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9" name="Google Shape;699;p66"/>
            <p:cNvSpPr/>
            <p:nvPr/>
          </p:nvSpPr>
          <p:spPr>
            <a:xfrm rot="-5400000">
              <a:off x="8894891" y="786870"/>
              <a:ext cx="319500" cy="2679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00" name="Google Shape;700;p66"/>
            <p:cNvSpPr/>
            <p:nvPr/>
          </p:nvSpPr>
          <p:spPr>
            <a:xfrm>
              <a:off x="10074535" y="1966637"/>
              <a:ext cx="319500" cy="5031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701" name="Google Shape;701;p66"/>
          <p:cNvSpPr/>
          <p:nvPr/>
        </p:nvSpPr>
        <p:spPr>
          <a:xfrm>
            <a:off x="6419470" y="1831610"/>
            <a:ext cx="981989" cy="86703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GE - questions">
  <p:cSld name="GE - questions">
    <p:bg>
      <p:bgPr>
        <a:solidFill>
          <a:schemeClr val="accent6"/>
        </a:solidFill>
        <a:effectLst/>
      </p:bgPr>
    </p:bg>
    <p:spTree>
      <p:nvGrpSpPr>
        <p:cNvPr id="1" name="Shape 702"/>
        <p:cNvGrpSpPr/>
        <p:nvPr/>
      </p:nvGrpSpPr>
      <p:grpSpPr>
        <a:xfrm>
          <a:off x="0" y="0"/>
          <a:ext cx="0" cy="0"/>
          <a:chOff x="0" y="0"/>
          <a:chExt cx="0" cy="0"/>
        </a:xfrm>
      </p:grpSpPr>
      <p:grpSp>
        <p:nvGrpSpPr>
          <p:cNvPr id="703" name="Google Shape;703;p67"/>
          <p:cNvGrpSpPr/>
          <p:nvPr/>
        </p:nvGrpSpPr>
        <p:grpSpPr>
          <a:xfrm>
            <a:off x="4567500" y="0"/>
            <a:ext cx="4576514" cy="5143500"/>
            <a:chOff x="6090000" y="0"/>
            <a:chExt cx="6102019" cy="6858000"/>
          </a:xfrm>
        </p:grpSpPr>
        <p:sp>
          <p:nvSpPr>
            <p:cNvPr id="704" name="Google Shape;704;p67"/>
            <p:cNvSpPr/>
            <p:nvPr/>
          </p:nvSpPr>
          <p:spPr>
            <a:xfrm>
              <a:off x="6090000" y="0"/>
              <a:ext cx="6102000" cy="68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05" name="Google Shape;705;p67"/>
            <p:cNvSpPr/>
            <p:nvPr/>
          </p:nvSpPr>
          <p:spPr>
            <a:xfrm>
              <a:off x="6090000" y="0"/>
              <a:ext cx="6102019" cy="6858000"/>
            </a:xfrm>
            <a:custGeom>
              <a:avLst/>
              <a:gdLst/>
              <a:ahLst/>
              <a:cxnLst/>
              <a:rect l="l" t="t" r="r" b="b"/>
              <a:pathLst>
                <a:path w="15400" h="17280" extrusionOk="0">
                  <a:moveTo>
                    <a:pt x="0" y="0"/>
                  </a:moveTo>
                  <a:lnTo>
                    <a:pt x="0" y="48"/>
                  </a:lnTo>
                  <a:lnTo>
                    <a:pt x="553" y="11"/>
                  </a:lnTo>
                  <a:lnTo>
                    <a:pt x="548" y="0"/>
                  </a:lnTo>
                  <a:lnTo>
                    <a:pt x="0" y="0"/>
                  </a:lnTo>
                  <a:close/>
                  <a:moveTo>
                    <a:pt x="0" y="267"/>
                  </a:moveTo>
                  <a:lnTo>
                    <a:pt x="0" y="729"/>
                  </a:lnTo>
                  <a:lnTo>
                    <a:pt x="30" y="726"/>
                  </a:lnTo>
                  <a:lnTo>
                    <a:pt x="352" y="244"/>
                  </a:lnTo>
                  <a:lnTo>
                    <a:pt x="342" y="245"/>
                  </a:lnTo>
                  <a:lnTo>
                    <a:pt x="342" y="244"/>
                  </a:lnTo>
                  <a:lnTo>
                    <a:pt x="0" y="267"/>
                  </a:lnTo>
                  <a:close/>
                  <a:moveTo>
                    <a:pt x="0" y="974"/>
                  </a:moveTo>
                  <a:lnTo>
                    <a:pt x="0" y="1198"/>
                  </a:lnTo>
                  <a:lnTo>
                    <a:pt x="244" y="1187"/>
                  </a:lnTo>
                  <a:lnTo>
                    <a:pt x="642" y="593"/>
                  </a:lnTo>
                  <a:lnTo>
                    <a:pt x="1023" y="1176"/>
                  </a:lnTo>
                  <a:lnTo>
                    <a:pt x="1741" y="1239"/>
                  </a:lnTo>
                  <a:lnTo>
                    <a:pt x="1739" y="1245"/>
                  </a:lnTo>
                  <a:lnTo>
                    <a:pt x="1746" y="1245"/>
                  </a:lnTo>
                  <a:lnTo>
                    <a:pt x="1441" y="1899"/>
                  </a:lnTo>
                  <a:lnTo>
                    <a:pt x="1755" y="2520"/>
                  </a:lnTo>
                  <a:lnTo>
                    <a:pt x="1042" y="2566"/>
                  </a:lnTo>
                  <a:lnTo>
                    <a:pt x="673" y="3141"/>
                  </a:lnTo>
                  <a:lnTo>
                    <a:pt x="264" y="2539"/>
                  </a:lnTo>
                  <a:lnTo>
                    <a:pt x="0" y="2521"/>
                  </a:lnTo>
                  <a:lnTo>
                    <a:pt x="0" y="2745"/>
                  </a:lnTo>
                  <a:lnTo>
                    <a:pt x="139" y="2755"/>
                  </a:lnTo>
                  <a:lnTo>
                    <a:pt x="679" y="3547"/>
                  </a:lnTo>
                  <a:lnTo>
                    <a:pt x="1170" y="2782"/>
                  </a:lnTo>
                  <a:lnTo>
                    <a:pt x="2108" y="2721"/>
                  </a:lnTo>
                  <a:lnTo>
                    <a:pt x="1689" y="1894"/>
                  </a:lnTo>
                  <a:lnTo>
                    <a:pt x="2086" y="1044"/>
                  </a:lnTo>
                  <a:lnTo>
                    <a:pt x="1151" y="962"/>
                  </a:lnTo>
                  <a:lnTo>
                    <a:pt x="644" y="187"/>
                  </a:lnTo>
                  <a:lnTo>
                    <a:pt x="121" y="968"/>
                  </a:lnTo>
                  <a:lnTo>
                    <a:pt x="0" y="974"/>
                  </a:lnTo>
                  <a:close/>
                  <a:moveTo>
                    <a:pt x="0" y="1441"/>
                  </a:moveTo>
                  <a:lnTo>
                    <a:pt x="0" y="1555"/>
                  </a:lnTo>
                  <a:lnTo>
                    <a:pt x="151" y="1868"/>
                  </a:lnTo>
                  <a:lnTo>
                    <a:pt x="0" y="2177"/>
                  </a:lnTo>
                  <a:lnTo>
                    <a:pt x="0" y="2279"/>
                  </a:lnTo>
                  <a:lnTo>
                    <a:pt x="404" y="2306"/>
                  </a:lnTo>
                  <a:lnTo>
                    <a:pt x="670" y="2697"/>
                  </a:lnTo>
                  <a:lnTo>
                    <a:pt x="913" y="2318"/>
                  </a:lnTo>
                  <a:lnTo>
                    <a:pt x="1375" y="2287"/>
                  </a:lnTo>
                  <a:lnTo>
                    <a:pt x="1168" y="1878"/>
                  </a:lnTo>
                  <a:lnTo>
                    <a:pt x="1363" y="1461"/>
                  </a:lnTo>
                  <a:lnTo>
                    <a:pt x="1363" y="1461"/>
                  </a:lnTo>
                  <a:lnTo>
                    <a:pt x="1363" y="1461"/>
                  </a:lnTo>
                  <a:lnTo>
                    <a:pt x="905" y="1421"/>
                  </a:lnTo>
                  <a:lnTo>
                    <a:pt x="653" y="1038"/>
                  </a:lnTo>
                  <a:lnTo>
                    <a:pt x="396" y="1422"/>
                  </a:lnTo>
                  <a:lnTo>
                    <a:pt x="0" y="1441"/>
                  </a:lnTo>
                  <a:close/>
                  <a:moveTo>
                    <a:pt x="0" y="3002"/>
                  </a:moveTo>
                  <a:lnTo>
                    <a:pt x="0" y="3459"/>
                  </a:lnTo>
                  <a:lnTo>
                    <a:pt x="344" y="3489"/>
                  </a:lnTo>
                  <a:lnTo>
                    <a:pt x="0" y="3002"/>
                  </a:lnTo>
                  <a:close/>
                  <a:moveTo>
                    <a:pt x="0" y="3708"/>
                  </a:moveTo>
                  <a:lnTo>
                    <a:pt x="0" y="3932"/>
                  </a:lnTo>
                  <a:lnTo>
                    <a:pt x="176" y="3947"/>
                  </a:lnTo>
                  <a:lnTo>
                    <a:pt x="173" y="3954"/>
                  </a:lnTo>
                  <a:lnTo>
                    <a:pt x="181" y="3954"/>
                  </a:lnTo>
                  <a:lnTo>
                    <a:pt x="0" y="4341"/>
                  </a:lnTo>
                  <a:lnTo>
                    <a:pt x="0" y="4854"/>
                  </a:lnTo>
                  <a:lnTo>
                    <a:pt x="190" y="5228"/>
                  </a:lnTo>
                  <a:lnTo>
                    <a:pt x="0" y="5241"/>
                  </a:lnTo>
                  <a:lnTo>
                    <a:pt x="0" y="5466"/>
                  </a:lnTo>
                  <a:lnTo>
                    <a:pt x="543" y="5429"/>
                  </a:lnTo>
                  <a:lnTo>
                    <a:pt x="124" y="4603"/>
                  </a:lnTo>
                  <a:lnTo>
                    <a:pt x="521" y="3753"/>
                  </a:lnTo>
                  <a:lnTo>
                    <a:pt x="0" y="3708"/>
                  </a:lnTo>
                  <a:close/>
                  <a:moveTo>
                    <a:pt x="0" y="5684"/>
                  </a:moveTo>
                  <a:lnTo>
                    <a:pt x="0" y="6146"/>
                  </a:lnTo>
                  <a:lnTo>
                    <a:pt x="19" y="6144"/>
                  </a:lnTo>
                  <a:lnTo>
                    <a:pt x="342" y="5662"/>
                  </a:lnTo>
                  <a:lnTo>
                    <a:pt x="331" y="5664"/>
                  </a:lnTo>
                  <a:lnTo>
                    <a:pt x="331" y="5662"/>
                  </a:lnTo>
                  <a:lnTo>
                    <a:pt x="0" y="5684"/>
                  </a:lnTo>
                  <a:close/>
                  <a:moveTo>
                    <a:pt x="0" y="6391"/>
                  </a:moveTo>
                  <a:lnTo>
                    <a:pt x="0" y="6616"/>
                  </a:lnTo>
                  <a:lnTo>
                    <a:pt x="235" y="6605"/>
                  </a:lnTo>
                  <a:lnTo>
                    <a:pt x="631" y="6011"/>
                  </a:lnTo>
                  <a:lnTo>
                    <a:pt x="1013" y="6593"/>
                  </a:lnTo>
                  <a:lnTo>
                    <a:pt x="1732" y="6657"/>
                  </a:lnTo>
                  <a:lnTo>
                    <a:pt x="1728" y="6663"/>
                  </a:lnTo>
                  <a:lnTo>
                    <a:pt x="1735" y="6664"/>
                  </a:lnTo>
                  <a:lnTo>
                    <a:pt x="1430" y="7317"/>
                  </a:lnTo>
                  <a:lnTo>
                    <a:pt x="1745" y="7938"/>
                  </a:lnTo>
                  <a:lnTo>
                    <a:pt x="1031" y="7984"/>
                  </a:lnTo>
                  <a:lnTo>
                    <a:pt x="663" y="8559"/>
                  </a:lnTo>
                  <a:lnTo>
                    <a:pt x="253" y="7957"/>
                  </a:lnTo>
                  <a:lnTo>
                    <a:pt x="0" y="7940"/>
                  </a:lnTo>
                  <a:lnTo>
                    <a:pt x="0" y="8164"/>
                  </a:lnTo>
                  <a:lnTo>
                    <a:pt x="129" y="8173"/>
                  </a:lnTo>
                  <a:lnTo>
                    <a:pt x="668" y="8965"/>
                  </a:lnTo>
                  <a:lnTo>
                    <a:pt x="1159" y="8200"/>
                  </a:lnTo>
                  <a:lnTo>
                    <a:pt x="2097" y="8139"/>
                  </a:lnTo>
                  <a:lnTo>
                    <a:pt x="1679" y="7313"/>
                  </a:lnTo>
                  <a:lnTo>
                    <a:pt x="2075" y="6463"/>
                  </a:lnTo>
                  <a:lnTo>
                    <a:pt x="1140" y="6381"/>
                  </a:lnTo>
                  <a:lnTo>
                    <a:pt x="633" y="5605"/>
                  </a:lnTo>
                  <a:lnTo>
                    <a:pt x="111" y="6386"/>
                  </a:lnTo>
                  <a:lnTo>
                    <a:pt x="0" y="6391"/>
                  </a:lnTo>
                  <a:close/>
                  <a:moveTo>
                    <a:pt x="0" y="6859"/>
                  </a:moveTo>
                  <a:lnTo>
                    <a:pt x="0" y="6995"/>
                  </a:lnTo>
                  <a:lnTo>
                    <a:pt x="141" y="7287"/>
                  </a:lnTo>
                  <a:lnTo>
                    <a:pt x="0" y="7574"/>
                  </a:lnTo>
                  <a:lnTo>
                    <a:pt x="0" y="7697"/>
                  </a:lnTo>
                  <a:lnTo>
                    <a:pt x="393" y="7724"/>
                  </a:lnTo>
                  <a:lnTo>
                    <a:pt x="659" y="8115"/>
                  </a:lnTo>
                  <a:lnTo>
                    <a:pt x="903" y="7736"/>
                  </a:lnTo>
                  <a:lnTo>
                    <a:pt x="1365" y="7706"/>
                  </a:lnTo>
                  <a:lnTo>
                    <a:pt x="1158" y="7296"/>
                  </a:lnTo>
                  <a:lnTo>
                    <a:pt x="1352" y="6880"/>
                  </a:lnTo>
                  <a:lnTo>
                    <a:pt x="1352" y="6880"/>
                  </a:lnTo>
                  <a:lnTo>
                    <a:pt x="1352" y="6880"/>
                  </a:lnTo>
                  <a:lnTo>
                    <a:pt x="894" y="6840"/>
                  </a:lnTo>
                  <a:lnTo>
                    <a:pt x="643" y="6456"/>
                  </a:lnTo>
                  <a:lnTo>
                    <a:pt x="385" y="6841"/>
                  </a:lnTo>
                  <a:lnTo>
                    <a:pt x="0" y="6859"/>
                  </a:lnTo>
                  <a:close/>
                  <a:moveTo>
                    <a:pt x="0" y="8436"/>
                  </a:moveTo>
                  <a:lnTo>
                    <a:pt x="0" y="8878"/>
                  </a:lnTo>
                  <a:lnTo>
                    <a:pt x="333" y="8908"/>
                  </a:lnTo>
                  <a:lnTo>
                    <a:pt x="0" y="8436"/>
                  </a:lnTo>
                  <a:close/>
                  <a:moveTo>
                    <a:pt x="0" y="9127"/>
                  </a:moveTo>
                  <a:lnTo>
                    <a:pt x="0" y="9352"/>
                  </a:lnTo>
                  <a:lnTo>
                    <a:pt x="165" y="9366"/>
                  </a:lnTo>
                  <a:lnTo>
                    <a:pt x="162" y="9372"/>
                  </a:lnTo>
                  <a:lnTo>
                    <a:pt x="170" y="9372"/>
                  </a:lnTo>
                  <a:lnTo>
                    <a:pt x="0" y="9736"/>
                  </a:lnTo>
                  <a:lnTo>
                    <a:pt x="0" y="10293"/>
                  </a:lnTo>
                  <a:lnTo>
                    <a:pt x="179" y="10647"/>
                  </a:lnTo>
                  <a:lnTo>
                    <a:pt x="0" y="10659"/>
                  </a:lnTo>
                  <a:lnTo>
                    <a:pt x="0" y="10883"/>
                  </a:lnTo>
                  <a:lnTo>
                    <a:pt x="532" y="10848"/>
                  </a:lnTo>
                  <a:lnTo>
                    <a:pt x="113" y="10021"/>
                  </a:lnTo>
                  <a:lnTo>
                    <a:pt x="510" y="9171"/>
                  </a:lnTo>
                  <a:lnTo>
                    <a:pt x="0" y="9127"/>
                  </a:lnTo>
                  <a:close/>
                  <a:moveTo>
                    <a:pt x="0" y="11102"/>
                  </a:moveTo>
                  <a:lnTo>
                    <a:pt x="0" y="11564"/>
                  </a:lnTo>
                  <a:lnTo>
                    <a:pt x="9" y="11562"/>
                  </a:lnTo>
                  <a:lnTo>
                    <a:pt x="331" y="11081"/>
                  </a:lnTo>
                  <a:lnTo>
                    <a:pt x="320" y="11082"/>
                  </a:lnTo>
                  <a:lnTo>
                    <a:pt x="321" y="11081"/>
                  </a:lnTo>
                  <a:lnTo>
                    <a:pt x="0" y="11102"/>
                  </a:lnTo>
                  <a:close/>
                  <a:moveTo>
                    <a:pt x="0" y="11810"/>
                  </a:moveTo>
                  <a:lnTo>
                    <a:pt x="0" y="12033"/>
                  </a:lnTo>
                  <a:lnTo>
                    <a:pt x="224" y="12023"/>
                  </a:lnTo>
                  <a:lnTo>
                    <a:pt x="620" y="11430"/>
                  </a:lnTo>
                  <a:lnTo>
                    <a:pt x="1002" y="12012"/>
                  </a:lnTo>
                  <a:lnTo>
                    <a:pt x="1721" y="12074"/>
                  </a:lnTo>
                  <a:lnTo>
                    <a:pt x="1718" y="12081"/>
                  </a:lnTo>
                  <a:lnTo>
                    <a:pt x="1724" y="12082"/>
                  </a:lnTo>
                  <a:lnTo>
                    <a:pt x="1419" y="12735"/>
                  </a:lnTo>
                  <a:lnTo>
                    <a:pt x="1734" y="13356"/>
                  </a:lnTo>
                  <a:lnTo>
                    <a:pt x="1020" y="13403"/>
                  </a:lnTo>
                  <a:lnTo>
                    <a:pt x="653" y="13977"/>
                  </a:lnTo>
                  <a:lnTo>
                    <a:pt x="242" y="13376"/>
                  </a:lnTo>
                  <a:lnTo>
                    <a:pt x="0" y="13359"/>
                  </a:lnTo>
                  <a:lnTo>
                    <a:pt x="0" y="13583"/>
                  </a:lnTo>
                  <a:lnTo>
                    <a:pt x="118" y="13591"/>
                  </a:lnTo>
                  <a:lnTo>
                    <a:pt x="658" y="14383"/>
                  </a:lnTo>
                  <a:lnTo>
                    <a:pt x="1149" y="13619"/>
                  </a:lnTo>
                  <a:lnTo>
                    <a:pt x="2087" y="13557"/>
                  </a:lnTo>
                  <a:lnTo>
                    <a:pt x="1668" y="12731"/>
                  </a:lnTo>
                  <a:lnTo>
                    <a:pt x="2066" y="11881"/>
                  </a:lnTo>
                  <a:lnTo>
                    <a:pt x="1130" y="11799"/>
                  </a:lnTo>
                  <a:lnTo>
                    <a:pt x="623" y="11024"/>
                  </a:lnTo>
                  <a:lnTo>
                    <a:pt x="101" y="11804"/>
                  </a:lnTo>
                  <a:lnTo>
                    <a:pt x="0" y="11810"/>
                  </a:lnTo>
                  <a:close/>
                  <a:moveTo>
                    <a:pt x="0" y="12276"/>
                  </a:moveTo>
                  <a:lnTo>
                    <a:pt x="0" y="12435"/>
                  </a:lnTo>
                  <a:lnTo>
                    <a:pt x="130" y="12705"/>
                  </a:lnTo>
                  <a:lnTo>
                    <a:pt x="0" y="12971"/>
                  </a:lnTo>
                  <a:lnTo>
                    <a:pt x="0" y="13117"/>
                  </a:lnTo>
                  <a:lnTo>
                    <a:pt x="383" y="13143"/>
                  </a:lnTo>
                  <a:lnTo>
                    <a:pt x="649" y="13533"/>
                  </a:lnTo>
                  <a:lnTo>
                    <a:pt x="892" y="13154"/>
                  </a:lnTo>
                  <a:lnTo>
                    <a:pt x="1354" y="13124"/>
                  </a:lnTo>
                  <a:lnTo>
                    <a:pt x="1147" y="12715"/>
                  </a:lnTo>
                  <a:lnTo>
                    <a:pt x="1341" y="12298"/>
                  </a:lnTo>
                  <a:lnTo>
                    <a:pt x="1341" y="12298"/>
                  </a:lnTo>
                  <a:lnTo>
                    <a:pt x="1341" y="12298"/>
                  </a:lnTo>
                  <a:lnTo>
                    <a:pt x="883" y="12258"/>
                  </a:lnTo>
                  <a:lnTo>
                    <a:pt x="632" y="11875"/>
                  </a:lnTo>
                  <a:lnTo>
                    <a:pt x="374" y="12259"/>
                  </a:lnTo>
                  <a:lnTo>
                    <a:pt x="0" y="12276"/>
                  </a:lnTo>
                  <a:close/>
                  <a:moveTo>
                    <a:pt x="0" y="13868"/>
                  </a:moveTo>
                  <a:lnTo>
                    <a:pt x="0" y="14297"/>
                  </a:lnTo>
                  <a:lnTo>
                    <a:pt x="322" y="14326"/>
                  </a:lnTo>
                  <a:lnTo>
                    <a:pt x="0" y="13868"/>
                  </a:lnTo>
                  <a:close/>
                  <a:moveTo>
                    <a:pt x="0" y="14547"/>
                  </a:moveTo>
                  <a:lnTo>
                    <a:pt x="0" y="14770"/>
                  </a:lnTo>
                  <a:lnTo>
                    <a:pt x="155" y="14784"/>
                  </a:lnTo>
                  <a:lnTo>
                    <a:pt x="152" y="14791"/>
                  </a:lnTo>
                  <a:lnTo>
                    <a:pt x="159" y="14791"/>
                  </a:lnTo>
                  <a:lnTo>
                    <a:pt x="0" y="15132"/>
                  </a:lnTo>
                  <a:lnTo>
                    <a:pt x="0" y="15732"/>
                  </a:lnTo>
                  <a:lnTo>
                    <a:pt x="169" y="16065"/>
                  </a:lnTo>
                  <a:lnTo>
                    <a:pt x="0" y="16076"/>
                  </a:lnTo>
                  <a:lnTo>
                    <a:pt x="0" y="16300"/>
                  </a:lnTo>
                  <a:lnTo>
                    <a:pt x="521" y="16266"/>
                  </a:lnTo>
                  <a:lnTo>
                    <a:pt x="103" y="15440"/>
                  </a:lnTo>
                  <a:lnTo>
                    <a:pt x="499" y="14590"/>
                  </a:lnTo>
                  <a:lnTo>
                    <a:pt x="0" y="14547"/>
                  </a:lnTo>
                  <a:close/>
                  <a:moveTo>
                    <a:pt x="0" y="16520"/>
                  </a:moveTo>
                  <a:lnTo>
                    <a:pt x="0" y="16978"/>
                  </a:lnTo>
                  <a:lnTo>
                    <a:pt x="321" y="16499"/>
                  </a:lnTo>
                  <a:lnTo>
                    <a:pt x="309" y="16500"/>
                  </a:lnTo>
                  <a:lnTo>
                    <a:pt x="310" y="16499"/>
                  </a:lnTo>
                  <a:lnTo>
                    <a:pt x="0" y="16520"/>
                  </a:lnTo>
                  <a:close/>
                  <a:moveTo>
                    <a:pt x="0" y="17227"/>
                  </a:moveTo>
                  <a:lnTo>
                    <a:pt x="0" y="17280"/>
                  </a:lnTo>
                  <a:lnTo>
                    <a:pt x="321" y="17280"/>
                  </a:lnTo>
                  <a:lnTo>
                    <a:pt x="611" y="16848"/>
                  </a:lnTo>
                  <a:lnTo>
                    <a:pt x="893" y="17280"/>
                  </a:lnTo>
                  <a:lnTo>
                    <a:pt x="1839" y="17280"/>
                  </a:lnTo>
                  <a:lnTo>
                    <a:pt x="1120" y="17217"/>
                  </a:lnTo>
                  <a:lnTo>
                    <a:pt x="613" y="16442"/>
                  </a:lnTo>
                  <a:lnTo>
                    <a:pt x="90" y="17223"/>
                  </a:lnTo>
                  <a:lnTo>
                    <a:pt x="0" y="17227"/>
                  </a:lnTo>
                  <a:close/>
                  <a:moveTo>
                    <a:pt x="2320" y="17280"/>
                  </a:moveTo>
                  <a:lnTo>
                    <a:pt x="3451" y="17280"/>
                  </a:lnTo>
                  <a:lnTo>
                    <a:pt x="3741" y="16848"/>
                  </a:lnTo>
                  <a:lnTo>
                    <a:pt x="4023" y="17280"/>
                  </a:lnTo>
                  <a:lnTo>
                    <a:pt x="4970" y="17280"/>
                  </a:lnTo>
                  <a:lnTo>
                    <a:pt x="4250" y="17217"/>
                  </a:lnTo>
                  <a:lnTo>
                    <a:pt x="3743" y="16442"/>
                  </a:lnTo>
                  <a:lnTo>
                    <a:pt x="3220" y="17223"/>
                  </a:lnTo>
                  <a:lnTo>
                    <a:pt x="2312" y="17265"/>
                  </a:lnTo>
                  <a:lnTo>
                    <a:pt x="2320" y="17280"/>
                  </a:lnTo>
                  <a:close/>
                  <a:moveTo>
                    <a:pt x="5450" y="17280"/>
                  </a:moveTo>
                  <a:lnTo>
                    <a:pt x="6583" y="17280"/>
                  </a:lnTo>
                  <a:lnTo>
                    <a:pt x="6873" y="16848"/>
                  </a:lnTo>
                  <a:lnTo>
                    <a:pt x="7155" y="17280"/>
                  </a:lnTo>
                  <a:lnTo>
                    <a:pt x="8100" y="17280"/>
                  </a:lnTo>
                  <a:lnTo>
                    <a:pt x="7382" y="17217"/>
                  </a:lnTo>
                  <a:lnTo>
                    <a:pt x="6875" y="16442"/>
                  </a:lnTo>
                  <a:lnTo>
                    <a:pt x="6352" y="17223"/>
                  </a:lnTo>
                  <a:lnTo>
                    <a:pt x="5444" y="17265"/>
                  </a:lnTo>
                  <a:lnTo>
                    <a:pt x="5450" y="17280"/>
                  </a:lnTo>
                  <a:close/>
                  <a:moveTo>
                    <a:pt x="8581" y="17280"/>
                  </a:moveTo>
                  <a:lnTo>
                    <a:pt x="9713" y="17280"/>
                  </a:lnTo>
                  <a:lnTo>
                    <a:pt x="10003" y="16848"/>
                  </a:lnTo>
                  <a:lnTo>
                    <a:pt x="10286" y="17280"/>
                  </a:lnTo>
                  <a:lnTo>
                    <a:pt x="11232" y="17280"/>
                  </a:lnTo>
                  <a:lnTo>
                    <a:pt x="10512" y="17217"/>
                  </a:lnTo>
                  <a:lnTo>
                    <a:pt x="10005" y="16442"/>
                  </a:lnTo>
                  <a:lnTo>
                    <a:pt x="9482" y="17223"/>
                  </a:lnTo>
                  <a:lnTo>
                    <a:pt x="8574" y="17265"/>
                  </a:lnTo>
                  <a:lnTo>
                    <a:pt x="8581" y="17280"/>
                  </a:lnTo>
                  <a:close/>
                  <a:moveTo>
                    <a:pt x="11712" y="17280"/>
                  </a:moveTo>
                  <a:lnTo>
                    <a:pt x="12845" y="17280"/>
                  </a:lnTo>
                  <a:lnTo>
                    <a:pt x="13134" y="16848"/>
                  </a:lnTo>
                  <a:lnTo>
                    <a:pt x="13416" y="17280"/>
                  </a:lnTo>
                  <a:lnTo>
                    <a:pt x="14362" y="17280"/>
                  </a:lnTo>
                  <a:lnTo>
                    <a:pt x="13643" y="17217"/>
                  </a:lnTo>
                  <a:lnTo>
                    <a:pt x="13137" y="16442"/>
                  </a:lnTo>
                  <a:lnTo>
                    <a:pt x="12613" y="17223"/>
                  </a:lnTo>
                  <a:lnTo>
                    <a:pt x="11705" y="17265"/>
                  </a:lnTo>
                  <a:lnTo>
                    <a:pt x="11712" y="17280"/>
                  </a:lnTo>
                  <a:close/>
                  <a:moveTo>
                    <a:pt x="14843" y="17280"/>
                  </a:moveTo>
                  <a:lnTo>
                    <a:pt x="15400" y="17280"/>
                  </a:lnTo>
                  <a:lnTo>
                    <a:pt x="15400" y="17239"/>
                  </a:lnTo>
                  <a:lnTo>
                    <a:pt x="14836" y="17265"/>
                  </a:lnTo>
                  <a:lnTo>
                    <a:pt x="14843" y="17280"/>
                  </a:lnTo>
                  <a:close/>
                  <a:moveTo>
                    <a:pt x="15400" y="17004"/>
                  </a:moveTo>
                  <a:lnTo>
                    <a:pt x="15400" y="16536"/>
                  </a:lnTo>
                  <a:lnTo>
                    <a:pt x="15386" y="16537"/>
                  </a:lnTo>
                  <a:lnTo>
                    <a:pt x="15035" y="17035"/>
                  </a:lnTo>
                  <a:lnTo>
                    <a:pt x="15047" y="17034"/>
                  </a:lnTo>
                  <a:lnTo>
                    <a:pt x="15045" y="17035"/>
                  </a:lnTo>
                  <a:lnTo>
                    <a:pt x="15400" y="17004"/>
                  </a:lnTo>
                  <a:close/>
                  <a:moveTo>
                    <a:pt x="15400" y="16318"/>
                  </a:moveTo>
                  <a:lnTo>
                    <a:pt x="15400" y="16093"/>
                  </a:lnTo>
                  <a:lnTo>
                    <a:pt x="15110" y="16113"/>
                  </a:lnTo>
                  <a:lnTo>
                    <a:pt x="14742" y="16686"/>
                  </a:lnTo>
                  <a:lnTo>
                    <a:pt x="14332" y="16084"/>
                  </a:lnTo>
                  <a:lnTo>
                    <a:pt x="13643" y="16038"/>
                  </a:lnTo>
                  <a:lnTo>
                    <a:pt x="13643" y="16038"/>
                  </a:lnTo>
                  <a:lnTo>
                    <a:pt x="13643" y="16038"/>
                  </a:lnTo>
                  <a:lnTo>
                    <a:pt x="13947" y="15419"/>
                  </a:lnTo>
                  <a:lnTo>
                    <a:pt x="13631" y="14764"/>
                  </a:lnTo>
                  <a:lnTo>
                    <a:pt x="14313" y="14732"/>
                  </a:lnTo>
                  <a:lnTo>
                    <a:pt x="14710" y="14138"/>
                  </a:lnTo>
                  <a:lnTo>
                    <a:pt x="15091" y="14721"/>
                  </a:lnTo>
                  <a:lnTo>
                    <a:pt x="15400" y="14748"/>
                  </a:lnTo>
                  <a:lnTo>
                    <a:pt x="15400" y="14524"/>
                  </a:lnTo>
                  <a:lnTo>
                    <a:pt x="15219" y="14508"/>
                  </a:lnTo>
                  <a:lnTo>
                    <a:pt x="14713" y="13733"/>
                  </a:lnTo>
                  <a:lnTo>
                    <a:pt x="14189" y="14514"/>
                  </a:lnTo>
                  <a:lnTo>
                    <a:pt x="13281" y="14556"/>
                  </a:lnTo>
                  <a:lnTo>
                    <a:pt x="13699" y="15419"/>
                  </a:lnTo>
                  <a:lnTo>
                    <a:pt x="13299" y="16232"/>
                  </a:lnTo>
                  <a:lnTo>
                    <a:pt x="13306" y="16232"/>
                  </a:lnTo>
                  <a:lnTo>
                    <a:pt x="13303" y="16239"/>
                  </a:lnTo>
                  <a:lnTo>
                    <a:pt x="14208" y="16300"/>
                  </a:lnTo>
                  <a:lnTo>
                    <a:pt x="14747" y="17093"/>
                  </a:lnTo>
                  <a:lnTo>
                    <a:pt x="15238" y="16327"/>
                  </a:lnTo>
                  <a:lnTo>
                    <a:pt x="15400" y="16318"/>
                  </a:lnTo>
                  <a:close/>
                  <a:moveTo>
                    <a:pt x="15400" y="15836"/>
                  </a:moveTo>
                  <a:lnTo>
                    <a:pt x="15400" y="15747"/>
                  </a:lnTo>
                  <a:lnTo>
                    <a:pt x="15236" y="15423"/>
                  </a:lnTo>
                  <a:lnTo>
                    <a:pt x="15400" y="15072"/>
                  </a:lnTo>
                  <a:lnTo>
                    <a:pt x="15400" y="15004"/>
                  </a:lnTo>
                  <a:lnTo>
                    <a:pt x="14972" y="14968"/>
                  </a:lnTo>
                  <a:lnTo>
                    <a:pt x="14721" y="14583"/>
                  </a:lnTo>
                  <a:lnTo>
                    <a:pt x="14464" y="14968"/>
                  </a:lnTo>
                  <a:lnTo>
                    <a:pt x="14014" y="14989"/>
                  </a:lnTo>
                  <a:lnTo>
                    <a:pt x="14220" y="15414"/>
                  </a:lnTo>
                  <a:lnTo>
                    <a:pt x="14023" y="15814"/>
                  </a:lnTo>
                  <a:lnTo>
                    <a:pt x="14029" y="15816"/>
                  </a:lnTo>
                  <a:lnTo>
                    <a:pt x="14027" y="15822"/>
                  </a:lnTo>
                  <a:lnTo>
                    <a:pt x="14473" y="15851"/>
                  </a:lnTo>
                  <a:lnTo>
                    <a:pt x="14738" y="16242"/>
                  </a:lnTo>
                  <a:lnTo>
                    <a:pt x="14981" y="15863"/>
                  </a:lnTo>
                  <a:lnTo>
                    <a:pt x="15400" y="15836"/>
                  </a:lnTo>
                  <a:close/>
                  <a:moveTo>
                    <a:pt x="15400" y="14274"/>
                  </a:moveTo>
                  <a:lnTo>
                    <a:pt x="15400" y="13813"/>
                  </a:lnTo>
                  <a:lnTo>
                    <a:pt x="15048" y="13791"/>
                  </a:lnTo>
                  <a:lnTo>
                    <a:pt x="15048" y="13791"/>
                  </a:lnTo>
                  <a:lnTo>
                    <a:pt x="15048" y="13791"/>
                  </a:lnTo>
                  <a:lnTo>
                    <a:pt x="15370" y="14271"/>
                  </a:lnTo>
                  <a:lnTo>
                    <a:pt x="15400" y="14274"/>
                  </a:lnTo>
                  <a:close/>
                  <a:moveTo>
                    <a:pt x="15400" y="13566"/>
                  </a:moveTo>
                  <a:lnTo>
                    <a:pt x="15400" y="13342"/>
                  </a:lnTo>
                  <a:lnTo>
                    <a:pt x="15210" y="13329"/>
                  </a:lnTo>
                  <a:lnTo>
                    <a:pt x="15210" y="13329"/>
                  </a:lnTo>
                  <a:lnTo>
                    <a:pt x="15210" y="13329"/>
                  </a:lnTo>
                  <a:lnTo>
                    <a:pt x="15400" y="12941"/>
                  </a:lnTo>
                  <a:lnTo>
                    <a:pt x="15400" y="12477"/>
                  </a:lnTo>
                  <a:lnTo>
                    <a:pt x="15196" y="12055"/>
                  </a:lnTo>
                  <a:lnTo>
                    <a:pt x="15400" y="12045"/>
                  </a:lnTo>
                  <a:lnTo>
                    <a:pt x="15400" y="11821"/>
                  </a:lnTo>
                  <a:lnTo>
                    <a:pt x="14847" y="11847"/>
                  </a:lnTo>
                  <a:lnTo>
                    <a:pt x="15264" y="12709"/>
                  </a:lnTo>
                  <a:lnTo>
                    <a:pt x="14865" y="13523"/>
                  </a:lnTo>
                  <a:lnTo>
                    <a:pt x="14871" y="13524"/>
                  </a:lnTo>
                  <a:lnTo>
                    <a:pt x="14868" y="13530"/>
                  </a:lnTo>
                  <a:lnTo>
                    <a:pt x="15400" y="13566"/>
                  </a:lnTo>
                  <a:close/>
                  <a:moveTo>
                    <a:pt x="15400" y="11586"/>
                  </a:moveTo>
                  <a:lnTo>
                    <a:pt x="15400" y="11119"/>
                  </a:lnTo>
                  <a:lnTo>
                    <a:pt x="15397" y="11119"/>
                  </a:lnTo>
                  <a:lnTo>
                    <a:pt x="15045" y="11618"/>
                  </a:lnTo>
                  <a:lnTo>
                    <a:pt x="15057" y="11616"/>
                  </a:lnTo>
                  <a:lnTo>
                    <a:pt x="15056" y="11618"/>
                  </a:lnTo>
                  <a:lnTo>
                    <a:pt x="15400" y="11586"/>
                  </a:lnTo>
                  <a:close/>
                  <a:moveTo>
                    <a:pt x="15400" y="10899"/>
                  </a:moveTo>
                  <a:lnTo>
                    <a:pt x="15400" y="10676"/>
                  </a:lnTo>
                  <a:lnTo>
                    <a:pt x="15121" y="10694"/>
                  </a:lnTo>
                  <a:lnTo>
                    <a:pt x="14753" y="11269"/>
                  </a:lnTo>
                  <a:lnTo>
                    <a:pt x="14343" y="10666"/>
                  </a:lnTo>
                  <a:lnTo>
                    <a:pt x="13654" y="10620"/>
                  </a:lnTo>
                  <a:lnTo>
                    <a:pt x="13654" y="10620"/>
                  </a:lnTo>
                  <a:lnTo>
                    <a:pt x="13654" y="10620"/>
                  </a:lnTo>
                  <a:lnTo>
                    <a:pt x="13958" y="10001"/>
                  </a:lnTo>
                  <a:lnTo>
                    <a:pt x="13641" y="9345"/>
                  </a:lnTo>
                  <a:lnTo>
                    <a:pt x="14323" y="9314"/>
                  </a:lnTo>
                  <a:lnTo>
                    <a:pt x="14721" y="8720"/>
                  </a:lnTo>
                  <a:lnTo>
                    <a:pt x="15102" y="9303"/>
                  </a:lnTo>
                  <a:lnTo>
                    <a:pt x="15400" y="9329"/>
                  </a:lnTo>
                  <a:lnTo>
                    <a:pt x="15400" y="9104"/>
                  </a:lnTo>
                  <a:lnTo>
                    <a:pt x="15230" y="9090"/>
                  </a:lnTo>
                  <a:lnTo>
                    <a:pt x="14723" y="8315"/>
                  </a:lnTo>
                  <a:lnTo>
                    <a:pt x="14200" y="9096"/>
                  </a:lnTo>
                  <a:lnTo>
                    <a:pt x="13292" y="9138"/>
                  </a:lnTo>
                  <a:lnTo>
                    <a:pt x="13709" y="10001"/>
                  </a:lnTo>
                  <a:lnTo>
                    <a:pt x="13309" y="10814"/>
                  </a:lnTo>
                  <a:lnTo>
                    <a:pt x="13317" y="10814"/>
                  </a:lnTo>
                  <a:lnTo>
                    <a:pt x="13314" y="10821"/>
                  </a:lnTo>
                  <a:lnTo>
                    <a:pt x="14219" y="10882"/>
                  </a:lnTo>
                  <a:lnTo>
                    <a:pt x="14758" y="11675"/>
                  </a:lnTo>
                  <a:lnTo>
                    <a:pt x="15249" y="10910"/>
                  </a:lnTo>
                  <a:lnTo>
                    <a:pt x="15400" y="10899"/>
                  </a:lnTo>
                  <a:close/>
                  <a:moveTo>
                    <a:pt x="15400" y="10419"/>
                  </a:moveTo>
                  <a:lnTo>
                    <a:pt x="15400" y="10309"/>
                  </a:lnTo>
                  <a:lnTo>
                    <a:pt x="15247" y="10005"/>
                  </a:lnTo>
                  <a:lnTo>
                    <a:pt x="15400" y="9677"/>
                  </a:lnTo>
                  <a:lnTo>
                    <a:pt x="15400" y="9585"/>
                  </a:lnTo>
                  <a:lnTo>
                    <a:pt x="14983" y="9549"/>
                  </a:lnTo>
                  <a:lnTo>
                    <a:pt x="14732" y="9165"/>
                  </a:lnTo>
                  <a:lnTo>
                    <a:pt x="14475" y="9550"/>
                  </a:lnTo>
                  <a:lnTo>
                    <a:pt x="14025" y="9571"/>
                  </a:lnTo>
                  <a:lnTo>
                    <a:pt x="14230" y="9996"/>
                  </a:lnTo>
                  <a:lnTo>
                    <a:pt x="14034" y="10396"/>
                  </a:lnTo>
                  <a:lnTo>
                    <a:pt x="14040" y="10397"/>
                  </a:lnTo>
                  <a:lnTo>
                    <a:pt x="14038" y="10404"/>
                  </a:lnTo>
                  <a:lnTo>
                    <a:pt x="14483" y="10434"/>
                  </a:lnTo>
                  <a:lnTo>
                    <a:pt x="14748" y="10824"/>
                  </a:lnTo>
                  <a:lnTo>
                    <a:pt x="14991" y="10445"/>
                  </a:lnTo>
                  <a:lnTo>
                    <a:pt x="15400" y="10419"/>
                  </a:lnTo>
                  <a:close/>
                  <a:moveTo>
                    <a:pt x="15400" y="8855"/>
                  </a:moveTo>
                  <a:lnTo>
                    <a:pt x="15400" y="8395"/>
                  </a:lnTo>
                  <a:lnTo>
                    <a:pt x="15058" y="8372"/>
                  </a:lnTo>
                  <a:lnTo>
                    <a:pt x="15058" y="8372"/>
                  </a:lnTo>
                  <a:lnTo>
                    <a:pt x="15058" y="8372"/>
                  </a:lnTo>
                  <a:lnTo>
                    <a:pt x="15381" y="8854"/>
                  </a:lnTo>
                  <a:lnTo>
                    <a:pt x="15400" y="8855"/>
                  </a:lnTo>
                  <a:close/>
                  <a:moveTo>
                    <a:pt x="15400" y="8146"/>
                  </a:moveTo>
                  <a:lnTo>
                    <a:pt x="15400" y="7923"/>
                  </a:lnTo>
                  <a:lnTo>
                    <a:pt x="15219" y="7911"/>
                  </a:lnTo>
                  <a:lnTo>
                    <a:pt x="15219" y="7911"/>
                  </a:lnTo>
                  <a:lnTo>
                    <a:pt x="15219" y="7911"/>
                  </a:lnTo>
                  <a:lnTo>
                    <a:pt x="15400" y="7544"/>
                  </a:lnTo>
                  <a:lnTo>
                    <a:pt x="15400" y="7036"/>
                  </a:lnTo>
                  <a:lnTo>
                    <a:pt x="15207" y="6637"/>
                  </a:lnTo>
                  <a:lnTo>
                    <a:pt x="15400" y="6628"/>
                  </a:lnTo>
                  <a:lnTo>
                    <a:pt x="15400" y="6403"/>
                  </a:lnTo>
                  <a:lnTo>
                    <a:pt x="14857" y="6428"/>
                  </a:lnTo>
                  <a:lnTo>
                    <a:pt x="15275" y="7292"/>
                  </a:lnTo>
                  <a:lnTo>
                    <a:pt x="14876" y="8104"/>
                  </a:lnTo>
                  <a:lnTo>
                    <a:pt x="14882" y="8105"/>
                  </a:lnTo>
                  <a:lnTo>
                    <a:pt x="14879" y="8112"/>
                  </a:lnTo>
                  <a:lnTo>
                    <a:pt x="15400" y="8146"/>
                  </a:lnTo>
                  <a:close/>
                  <a:moveTo>
                    <a:pt x="15400" y="6169"/>
                  </a:moveTo>
                  <a:lnTo>
                    <a:pt x="15400" y="5711"/>
                  </a:lnTo>
                  <a:lnTo>
                    <a:pt x="15056" y="6199"/>
                  </a:lnTo>
                  <a:lnTo>
                    <a:pt x="15068" y="6198"/>
                  </a:lnTo>
                  <a:lnTo>
                    <a:pt x="15067" y="6199"/>
                  </a:lnTo>
                  <a:lnTo>
                    <a:pt x="15400" y="6169"/>
                  </a:lnTo>
                  <a:close/>
                  <a:moveTo>
                    <a:pt x="15400" y="5482"/>
                  </a:moveTo>
                  <a:lnTo>
                    <a:pt x="15400" y="5257"/>
                  </a:lnTo>
                  <a:lnTo>
                    <a:pt x="15132" y="5276"/>
                  </a:lnTo>
                  <a:lnTo>
                    <a:pt x="14763" y="5850"/>
                  </a:lnTo>
                  <a:lnTo>
                    <a:pt x="14353" y="5248"/>
                  </a:lnTo>
                  <a:lnTo>
                    <a:pt x="13665" y="5201"/>
                  </a:lnTo>
                  <a:lnTo>
                    <a:pt x="13665" y="5201"/>
                  </a:lnTo>
                  <a:lnTo>
                    <a:pt x="13665" y="5201"/>
                  </a:lnTo>
                  <a:lnTo>
                    <a:pt x="13969" y="4582"/>
                  </a:lnTo>
                  <a:lnTo>
                    <a:pt x="13652" y="3927"/>
                  </a:lnTo>
                  <a:lnTo>
                    <a:pt x="14334" y="3896"/>
                  </a:lnTo>
                  <a:lnTo>
                    <a:pt x="14731" y="3303"/>
                  </a:lnTo>
                  <a:lnTo>
                    <a:pt x="15112" y="3885"/>
                  </a:lnTo>
                  <a:lnTo>
                    <a:pt x="15400" y="3910"/>
                  </a:lnTo>
                  <a:lnTo>
                    <a:pt x="15400" y="3686"/>
                  </a:lnTo>
                  <a:lnTo>
                    <a:pt x="15240" y="3672"/>
                  </a:lnTo>
                  <a:lnTo>
                    <a:pt x="14733" y="2897"/>
                  </a:lnTo>
                  <a:lnTo>
                    <a:pt x="14211" y="3677"/>
                  </a:lnTo>
                  <a:lnTo>
                    <a:pt x="13302" y="3720"/>
                  </a:lnTo>
                  <a:lnTo>
                    <a:pt x="13719" y="4582"/>
                  </a:lnTo>
                  <a:lnTo>
                    <a:pt x="13320" y="5396"/>
                  </a:lnTo>
                  <a:lnTo>
                    <a:pt x="13328" y="5397"/>
                  </a:lnTo>
                  <a:lnTo>
                    <a:pt x="13325" y="5402"/>
                  </a:lnTo>
                  <a:lnTo>
                    <a:pt x="14228" y="5464"/>
                  </a:lnTo>
                  <a:lnTo>
                    <a:pt x="14769" y="6256"/>
                  </a:lnTo>
                  <a:lnTo>
                    <a:pt x="15259" y="5492"/>
                  </a:lnTo>
                  <a:lnTo>
                    <a:pt x="15400" y="5482"/>
                  </a:lnTo>
                  <a:close/>
                  <a:moveTo>
                    <a:pt x="15400" y="5000"/>
                  </a:moveTo>
                  <a:lnTo>
                    <a:pt x="15400" y="4869"/>
                  </a:lnTo>
                  <a:lnTo>
                    <a:pt x="15257" y="4588"/>
                  </a:lnTo>
                  <a:lnTo>
                    <a:pt x="15400" y="4282"/>
                  </a:lnTo>
                  <a:lnTo>
                    <a:pt x="15400" y="4167"/>
                  </a:lnTo>
                  <a:lnTo>
                    <a:pt x="14994" y="4131"/>
                  </a:lnTo>
                  <a:lnTo>
                    <a:pt x="14743" y="3747"/>
                  </a:lnTo>
                  <a:lnTo>
                    <a:pt x="14486" y="4132"/>
                  </a:lnTo>
                  <a:lnTo>
                    <a:pt x="14035" y="4153"/>
                  </a:lnTo>
                  <a:lnTo>
                    <a:pt x="14241" y="4578"/>
                  </a:lnTo>
                  <a:lnTo>
                    <a:pt x="14045" y="4978"/>
                  </a:lnTo>
                  <a:lnTo>
                    <a:pt x="14051" y="4979"/>
                  </a:lnTo>
                  <a:lnTo>
                    <a:pt x="14048" y="4985"/>
                  </a:lnTo>
                  <a:lnTo>
                    <a:pt x="14493" y="5016"/>
                  </a:lnTo>
                  <a:lnTo>
                    <a:pt x="14759" y="5405"/>
                  </a:lnTo>
                  <a:lnTo>
                    <a:pt x="15002" y="5027"/>
                  </a:lnTo>
                  <a:lnTo>
                    <a:pt x="15400" y="5000"/>
                  </a:lnTo>
                  <a:close/>
                  <a:moveTo>
                    <a:pt x="15400" y="3435"/>
                  </a:moveTo>
                  <a:lnTo>
                    <a:pt x="15400" y="2975"/>
                  </a:lnTo>
                  <a:lnTo>
                    <a:pt x="15069" y="2954"/>
                  </a:lnTo>
                  <a:lnTo>
                    <a:pt x="15069" y="2954"/>
                  </a:lnTo>
                  <a:lnTo>
                    <a:pt x="15069" y="2954"/>
                  </a:lnTo>
                  <a:lnTo>
                    <a:pt x="15391" y="3435"/>
                  </a:lnTo>
                  <a:lnTo>
                    <a:pt x="15400" y="3435"/>
                  </a:lnTo>
                  <a:close/>
                  <a:moveTo>
                    <a:pt x="15400" y="2728"/>
                  </a:moveTo>
                  <a:lnTo>
                    <a:pt x="15400" y="2503"/>
                  </a:lnTo>
                  <a:lnTo>
                    <a:pt x="15230" y="2493"/>
                  </a:lnTo>
                  <a:lnTo>
                    <a:pt x="15230" y="2493"/>
                  </a:lnTo>
                  <a:lnTo>
                    <a:pt x="15230" y="2493"/>
                  </a:lnTo>
                  <a:lnTo>
                    <a:pt x="15400" y="2147"/>
                  </a:lnTo>
                  <a:lnTo>
                    <a:pt x="15400" y="1596"/>
                  </a:lnTo>
                  <a:lnTo>
                    <a:pt x="15217" y="1218"/>
                  </a:lnTo>
                  <a:lnTo>
                    <a:pt x="15400" y="1210"/>
                  </a:lnTo>
                  <a:lnTo>
                    <a:pt x="15400" y="986"/>
                  </a:lnTo>
                  <a:lnTo>
                    <a:pt x="14868" y="1011"/>
                  </a:lnTo>
                  <a:lnTo>
                    <a:pt x="15285" y="1874"/>
                  </a:lnTo>
                  <a:lnTo>
                    <a:pt x="14885" y="2687"/>
                  </a:lnTo>
                  <a:lnTo>
                    <a:pt x="14893" y="2687"/>
                  </a:lnTo>
                  <a:lnTo>
                    <a:pt x="14890" y="2694"/>
                  </a:lnTo>
                  <a:lnTo>
                    <a:pt x="15400" y="2728"/>
                  </a:lnTo>
                  <a:close/>
                  <a:moveTo>
                    <a:pt x="15400" y="752"/>
                  </a:moveTo>
                  <a:lnTo>
                    <a:pt x="15400" y="308"/>
                  </a:lnTo>
                  <a:lnTo>
                    <a:pt x="15067" y="781"/>
                  </a:lnTo>
                  <a:lnTo>
                    <a:pt x="15079" y="780"/>
                  </a:lnTo>
                  <a:lnTo>
                    <a:pt x="15078" y="781"/>
                  </a:lnTo>
                  <a:lnTo>
                    <a:pt x="15400" y="752"/>
                  </a:lnTo>
                  <a:close/>
                  <a:moveTo>
                    <a:pt x="15400" y="65"/>
                  </a:moveTo>
                  <a:lnTo>
                    <a:pt x="15400" y="0"/>
                  </a:lnTo>
                  <a:lnTo>
                    <a:pt x="15051" y="0"/>
                  </a:lnTo>
                  <a:lnTo>
                    <a:pt x="14773" y="432"/>
                  </a:lnTo>
                  <a:lnTo>
                    <a:pt x="14479" y="0"/>
                  </a:lnTo>
                  <a:lnTo>
                    <a:pt x="13566" y="0"/>
                  </a:lnTo>
                  <a:lnTo>
                    <a:pt x="14239" y="45"/>
                  </a:lnTo>
                  <a:lnTo>
                    <a:pt x="14778" y="838"/>
                  </a:lnTo>
                  <a:lnTo>
                    <a:pt x="15269" y="73"/>
                  </a:lnTo>
                  <a:lnTo>
                    <a:pt x="15400" y="65"/>
                  </a:lnTo>
                  <a:close/>
                  <a:moveTo>
                    <a:pt x="13072" y="0"/>
                  </a:moveTo>
                  <a:lnTo>
                    <a:pt x="11919" y="0"/>
                  </a:lnTo>
                  <a:lnTo>
                    <a:pt x="11643" y="432"/>
                  </a:lnTo>
                  <a:lnTo>
                    <a:pt x="11349" y="0"/>
                  </a:lnTo>
                  <a:lnTo>
                    <a:pt x="10435" y="0"/>
                  </a:lnTo>
                  <a:lnTo>
                    <a:pt x="11109" y="45"/>
                  </a:lnTo>
                  <a:lnTo>
                    <a:pt x="11648" y="838"/>
                  </a:lnTo>
                  <a:lnTo>
                    <a:pt x="12139" y="73"/>
                  </a:lnTo>
                  <a:lnTo>
                    <a:pt x="13077" y="11"/>
                  </a:lnTo>
                  <a:lnTo>
                    <a:pt x="13072" y="0"/>
                  </a:lnTo>
                  <a:close/>
                  <a:moveTo>
                    <a:pt x="9940" y="0"/>
                  </a:moveTo>
                  <a:lnTo>
                    <a:pt x="8789" y="0"/>
                  </a:lnTo>
                  <a:lnTo>
                    <a:pt x="8511" y="432"/>
                  </a:lnTo>
                  <a:lnTo>
                    <a:pt x="8217" y="0"/>
                  </a:lnTo>
                  <a:lnTo>
                    <a:pt x="7304" y="0"/>
                  </a:lnTo>
                  <a:lnTo>
                    <a:pt x="7977" y="45"/>
                  </a:lnTo>
                  <a:lnTo>
                    <a:pt x="8517" y="838"/>
                  </a:lnTo>
                  <a:lnTo>
                    <a:pt x="9007" y="73"/>
                  </a:lnTo>
                  <a:lnTo>
                    <a:pt x="9946" y="11"/>
                  </a:lnTo>
                  <a:lnTo>
                    <a:pt x="9940" y="0"/>
                  </a:lnTo>
                  <a:close/>
                  <a:moveTo>
                    <a:pt x="6810" y="0"/>
                  </a:moveTo>
                  <a:lnTo>
                    <a:pt x="5658" y="0"/>
                  </a:lnTo>
                  <a:lnTo>
                    <a:pt x="5381" y="432"/>
                  </a:lnTo>
                  <a:lnTo>
                    <a:pt x="5087" y="0"/>
                  </a:lnTo>
                  <a:lnTo>
                    <a:pt x="4173" y="0"/>
                  </a:lnTo>
                  <a:lnTo>
                    <a:pt x="4847" y="45"/>
                  </a:lnTo>
                  <a:lnTo>
                    <a:pt x="5386" y="838"/>
                  </a:lnTo>
                  <a:lnTo>
                    <a:pt x="5877" y="73"/>
                  </a:lnTo>
                  <a:lnTo>
                    <a:pt x="6815" y="11"/>
                  </a:lnTo>
                  <a:lnTo>
                    <a:pt x="6810" y="0"/>
                  </a:lnTo>
                  <a:close/>
                  <a:moveTo>
                    <a:pt x="3678" y="0"/>
                  </a:moveTo>
                  <a:lnTo>
                    <a:pt x="2527" y="0"/>
                  </a:lnTo>
                  <a:lnTo>
                    <a:pt x="2249" y="432"/>
                  </a:lnTo>
                  <a:lnTo>
                    <a:pt x="1955" y="0"/>
                  </a:lnTo>
                  <a:lnTo>
                    <a:pt x="1042" y="0"/>
                  </a:lnTo>
                  <a:lnTo>
                    <a:pt x="1715" y="45"/>
                  </a:lnTo>
                  <a:lnTo>
                    <a:pt x="2255" y="838"/>
                  </a:lnTo>
                  <a:lnTo>
                    <a:pt x="2746" y="73"/>
                  </a:lnTo>
                  <a:lnTo>
                    <a:pt x="3684" y="11"/>
                  </a:lnTo>
                  <a:lnTo>
                    <a:pt x="3678" y="0"/>
                  </a:lnTo>
                  <a:close/>
                  <a:moveTo>
                    <a:pt x="6572" y="16499"/>
                  </a:moveTo>
                  <a:lnTo>
                    <a:pt x="6571" y="16500"/>
                  </a:lnTo>
                  <a:lnTo>
                    <a:pt x="6583" y="16499"/>
                  </a:lnTo>
                  <a:lnTo>
                    <a:pt x="6260" y="16981"/>
                  </a:lnTo>
                  <a:lnTo>
                    <a:pt x="5653" y="17035"/>
                  </a:lnTo>
                  <a:lnTo>
                    <a:pt x="5653" y="17034"/>
                  </a:lnTo>
                  <a:lnTo>
                    <a:pt x="5642" y="17035"/>
                  </a:lnTo>
                  <a:lnTo>
                    <a:pt x="5993" y="16537"/>
                  </a:lnTo>
                  <a:lnTo>
                    <a:pt x="6572" y="16499"/>
                  </a:lnTo>
                  <a:close/>
                  <a:moveTo>
                    <a:pt x="7210" y="16499"/>
                  </a:moveTo>
                  <a:lnTo>
                    <a:pt x="7532" y="16981"/>
                  </a:lnTo>
                  <a:lnTo>
                    <a:pt x="8139" y="17035"/>
                  </a:lnTo>
                  <a:lnTo>
                    <a:pt x="8138" y="17034"/>
                  </a:lnTo>
                  <a:lnTo>
                    <a:pt x="8149" y="17035"/>
                  </a:lnTo>
                  <a:lnTo>
                    <a:pt x="7799" y="16537"/>
                  </a:lnTo>
                  <a:lnTo>
                    <a:pt x="7221" y="16499"/>
                  </a:lnTo>
                  <a:lnTo>
                    <a:pt x="7221" y="16500"/>
                  </a:lnTo>
                  <a:lnTo>
                    <a:pt x="7210" y="16499"/>
                  </a:lnTo>
                  <a:close/>
                  <a:moveTo>
                    <a:pt x="3441" y="16499"/>
                  </a:moveTo>
                  <a:lnTo>
                    <a:pt x="3441" y="16500"/>
                  </a:lnTo>
                  <a:lnTo>
                    <a:pt x="3451" y="16499"/>
                  </a:lnTo>
                  <a:lnTo>
                    <a:pt x="3129" y="16981"/>
                  </a:lnTo>
                  <a:lnTo>
                    <a:pt x="2522" y="17035"/>
                  </a:lnTo>
                  <a:lnTo>
                    <a:pt x="2523" y="17034"/>
                  </a:lnTo>
                  <a:lnTo>
                    <a:pt x="2511" y="17035"/>
                  </a:lnTo>
                  <a:lnTo>
                    <a:pt x="2862" y="16537"/>
                  </a:lnTo>
                  <a:lnTo>
                    <a:pt x="3441" y="16499"/>
                  </a:lnTo>
                  <a:close/>
                  <a:moveTo>
                    <a:pt x="4078" y="16499"/>
                  </a:moveTo>
                  <a:lnTo>
                    <a:pt x="4400" y="16981"/>
                  </a:lnTo>
                  <a:lnTo>
                    <a:pt x="5008" y="17035"/>
                  </a:lnTo>
                  <a:lnTo>
                    <a:pt x="5007" y="17034"/>
                  </a:lnTo>
                  <a:lnTo>
                    <a:pt x="5019" y="17035"/>
                  </a:lnTo>
                  <a:lnTo>
                    <a:pt x="4667" y="16537"/>
                  </a:lnTo>
                  <a:lnTo>
                    <a:pt x="4089" y="16499"/>
                  </a:lnTo>
                  <a:lnTo>
                    <a:pt x="4089" y="16500"/>
                  </a:lnTo>
                  <a:lnTo>
                    <a:pt x="4078" y="16499"/>
                  </a:lnTo>
                  <a:close/>
                  <a:moveTo>
                    <a:pt x="948" y="16499"/>
                  </a:moveTo>
                  <a:lnTo>
                    <a:pt x="1270" y="16981"/>
                  </a:lnTo>
                  <a:lnTo>
                    <a:pt x="1878" y="17035"/>
                  </a:lnTo>
                  <a:lnTo>
                    <a:pt x="1876" y="17034"/>
                  </a:lnTo>
                  <a:lnTo>
                    <a:pt x="1887" y="17035"/>
                  </a:lnTo>
                  <a:lnTo>
                    <a:pt x="1537" y="16537"/>
                  </a:lnTo>
                  <a:lnTo>
                    <a:pt x="959" y="16499"/>
                  </a:lnTo>
                  <a:lnTo>
                    <a:pt x="959" y="16500"/>
                  </a:lnTo>
                  <a:lnTo>
                    <a:pt x="948" y="16499"/>
                  </a:lnTo>
                  <a:close/>
                  <a:moveTo>
                    <a:pt x="12834" y="16499"/>
                  </a:moveTo>
                  <a:lnTo>
                    <a:pt x="12833" y="16500"/>
                  </a:lnTo>
                  <a:lnTo>
                    <a:pt x="12845" y="16499"/>
                  </a:lnTo>
                  <a:lnTo>
                    <a:pt x="12521" y="16981"/>
                  </a:lnTo>
                  <a:lnTo>
                    <a:pt x="11915" y="17035"/>
                  </a:lnTo>
                  <a:lnTo>
                    <a:pt x="11915" y="17034"/>
                  </a:lnTo>
                  <a:lnTo>
                    <a:pt x="11904" y="17035"/>
                  </a:lnTo>
                  <a:lnTo>
                    <a:pt x="12254" y="16537"/>
                  </a:lnTo>
                  <a:lnTo>
                    <a:pt x="12834" y="16499"/>
                  </a:lnTo>
                  <a:close/>
                  <a:moveTo>
                    <a:pt x="13472" y="16499"/>
                  </a:moveTo>
                  <a:lnTo>
                    <a:pt x="13794" y="16981"/>
                  </a:lnTo>
                  <a:lnTo>
                    <a:pt x="14401" y="17035"/>
                  </a:lnTo>
                  <a:lnTo>
                    <a:pt x="14400" y="17034"/>
                  </a:lnTo>
                  <a:lnTo>
                    <a:pt x="14411" y="17035"/>
                  </a:lnTo>
                  <a:lnTo>
                    <a:pt x="14061" y="16537"/>
                  </a:lnTo>
                  <a:lnTo>
                    <a:pt x="13482" y="16499"/>
                  </a:lnTo>
                  <a:lnTo>
                    <a:pt x="13482" y="16500"/>
                  </a:lnTo>
                  <a:lnTo>
                    <a:pt x="13472" y="16499"/>
                  </a:lnTo>
                  <a:close/>
                  <a:moveTo>
                    <a:pt x="9702" y="16499"/>
                  </a:moveTo>
                  <a:lnTo>
                    <a:pt x="9702" y="16500"/>
                  </a:lnTo>
                  <a:lnTo>
                    <a:pt x="9713" y="16499"/>
                  </a:lnTo>
                  <a:lnTo>
                    <a:pt x="9391" y="16981"/>
                  </a:lnTo>
                  <a:lnTo>
                    <a:pt x="8784" y="17035"/>
                  </a:lnTo>
                  <a:lnTo>
                    <a:pt x="8785" y="17034"/>
                  </a:lnTo>
                  <a:lnTo>
                    <a:pt x="8773" y="17035"/>
                  </a:lnTo>
                  <a:lnTo>
                    <a:pt x="9124" y="16537"/>
                  </a:lnTo>
                  <a:lnTo>
                    <a:pt x="9702" y="16499"/>
                  </a:lnTo>
                  <a:close/>
                  <a:moveTo>
                    <a:pt x="10340" y="16499"/>
                  </a:moveTo>
                  <a:lnTo>
                    <a:pt x="10663" y="16981"/>
                  </a:lnTo>
                  <a:lnTo>
                    <a:pt x="11270" y="17035"/>
                  </a:lnTo>
                  <a:lnTo>
                    <a:pt x="11269" y="17034"/>
                  </a:lnTo>
                  <a:lnTo>
                    <a:pt x="11281" y="17035"/>
                  </a:lnTo>
                  <a:lnTo>
                    <a:pt x="10929" y="16537"/>
                  </a:lnTo>
                  <a:lnTo>
                    <a:pt x="10351" y="16499"/>
                  </a:lnTo>
                  <a:lnTo>
                    <a:pt x="10352" y="16500"/>
                  </a:lnTo>
                  <a:lnTo>
                    <a:pt x="10340" y="16499"/>
                  </a:lnTo>
                  <a:close/>
                  <a:moveTo>
                    <a:pt x="5017" y="13791"/>
                  </a:moveTo>
                  <a:lnTo>
                    <a:pt x="5017" y="13791"/>
                  </a:lnTo>
                  <a:lnTo>
                    <a:pt x="5017" y="13791"/>
                  </a:lnTo>
                  <a:lnTo>
                    <a:pt x="4694" y="14271"/>
                  </a:lnTo>
                  <a:lnTo>
                    <a:pt x="4087" y="14326"/>
                  </a:lnTo>
                  <a:lnTo>
                    <a:pt x="4438" y="13828"/>
                  </a:lnTo>
                  <a:lnTo>
                    <a:pt x="5017" y="13791"/>
                  </a:lnTo>
                  <a:close/>
                  <a:moveTo>
                    <a:pt x="5654" y="13791"/>
                  </a:moveTo>
                  <a:lnTo>
                    <a:pt x="5654" y="13791"/>
                  </a:lnTo>
                  <a:lnTo>
                    <a:pt x="5654" y="13791"/>
                  </a:lnTo>
                  <a:lnTo>
                    <a:pt x="5978" y="14271"/>
                  </a:lnTo>
                  <a:lnTo>
                    <a:pt x="6584" y="14326"/>
                  </a:lnTo>
                  <a:lnTo>
                    <a:pt x="6234" y="13828"/>
                  </a:lnTo>
                  <a:lnTo>
                    <a:pt x="5654" y="13791"/>
                  </a:lnTo>
                  <a:close/>
                  <a:moveTo>
                    <a:pt x="6365" y="15440"/>
                  </a:moveTo>
                  <a:lnTo>
                    <a:pt x="6783" y="16266"/>
                  </a:lnTo>
                  <a:lnTo>
                    <a:pt x="5845" y="16327"/>
                  </a:lnTo>
                  <a:lnTo>
                    <a:pt x="5354" y="17093"/>
                  </a:lnTo>
                  <a:lnTo>
                    <a:pt x="4814" y="16300"/>
                  </a:lnTo>
                  <a:lnTo>
                    <a:pt x="3911" y="16239"/>
                  </a:lnTo>
                  <a:lnTo>
                    <a:pt x="3913" y="16232"/>
                  </a:lnTo>
                  <a:lnTo>
                    <a:pt x="3906" y="16232"/>
                  </a:lnTo>
                  <a:lnTo>
                    <a:pt x="4305" y="15419"/>
                  </a:lnTo>
                  <a:lnTo>
                    <a:pt x="3888" y="14556"/>
                  </a:lnTo>
                  <a:lnTo>
                    <a:pt x="4796" y="14514"/>
                  </a:lnTo>
                  <a:lnTo>
                    <a:pt x="5319" y="13733"/>
                  </a:lnTo>
                  <a:lnTo>
                    <a:pt x="5826" y="14508"/>
                  </a:lnTo>
                  <a:lnTo>
                    <a:pt x="6761" y="14590"/>
                  </a:lnTo>
                  <a:lnTo>
                    <a:pt x="6365" y="15440"/>
                  </a:lnTo>
                  <a:close/>
                  <a:moveTo>
                    <a:pt x="4251" y="16038"/>
                  </a:moveTo>
                  <a:lnTo>
                    <a:pt x="4251" y="16038"/>
                  </a:lnTo>
                  <a:lnTo>
                    <a:pt x="4939" y="16084"/>
                  </a:lnTo>
                  <a:lnTo>
                    <a:pt x="5348" y="16686"/>
                  </a:lnTo>
                  <a:lnTo>
                    <a:pt x="5717" y="16113"/>
                  </a:lnTo>
                  <a:lnTo>
                    <a:pt x="6430" y="16065"/>
                  </a:lnTo>
                  <a:lnTo>
                    <a:pt x="6116" y="15444"/>
                  </a:lnTo>
                  <a:lnTo>
                    <a:pt x="6421" y="14791"/>
                  </a:lnTo>
                  <a:lnTo>
                    <a:pt x="6414" y="14791"/>
                  </a:lnTo>
                  <a:lnTo>
                    <a:pt x="6417" y="14784"/>
                  </a:lnTo>
                  <a:lnTo>
                    <a:pt x="5698" y="14721"/>
                  </a:lnTo>
                  <a:lnTo>
                    <a:pt x="5317" y="14138"/>
                  </a:lnTo>
                  <a:lnTo>
                    <a:pt x="4920" y="14732"/>
                  </a:lnTo>
                  <a:lnTo>
                    <a:pt x="4237" y="14764"/>
                  </a:lnTo>
                  <a:lnTo>
                    <a:pt x="4555" y="15419"/>
                  </a:lnTo>
                  <a:lnTo>
                    <a:pt x="4251" y="16038"/>
                  </a:lnTo>
                  <a:lnTo>
                    <a:pt x="4251" y="16038"/>
                  </a:lnTo>
                  <a:close/>
                  <a:moveTo>
                    <a:pt x="5580" y="14968"/>
                  </a:moveTo>
                  <a:lnTo>
                    <a:pt x="5329" y="14583"/>
                  </a:lnTo>
                  <a:lnTo>
                    <a:pt x="5071" y="14968"/>
                  </a:lnTo>
                  <a:lnTo>
                    <a:pt x="4621" y="14989"/>
                  </a:lnTo>
                  <a:lnTo>
                    <a:pt x="4826" y="15414"/>
                  </a:lnTo>
                  <a:lnTo>
                    <a:pt x="4631" y="15814"/>
                  </a:lnTo>
                  <a:lnTo>
                    <a:pt x="4637" y="15816"/>
                  </a:lnTo>
                  <a:lnTo>
                    <a:pt x="4634" y="15822"/>
                  </a:lnTo>
                  <a:lnTo>
                    <a:pt x="5079" y="15851"/>
                  </a:lnTo>
                  <a:lnTo>
                    <a:pt x="5345" y="16242"/>
                  </a:lnTo>
                  <a:lnTo>
                    <a:pt x="5588" y="15863"/>
                  </a:lnTo>
                  <a:lnTo>
                    <a:pt x="6050" y="15833"/>
                  </a:lnTo>
                  <a:lnTo>
                    <a:pt x="5844" y="15423"/>
                  </a:lnTo>
                  <a:lnTo>
                    <a:pt x="6038" y="15008"/>
                  </a:lnTo>
                  <a:lnTo>
                    <a:pt x="6038" y="15008"/>
                  </a:lnTo>
                  <a:lnTo>
                    <a:pt x="6038" y="15008"/>
                  </a:lnTo>
                  <a:lnTo>
                    <a:pt x="5580" y="14968"/>
                  </a:lnTo>
                  <a:close/>
                  <a:moveTo>
                    <a:pt x="4974" y="15620"/>
                  </a:moveTo>
                  <a:lnTo>
                    <a:pt x="4974" y="15620"/>
                  </a:lnTo>
                  <a:lnTo>
                    <a:pt x="5076" y="15415"/>
                  </a:lnTo>
                  <a:lnTo>
                    <a:pt x="4970" y="15197"/>
                  </a:lnTo>
                  <a:lnTo>
                    <a:pt x="5194" y="15187"/>
                  </a:lnTo>
                  <a:lnTo>
                    <a:pt x="5326" y="14989"/>
                  </a:lnTo>
                  <a:lnTo>
                    <a:pt x="5451" y="15180"/>
                  </a:lnTo>
                  <a:lnTo>
                    <a:pt x="5693" y="15201"/>
                  </a:lnTo>
                  <a:lnTo>
                    <a:pt x="5690" y="15207"/>
                  </a:lnTo>
                  <a:lnTo>
                    <a:pt x="5698" y="15209"/>
                  </a:lnTo>
                  <a:lnTo>
                    <a:pt x="5595" y="15428"/>
                  </a:lnTo>
                  <a:lnTo>
                    <a:pt x="5698" y="15632"/>
                  </a:lnTo>
                  <a:lnTo>
                    <a:pt x="5461" y="15647"/>
                  </a:lnTo>
                  <a:lnTo>
                    <a:pt x="5340" y="15836"/>
                  </a:lnTo>
                  <a:lnTo>
                    <a:pt x="5204" y="15636"/>
                  </a:lnTo>
                  <a:lnTo>
                    <a:pt x="4974" y="15620"/>
                  </a:lnTo>
                  <a:lnTo>
                    <a:pt x="4974" y="15620"/>
                  </a:lnTo>
                  <a:close/>
                  <a:moveTo>
                    <a:pt x="1886" y="13791"/>
                  </a:moveTo>
                  <a:lnTo>
                    <a:pt x="1886" y="13791"/>
                  </a:lnTo>
                  <a:lnTo>
                    <a:pt x="1886" y="13791"/>
                  </a:lnTo>
                  <a:lnTo>
                    <a:pt x="1564" y="14271"/>
                  </a:lnTo>
                  <a:lnTo>
                    <a:pt x="957" y="14326"/>
                  </a:lnTo>
                  <a:lnTo>
                    <a:pt x="1307" y="13828"/>
                  </a:lnTo>
                  <a:lnTo>
                    <a:pt x="1886" y="13791"/>
                  </a:lnTo>
                  <a:close/>
                  <a:moveTo>
                    <a:pt x="2524" y="13791"/>
                  </a:moveTo>
                  <a:lnTo>
                    <a:pt x="2524" y="13791"/>
                  </a:lnTo>
                  <a:lnTo>
                    <a:pt x="2524" y="13791"/>
                  </a:lnTo>
                  <a:lnTo>
                    <a:pt x="2846" y="14271"/>
                  </a:lnTo>
                  <a:lnTo>
                    <a:pt x="3454" y="14326"/>
                  </a:lnTo>
                  <a:lnTo>
                    <a:pt x="3102" y="13828"/>
                  </a:lnTo>
                  <a:lnTo>
                    <a:pt x="2524" y="13791"/>
                  </a:lnTo>
                  <a:close/>
                  <a:moveTo>
                    <a:pt x="3770" y="14877"/>
                  </a:moveTo>
                  <a:lnTo>
                    <a:pt x="4026" y="15396"/>
                  </a:lnTo>
                  <a:lnTo>
                    <a:pt x="3770" y="15949"/>
                  </a:lnTo>
                  <a:lnTo>
                    <a:pt x="3514" y="15396"/>
                  </a:lnTo>
                  <a:lnTo>
                    <a:pt x="3770" y="14877"/>
                  </a:lnTo>
                  <a:close/>
                  <a:moveTo>
                    <a:pt x="3234" y="15440"/>
                  </a:moveTo>
                  <a:lnTo>
                    <a:pt x="3652" y="16266"/>
                  </a:lnTo>
                  <a:lnTo>
                    <a:pt x="2714" y="16327"/>
                  </a:lnTo>
                  <a:lnTo>
                    <a:pt x="2223" y="17093"/>
                  </a:lnTo>
                  <a:lnTo>
                    <a:pt x="1684" y="16300"/>
                  </a:lnTo>
                  <a:lnTo>
                    <a:pt x="779" y="16239"/>
                  </a:lnTo>
                  <a:lnTo>
                    <a:pt x="783" y="16232"/>
                  </a:lnTo>
                  <a:lnTo>
                    <a:pt x="775" y="16232"/>
                  </a:lnTo>
                  <a:lnTo>
                    <a:pt x="1175" y="15419"/>
                  </a:lnTo>
                  <a:lnTo>
                    <a:pt x="758" y="14556"/>
                  </a:lnTo>
                  <a:lnTo>
                    <a:pt x="1666" y="14514"/>
                  </a:lnTo>
                  <a:lnTo>
                    <a:pt x="2189" y="13733"/>
                  </a:lnTo>
                  <a:lnTo>
                    <a:pt x="2696" y="14508"/>
                  </a:lnTo>
                  <a:lnTo>
                    <a:pt x="3631" y="14590"/>
                  </a:lnTo>
                  <a:lnTo>
                    <a:pt x="3234" y="15440"/>
                  </a:lnTo>
                  <a:close/>
                  <a:moveTo>
                    <a:pt x="1120" y="16038"/>
                  </a:moveTo>
                  <a:lnTo>
                    <a:pt x="1120" y="16038"/>
                  </a:lnTo>
                  <a:lnTo>
                    <a:pt x="1808" y="16084"/>
                  </a:lnTo>
                  <a:lnTo>
                    <a:pt x="2218" y="16686"/>
                  </a:lnTo>
                  <a:lnTo>
                    <a:pt x="2587" y="16113"/>
                  </a:lnTo>
                  <a:lnTo>
                    <a:pt x="3299" y="16065"/>
                  </a:lnTo>
                  <a:lnTo>
                    <a:pt x="2984" y="15444"/>
                  </a:lnTo>
                  <a:lnTo>
                    <a:pt x="3290" y="14791"/>
                  </a:lnTo>
                  <a:lnTo>
                    <a:pt x="3283" y="14791"/>
                  </a:lnTo>
                  <a:lnTo>
                    <a:pt x="3286" y="14784"/>
                  </a:lnTo>
                  <a:lnTo>
                    <a:pt x="2567" y="14721"/>
                  </a:lnTo>
                  <a:lnTo>
                    <a:pt x="2187" y="14138"/>
                  </a:lnTo>
                  <a:lnTo>
                    <a:pt x="1789" y="14732"/>
                  </a:lnTo>
                  <a:lnTo>
                    <a:pt x="1107" y="14764"/>
                  </a:lnTo>
                  <a:lnTo>
                    <a:pt x="1424" y="15419"/>
                  </a:lnTo>
                  <a:lnTo>
                    <a:pt x="1120" y="16038"/>
                  </a:lnTo>
                  <a:lnTo>
                    <a:pt x="1120" y="16038"/>
                  </a:lnTo>
                  <a:close/>
                  <a:moveTo>
                    <a:pt x="2448" y="14968"/>
                  </a:moveTo>
                  <a:lnTo>
                    <a:pt x="2198" y="14583"/>
                  </a:lnTo>
                  <a:lnTo>
                    <a:pt x="1940" y="14968"/>
                  </a:lnTo>
                  <a:lnTo>
                    <a:pt x="1491" y="14989"/>
                  </a:lnTo>
                  <a:lnTo>
                    <a:pt x="1696" y="15414"/>
                  </a:lnTo>
                  <a:lnTo>
                    <a:pt x="1499" y="15814"/>
                  </a:lnTo>
                  <a:lnTo>
                    <a:pt x="1506" y="15816"/>
                  </a:lnTo>
                  <a:lnTo>
                    <a:pt x="1504" y="15822"/>
                  </a:lnTo>
                  <a:lnTo>
                    <a:pt x="1949" y="15851"/>
                  </a:lnTo>
                  <a:lnTo>
                    <a:pt x="2215" y="16242"/>
                  </a:lnTo>
                  <a:lnTo>
                    <a:pt x="2457" y="15863"/>
                  </a:lnTo>
                  <a:lnTo>
                    <a:pt x="2920" y="15833"/>
                  </a:lnTo>
                  <a:lnTo>
                    <a:pt x="2712" y="15423"/>
                  </a:lnTo>
                  <a:lnTo>
                    <a:pt x="2907" y="15008"/>
                  </a:lnTo>
                  <a:lnTo>
                    <a:pt x="2907" y="15008"/>
                  </a:lnTo>
                  <a:lnTo>
                    <a:pt x="2907" y="15008"/>
                  </a:lnTo>
                  <a:lnTo>
                    <a:pt x="2448" y="14968"/>
                  </a:lnTo>
                  <a:close/>
                  <a:moveTo>
                    <a:pt x="1844" y="15620"/>
                  </a:moveTo>
                  <a:lnTo>
                    <a:pt x="1844" y="15620"/>
                  </a:lnTo>
                  <a:lnTo>
                    <a:pt x="1945" y="15415"/>
                  </a:lnTo>
                  <a:lnTo>
                    <a:pt x="1840" y="15197"/>
                  </a:lnTo>
                  <a:lnTo>
                    <a:pt x="2063" y="15187"/>
                  </a:lnTo>
                  <a:lnTo>
                    <a:pt x="2195" y="14989"/>
                  </a:lnTo>
                  <a:lnTo>
                    <a:pt x="2321" y="15180"/>
                  </a:lnTo>
                  <a:lnTo>
                    <a:pt x="2562" y="15201"/>
                  </a:lnTo>
                  <a:lnTo>
                    <a:pt x="2559" y="15207"/>
                  </a:lnTo>
                  <a:lnTo>
                    <a:pt x="2566" y="15209"/>
                  </a:lnTo>
                  <a:lnTo>
                    <a:pt x="2463" y="15428"/>
                  </a:lnTo>
                  <a:lnTo>
                    <a:pt x="2566" y="15632"/>
                  </a:lnTo>
                  <a:lnTo>
                    <a:pt x="2329" y="15647"/>
                  </a:lnTo>
                  <a:lnTo>
                    <a:pt x="2209" y="15836"/>
                  </a:lnTo>
                  <a:lnTo>
                    <a:pt x="2073" y="15636"/>
                  </a:lnTo>
                  <a:lnTo>
                    <a:pt x="1844" y="15620"/>
                  </a:lnTo>
                  <a:lnTo>
                    <a:pt x="1844" y="15620"/>
                  </a:lnTo>
                  <a:close/>
                  <a:moveTo>
                    <a:pt x="640" y="14877"/>
                  </a:moveTo>
                  <a:lnTo>
                    <a:pt x="896" y="15396"/>
                  </a:lnTo>
                  <a:lnTo>
                    <a:pt x="640" y="15949"/>
                  </a:lnTo>
                  <a:lnTo>
                    <a:pt x="383" y="15396"/>
                  </a:lnTo>
                  <a:lnTo>
                    <a:pt x="640" y="14877"/>
                  </a:lnTo>
                  <a:close/>
                  <a:moveTo>
                    <a:pt x="14410" y="13791"/>
                  </a:moveTo>
                  <a:lnTo>
                    <a:pt x="14410" y="13791"/>
                  </a:lnTo>
                  <a:lnTo>
                    <a:pt x="14410" y="13791"/>
                  </a:lnTo>
                  <a:lnTo>
                    <a:pt x="14088" y="14271"/>
                  </a:lnTo>
                  <a:lnTo>
                    <a:pt x="13480" y="14326"/>
                  </a:lnTo>
                  <a:lnTo>
                    <a:pt x="13832" y="13828"/>
                  </a:lnTo>
                  <a:lnTo>
                    <a:pt x="14410" y="13791"/>
                  </a:lnTo>
                  <a:close/>
                  <a:moveTo>
                    <a:pt x="14368" y="15620"/>
                  </a:moveTo>
                  <a:lnTo>
                    <a:pt x="14368" y="15620"/>
                  </a:lnTo>
                  <a:lnTo>
                    <a:pt x="14468" y="15415"/>
                  </a:lnTo>
                  <a:lnTo>
                    <a:pt x="14363" y="15197"/>
                  </a:lnTo>
                  <a:lnTo>
                    <a:pt x="14587" y="15187"/>
                  </a:lnTo>
                  <a:lnTo>
                    <a:pt x="14719" y="14989"/>
                  </a:lnTo>
                  <a:lnTo>
                    <a:pt x="14844" y="15180"/>
                  </a:lnTo>
                  <a:lnTo>
                    <a:pt x="15085" y="15201"/>
                  </a:lnTo>
                  <a:lnTo>
                    <a:pt x="15083" y="15207"/>
                  </a:lnTo>
                  <a:lnTo>
                    <a:pt x="15090" y="15209"/>
                  </a:lnTo>
                  <a:lnTo>
                    <a:pt x="14987" y="15428"/>
                  </a:lnTo>
                  <a:lnTo>
                    <a:pt x="15091" y="15632"/>
                  </a:lnTo>
                  <a:lnTo>
                    <a:pt x="14853" y="15647"/>
                  </a:lnTo>
                  <a:lnTo>
                    <a:pt x="14733" y="15836"/>
                  </a:lnTo>
                  <a:lnTo>
                    <a:pt x="14597" y="15636"/>
                  </a:lnTo>
                  <a:lnTo>
                    <a:pt x="14368" y="15620"/>
                  </a:lnTo>
                  <a:lnTo>
                    <a:pt x="14368" y="15620"/>
                  </a:lnTo>
                  <a:close/>
                  <a:moveTo>
                    <a:pt x="11278" y="13791"/>
                  </a:moveTo>
                  <a:lnTo>
                    <a:pt x="11278" y="13791"/>
                  </a:lnTo>
                  <a:lnTo>
                    <a:pt x="11278" y="13791"/>
                  </a:lnTo>
                  <a:lnTo>
                    <a:pt x="10956" y="14271"/>
                  </a:lnTo>
                  <a:lnTo>
                    <a:pt x="10349" y="14326"/>
                  </a:lnTo>
                  <a:lnTo>
                    <a:pt x="10700" y="13828"/>
                  </a:lnTo>
                  <a:lnTo>
                    <a:pt x="11278" y="13791"/>
                  </a:lnTo>
                  <a:close/>
                  <a:moveTo>
                    <a:pt x="11916" y="13791"/>
                  </a:moveTo>
                  <a:lnTo>
                    <a:pt x="11916" y="13791"/>
                  </a:lnTo>
                  <a:lnTo>
                    <a:pt x="11916" y="13791"/>
                  </a:lnTo>
                  <a:lnTo>
                    <a:pt x="12239" y="14271"/>
                  </a:lnTo>
                  <a:lnTo>
                    <a:pt x="12846" y="14326"/>
                  </a:lnTo>
                  <a:lnTo>
                    <a:pt x="12496" y="13828"/>
                  </a:lnTo>
                  <a:lnTo>
                    <a:pt x="11916" y="13791"/>
                  </a:lnTo>
                  <a:close/>
                  <a:moveTo>
                    <a:pt x="13164" y="14877"/>
                  </a:moveTo>
                  <a:lnTo>
                    <a:pt x="13420" y="15396"/>
                  </a:lnTo>
                  <a:lnTo>
                    <a:pt x="13164" y="15949"/>
                  </a:lnTo>
                  <a:lnTo>
                    <a:pt x="12907" y="15396"/>
                  </a:lnTo>
                  <a:lnTo>
                    <a:pt x="13164" y="14877"/>
                  </a:lnTo>
                  <a:close/>
                  <a:moveTo>
                    <a:pt x="12626" y="15440"/>
                  </a:moveTo>
                  <a:lnTo>
                    <a:pt x="13045" y="16266"/>
                  </a:lnTo>
                  <a:lnTo>
                    <a:pt x="12106" y="16327"/>
                  </a:lnTo>
                  <a:lnTo>
                    <a:pt x="11616" y="17093"/>
                  </a:lnTo>
                  <a:lnTo>
                    <a:pt x="11076" y="16300"/>
                  </a:lnTo>
                  <a:lnTo>
                    <a:pt x="10173" y="16239"/>
                  </a:lnTo>
                  <a:lnTo>
                    <a:pt x="10175" y="16232"/>
                  </a:lnTo>
                  <a:lnTo>
                    <a:pt x="10168" y="16232"/>
                  </a:lnTo>
                  <a:lnTo>
                    <a:pt x="10567" y="15419"/>
                  </a:lnTo>
                  <a:lnTo>
                    <a:pt x="10150" y="14556"/>
                  </a:lnTo>
                  <a:lnTo>
                    <a:pt x="11059" y="14514"/>
                  </a:lnTo>
                  <a:lnTo>
                    <a:pt x="11581" y="13733"/>
                  </a:lnTo>
                  <a:lnTo>
                    <a:pt x="12088" y="14508"/>
                  </a:lnTo>
                  <a:lnTo>
                    <a:pt x="13023" y="14590"/>
                  </a:lnTo>
                  <a:lnTo>
                    <a:pt x="12626" y="15440"/>
                  </a:lnTo>
                  <a:close/>
                  <a:moveTo>
                    <a:pt x="10513" y="16038"/>
                  </a:moveTo>
                  <a:lnTo>
                    <a:pt x="10513" y="16038"/>
                  </a:lnTo>
                  <a:lnTo>
                    <a:pt x="11201" y="16084"/>
                  </a:lnTo>
                  <a:lnTo>
                    <a:pt x="11610" y="16686"/>
                  </a:lnTo>
                  <a:lnTo>
                    <a:pt x="11979" y="16113"/>
                  </a:lnTo>
                  <a:lnTo>
                    <a:pt x="12692" y="16065"/>
                  </a:lnTo>
                  <a:lnTo>
                    <a:pt x="12378" y="15444"/>
                  </a:lnTo>
                  <a:lnTo>
                    <a:pt x="12683" y="14791"/>
                  </a:lnTo>
                  <a:lnTo>
                    <a:pt x="12676" y="14791"/>
                  </a:lnTo>
                  <a:lnTo>
                    <a:pt x="12679" y="14784"/>
                  </a:lnTo>
                  <a:lnTo>
                    <a:pt x="11960" y="14721"/>
                  </a:lnTo>
                  <a:lnTo>
                    <a:pt x="11579" y="14138"/>
                  </a:lnTo>
                  <a:lnTo>
                    <a:pt x="11182" y="14732"/>
                  </a:lnTo>
                  <a:lnTo>
                    <a:pt x="10500" y="14764"/>
                  </a:lnTo>
                  <a:lnTo>
                    <a:pt x="10817" y="15419"/>
                  </a:lnTo>
                  <a:lnTo>
                    <a:pt x="10513" y="16038"/>
                  </a:lnTo>
                  <a:lnTo>
                    <a:pt x="10513" y="16038"/>
                  </a:lnTo>
                  <a:close/>
                  <a:moveTo>
                    <a:pt x="11842" y="14968"/>
                  </a:moveTo>
                  <a:lnTo>
                    <a:pt x="11591" y="14583"/>
                  </a:lnTo>
                  <a:lnTo>
                    <a:pt x="11332" y="14968"/>
                  </a:lnTo>
                  <a:lnTo>
                    <a:pt x="10883" y="14989"/>
                  </a:lnTo>
                  <a:lnTo>
                    <a:pt x="11088" y="15414"/>
                  </a:lnTo>
                  <a:lnTo>
                    <a:pt x="10893" y="15814"/>
                  </a:lnTo>
                  <a:lnTo>
                    <a:pt x="10899" y="15816"/>
                  </a:lnTo>
                  <a:lnTo>
                    <a:pt x="10896" y="15822"/>
                  </a:lnTo>
                  <a:lnTo>
                    <a:pt x="11341" y="15851"/>
                  </a:lnTo>
                  <a:lnTo>
                    <a:pt x="11607" y="16242"/>
                  </a:lnTo>
                  <a:lnTo>
                    <a:pt x="11850" y="15863"/>
                  </a:lnTo>
                  <a:lnTo>
                    <a:pt x="12313" y="15833"/>
                  </a:lnTo>
                  <a:lnTo>
                    <a:pt x="12105" y="15423"/>
                  </a:lnTo>
                  <a:lnTo>
                    <a:pt x="12300" y="15008"/>
                  </a:lnTo>
                  <a:lnTo>
                    <a:pt x="12300" y="15008"/>
                  </a:lnTo>
                  <a:lnTo>
                    <a:pt x="12300" y="15008"/>
                  </a:lnTo>
                  <a:lnTo>
                    <a:pt x="11842" y="14968"/>
                  </a:lnTo>
                  <a:close/>
                  <a:moveTo>
                    <a:pt x="11236" y="15620"/>
                  </a:moveTo>
                  <a:lnTo>
                    <a:pt x="11236" y="15620"/>
                  </a:lnTo>
                  <a:lnTo>
                    <a:pt x="11338" y="15415"/>
                  </a:lnTo>
                  <a:lnTo>
                    <a:pt x="11232" y="15197"/>
                  </a:lnTo>
                  <a:lnTo>
                    <a:pt x="11456" y="15187"/>
                  </a:lnTo>
                  <a:lnTo>
                    <a:pt x="11589" y="14989"/>
                  </a:lnTo>
                  <a:lnTo>
                    <a:pt x="11713" y="15180"/>
                  </a:lnTo>
                  <a:lnTo>
                    <a:pt x="11955" y="15201"/>
                  </a:lnTo>
                  <a:lnTo>
                    <a:pt x="11952" y="15207"/>
                  </a:lnTo>
                  <a:lnTo>
                    <a:pt x="11959" y="15209"/>
                  </a:lnTo>
                  <a:lnTo>
                    <a:pt x="11857" y="15428"/>
                  </a:lnTo>
                  <a:lnTo>
                    <a:pt x="11959" y="15632"/>
                  </a:lnTo>
                  <a:lnTo>
                    <a:pt x="11723" y="15647"/>
                  </a:lnTo>
                  <a:lnTo>
                    <a:pt x="11602" y="15836"/>
                  </a:lnTo>
                  <a:lnTo>
                    <a:pt x="11465" y="15636"/>
                  </a:lnTo>
                  <a:lnTo>
                    <a:pt x="11236" y="15620"/>
                  </a:lnTo>
                  <a:lnTo>
                    <a:pt x="11236" y="15620"/>
                  </a:lnTo>
                  <a:close/>
                  <a:moveTo>
                    <a:pt x="8148" y="13791"/>
                  </a:moveTo>
                  <a:lnTo>
                    <a:pt x="8148" y="13791"/>
                  </a:lnTo>
                  <a:lnTo>
                    <a:pt x="8148" y="13791"/>
                  </a:lnTo>
                  <a:lnTo>
                    <a:pt x="7826" y="14271"/>
                  </a:lnTo>
                  <a:lnTo>
                    <a:pt x="7218" y="14326"/>
                  </a:lnTo>
                  <a:lnTo>
                    <a:pt x="7570" y="13828"/>
                  </a:lnTo>
                  <a:lnTo>
                    <a:pt x="8148" y="13791"/>
                  </a:lnTo>
                  <a:close/>
                  <a:moveTo>
                    <a:pt x="8786" y="13791"/>
                  </a:moveTo>
                  <a:lnTo>
                    <a:pt x="8786" y="13791"/>
                  </a:lnTo>
                  <a:lnTo>
                    <a:pt x="8786" y="13791"/>
                  </a:lnTo>
                  <a:lnTo>
                    <a:pt x="9108" y="14271"/>
                  </a:lnTo>
                  <a:lnTo>
                    <a:pt x="9715" y="14326"/>
                  </a:lnTo>
                  <a:lnTo>
                    <a:pt x="9364" y="13828"/>
                  </a:lnTo>
                  <a:lnTo>
                    <a:pt x="8786" y="13791"/>
                  </a:lnTo>
                  <a:close/>
                  <a:moveTo>
                    <a:pt x="10032" y="14877"/>
                  </a:moveTo>
                  <a:lnTo>
                    <a:pt x="10288" y="15396"/>
                  </a:lnTo>
                  <a:lnTo>
                    <a:pt x="10032" y="15949"/>
                  </a:lnTo>
                  <a:lnTo>
                    <a:pt x="9776" y="15396"/>
                  </a:lnTo>
                  <a:lnTo>
                    <a:pt x="10032" y="14877"/>
                  </a:lnTo>
                  <a:close/>
                  <a:moveTo>
                    <a:pt x="6902" y="14877"/>
                  </a:moveTo>
                  <a:lnTo>
                    <a:pt x="7158" y="15396"/>
                  </a:lnTo>
                  <a:lnTo>
                    <a:pt x="6902" y="15949"/>
                  </a:lnTo>
                  <a:lnTo>
                    <a:pt x="6646" y="15396"/>
                  </a:lnTo>
                  <a:lnTo>
                    <a:pt x="6902" y="14877"/>
                  </a:lnTo>
                  <a:close/>
                  <a:moveTo>
                    <a:pt x="9496" y="15440"/>
                  </a:moveTo>
                  <a:lnTo>
                    <a:pt x="9914" y="16266"/>
                  </a:lnTo>
                  <a:lnTo>
                    <a:pt x="8976" y="16327"/>
                  </a:lnTo>
                  <a:lnTo>
                    <a:pt x="8485" y="17093"/>
                  </a:lnTo>
                  <a:lnTo>
                    <a:pt x="7946" y="16300"/>
                  </a:lnTo>
                  <a:lnTo>
                    <a:pt x="7041" y="16239"/>
                  </a:lnTo>
                  <a:lnTo>
                    <a:pt x="7044" y="16232"/>
                  </a:lnTo>
                  <a:lnTo>
                    <a:pt x="7037" y="16232"/>
                  </a:lnTo>
                  <a:lnTo>
                    <a:pt x="7437" y="15419"/>
                  </a:lnTo>
                  <a:lnTo>
                    <a:pt x="7020" y="14556"/>
                  </a:lnTo>
                  <a:lnTo>
                    <a:pt x="7928" y="14514"/>
                  </a:lnTo>
                  <a:lnTo>
                    <a:pt x="8451" y="13733"/>
                  </a:lnTo>
                  <a:lnTo>
                    <a:pt x="8958" y="14508"/>
                  </a:lnTo>
                  <a:lnTo>
                    <a:pt x="9893" y="14590"/>
                  </a:lnTo>
                  <a:lnTo>
                    <a:pt x="9496" y="15440"/>
                  </a:lnTo>
                  <a:close/>
                  <a:moveTo>
                    <a:pt x="7382" y="16038"/>
                  </a:moveTo>
                  <a:lnTo>
                    <a:pt x="7382" y="16038"/>
                  </a:lnTo>
                  <a:lnTo>
                    <a:pt x="8070" y="16084"/>
                  </a:lnTo>
                  <a:lnTo>
                    <a:pt x="8480" y="16686"/>
                  </a:lnTo>
                  <a:lnTo>
                    <a:pt x="8848" y="16113"/>
                  </a:lnTo>
                  <a:lnTo>
                    <a:pt x="9561" y="16065"/>
                  </a:lnTo>
                  <a:lnTo>
                    <a:pt x="9247" y="15444"/>
                  </a:lnTo>
                  <a:lnTo>
                    <a:pt x="9552" y="14791"/>
                  </a:lnTo>
                  <a:lnTo>
                    <a:pt x="9545" y="14791"/>
                  </a:lnTo>
                  <a:lnTo>
                    <a:pt x="9548" y="14784"/>
                  </a:lnTo>
                  <a:lnTo>
                    <a:pt x="8829" y="14721"/>
                  </a:lnTo>
                  <a:lnTo>
                    <a:pt x="8449" y="14138"/>
                  </a:lnTo>
                  <a:lnTo>
                    <a:pt x="8051" y="14732"/>
                  </a:lnTo>
                  <a:lnTo>
                    <a:pt x="7369" y="14764"/>
                  </a:lnTo>
                  <a:lnTo>
                    <a:pt x="7685" y="15419"/>
                  </a:lnTo>
                  <a:lnTo>
                    <a:pt x="7382" y="16038"/>
                  </a:lnTo>
                  <a:lnTo>
                    <a:pt x="7382" y="16038"/>
                  </a:lnTo>
                  <a:close/>
                  <a:moveTo>
                    <a:pt x="8710" y="14968"/>
                  </a:moveTo>
                  <a:lnTo>
                    <a:pt x="8459" y="14583"/>
                  </a:lnTo>
                  <a:lnTo>
                    <a:pt x="8202" y="14968"/>
                  </a:lnTo>
                  <a:lnTo>
                    <a:pt x="7752" y="14989"/>
                  </a:lnTo>
                  <a:lnTo>
                    <a:pt x="7958" y="15414"/>
                  </a:lnTo>
                  <a:lnTo>
                    <a:pt x="7761" y="15814"/>
                  </a:lnTo>
                  <a:lnTo>
                    <a:pt x="7768" y="15816"/>
                  </a:lnTo>
                  <a:lnTo>
                    <a:pt x="7765" y="15822"/>
                  </a:lnTo>
                  <a:lnTo>
                    <a:pt x="8211" y="15851"/>
                  </a:lnTo>
                  <a:lnTo>
                    <a:pt x="8477" y="16242"/>
                  </a:lnTo>
                  <a:lnTo>
                    <a:pt x="8719" y="15863"/>
                  </a:lnTo>
                  <a:lnTo>
                    <a:pt x="9181" y="15833"/>
                  </a:lnTo>
                  <a:lnTo>
                    <a:pt x="8974" y="15423"/>
                  </a:lnTo>
                  <a:lnTo>
                    <a:pt x="9168" y="15008"/>
                  </a:lnTo>
                  <a:lnTo>
                    <a:pt x="9168" y="15008"/>
                  </a:lnTo>
                  <a:lnTo>
                    <a:pt x="9168" y="15008"/>
                  </a:lnTo>
                  <a:lnTo>
                    <a:pt x="8710" y="14968"/>
                  </a:lnTo>
                  <a:close/>
                  <a:moveTo>
                    <a:pt x="8106" y="15620"/>
                  </a:moveTo>
                  <a:lnTo>
                    <a:pt x="8106" y="15620"/>
                  </a:lnTo>
                  <a:lnTo>
                    <a:pt x="8206" y="15415"/>
                  </a:lnTo>
                  <a:lnTo>
                    <a:pt x="8102" y="15197"/>
                  </a:lnTo>
                  <a:lnTo>
                    <a:pt x="8325" y="15187"/>
                  </a:lnTo>
                  <a:lnTo>
                    <a:pt x="8457" y="14989"/>
                  </a:lnTo>
                  <a:lnTo>
                    <a:pt x="8583" y="15180"/>
                  </a:lnTo>
                  <a:lnTo>
                    <a:pt x="8824" y="15201"/>
                  </a:lnTo>
                  <a:lnTo>
                    <a:pt x="8821" y="15207"/>
                  </a:lnTo>
                  <a:lnTo>
                    <a:pt x="8828" y="15209"/>
                  </a:lnTo>
                  <a:lnTo>
                    <a:pt x="8725" y="15428"/>
                  </a:lnTo>
                  <a:lnTo>
                    <a:pt x="8829" y="15632"/>
                  </a:lnTo>
                  <a:lnTo>
                    <a:pt x="8591" y="15647"/>
                  </a:lnTo>
                  <a:lnTo>
                    <a:pt x="8471" y="15836"/>
                  </a:lnTo>
                  <a:lnTo>
                    <a:pt x="8335" y="15636"/>
                  </a:lnTo>
                  <a:lnTo>
                    <a:pt x="8106" y="15620"/>
                  </a:lnTo>
                  <a:lnTo>
                    <a:pt x="8106" y="15620"/>
                  </a:lnTo>
                  <a:close/>
                  <a:moveTo>
                    <a:pt x="6583" y="11081"/>
                  </a:moveTo>
                  <a:lnTo>
                    <a:pt x="6582" y="11082"/>
                  </a:lnTo>
                  <a:lnTo>
                    <a:pt x="6593" y="11081"/>
                  </a:lnTo>
                  <a:lnTo>
                    <a:pt x="6270" y="11562"/>
                  </a:lnTo>
                  <a:lnTo>
                    <a:pt x="5664" y="11618"/>
                  </a:lnTo>
                  <a:lnTo>
                    <a:pt x="5664" y="11616"/>
                  </a:lnTo>
                  <a:lnTo>
                    <a:pt x="5653" y="11618"/>
                  </a:lnTo>
                  <a:lnTo>
                    <a:pt x="6003" y="11119"/>
                  </a:lnTo>
                  <a:lnTo>
                    <a:pt x="6583" y="11081"/>
                  </a:lnTo>
                  <a:close/>
                  <a:moveTo>
                    <a:pt x="7221" y="11081"/>
                  </a:moveTo>
                  <a:lnTo>
                    <a:pt x="7543" y="11562"/>
                  </a:lnTo>
                  <a:lnTo>
                    <a:pt x="8149" y="11618"/>
                  </a:lnTo>
                  <a:lnTo>
                    <a:pt x="8149" y="11616"/>
                  </a:lnTo>
                  <a:lnTo>
                    <a:pt x="8160" y="11618"/>
                  </a:lnTo>
                  <a:lnTo>
                    <a:pt x="7810" y="11119"/>
                  </a:lnTo>
                  <a:lnTo>
                    <a:pt x="7230" y="11081"/>
                  </a:lnTo>
                  <a:lnTo>
                    <a:pt x="7231" y="11082"/>
                  </a:lnTo>
                  <a:lnTo>
                    <a:pt x="7221" y="11081"/>
                  </a:lnTo>
                  <a:close/>
                  <a:moveTo>
                    <a:pt x="7930" y="12731"/>
                  </a:moveTo>
                  <a:lnTo>
                    <a:pt x="8349" y="13557"/>
                  </a:lnTo>
                  <a:lnTo>
                    <a:pt x="7411" y="13619"/>
                  </a:lnTo>
                  <a:lnTo>
                    <a:pt x="6920" y="14383"/>
                  </a:lnTo>
                  <a:lnTo>
                    <a:pt x="6380" y="13591"/>
                  </a:lnTo>
                  <a:lnTo>
                    <a:pt x="5476" y="13530"/>
                  </a:lnTo>
                  <a:lnTo>
                    <a:pt x="5479" y="13524"/>
                  </a:lnTo>
                  <a:lnTo>
                    <a:pt x="5472" y="13523"/>
                  </a:lnTo>
                  <a:lnTo>
                    <a:pt x="5871" y="12709"/>
                  </a:lnTo>
                  <a:lnTo>
                    <a:pt x="5453" y="11847"/>
                  </a:lnTo>
                  <a:lnTo>
                    <a:pt x="6362" y="11804"/>
                  </a:lnTo>
                  <a:lnTo>
                    <a:pt x="6884" y="11024"/>
                  </a:lnTo>
                  <a:lnTo>
                    <a:pt x="7391" y="11799"/>
                  </a:lnTo>
                  <a:lnTo>
                    <a:pt x="8327" y="11881"/>
                  </a:lnTo>
                  <a:lnTo>
                    <a:pt x="7930" y="12731"/>
                  </a:lnTo>
                  <a:close/>
                  <a:moveTo>
                    <a:pt x="5816" y="13329"/>
                  </a:moveTo>
                  <a:lnTo>
                    <a:pt x="5816" y="13329"/>
                  </a:lnTo>
                  <a:lnTo>
                    <a:pt x="6504" y="13376"/>
                  </a:lnTo>
                  <a:lnTo>
                    <a:pt x="6915" y="13977"/>
                  </a:lnTo>
                  <a:lnTo>
                    <a:pt x="7283" y="13403"/>
                  </a:lnTo>
                  <a:lnTo>
                    <a:pt x="7996" y="13356"/>
                  </a:lnTo>
                  <a:lnTo>
                    <a:pt x="7681" y="12735"/>
                  </a:lnTo>
                  <a:lnTo>
                    <a:pt x="7986" y="12082"/>
                  </a:lnTo>
                  <a:lnTo>
                    <a:pt x="7979" y="12081"/>
                  </a:lnTo>
                  <a:lnTo>
                    <a:pt x="7983" y="12074"/>
                  </a:lnTo>
                  <a:lnTo>
                    <a:pt x="7264" y="12012"/>
                  </a:lnTo>
                  <a:lnTo>
                    <a:pt x="6882" y="11430"/>
                  </a:lnTo>
                  <a:lnTo>
                    <a:pt x="6486" y="12023"/>
                  </a:lnTo>
                  <a:lnTo>
                    <a:pt x="5804" y="12055"/>
                  </a:lnTo>
                  <a:lnTo>
                    <a:pt x="6120" y="12711"/>
                  </a:lnTo>
                  <a:lnTo>
                    <a:pt x="5816" y="13329"/>
                  </a:lnTo>
                  <a:lnTo>
                    <a:pt x="5816" y="13329"/>
                  </a:lnTo>
                  <a:close/>
                  <a:moveTo>
                    <a:pt x="7145" y="12258"/>
                  </a:moveTo>
                  <a:lnTo>
                    <a:pt x="6894" y="11875"/>
                  </a:lnTo>
                  <a:lnTo>
                    <a:pt x="6637" y="12259"/>
                  </a:lnTo>
                  <a:lnTo>
                    <a:pt x="6186" y="12280"/>
                  </a:lnTo>
                  <a:lnTo>
                    <a:pt x="6393" y="12705"/>
                  </a:lnTo>
                  <a:lnTo>
                    <a:pt x="6196" y="13106"/>
                  </a:lnTo>
                  <a:lnTo>
                    <a:pt x="6202" y="13106"/>
                  </a:lnTo>
                  <a:lnTo>
                    <a:pt x="6199" y="13112"/>
                  </a:lnTo>
                  <a:lnTo>
                    <a:pt x="6644" y="13143"/>
                  </a:lnTo>
                  <a:lnTo>
                    <a:pt x="6910" y="13533"/>
                  </a:lnTo>
                  <a:lnTo>
                    <a:pt x="7154" y="13154"/>
                  </a:lnTo>
                  <a:lnTo>
                    <a:pt x="7616" y="13124"/>
                  </a:lnTo>
                  <a:lnTo>
                    <a:pt x="7409" y="12715"/>
                  </a:lnTo>
                  <a:lnTo>
                    <a:pt x="7603" y="12298"/>
                  </a:lnTo>
                  <a:lnTo>
                    <a:pt x="7603" y="12298"/>
                  </a:lnTo>
                  <a:lnTo>
                    <a:pt x="7603" y="12298"/>
                  </a:lnTo>
                  <a:lnTo>
                    <a:pt x="7145" y="12258"/>
                  </a:lnTo>
                  <a:close/>
                  <a:moveTo>
                    <a:pt x="6541" y="12911"/>
                  </a:moveTo>
                  <a:lnTo>
                    <a:pt x="6541" y="12911"/>
                  </a:lnTo>
                  <a:lnTo>
                    <a:pt x="6641" y="12705"/>
                  </a:lnTo>
                  <a:lnTo>
                    <a:pt x="6536" y="12488"/>
                  </a:lnTo>
                  <a:lnTo>
                    <a:pt x="6760" y="12477"/>
                  </a:lnTo>
                  <a:lnTo>
                    <a:pt x="6892" y="12281"/>
                  </a:lnTo>
                  <a:lnTo>
                    <a:pt x="7016" y="12471"/>
                  </a:lnTo>
                  <a:lnTo>
                    <a:pt x="7258" y="12492"/>
                  </a:lnTo>
                  <a:lnTo>
                    <a:pt x="7255" y="12499"/>
                  </a:lnTo>
                  <a:lnTo>
                    <a:pt x="7263" y="12499"/>
                  </a:lnTo>
                  <a:lnTo>
                    <a:pt x="7160" y="12719"/>
                  </a:lnTo>
                  <a:lnTo>
                    <a:pt x="7263" y="12923"/>
                  </a:lnTo>
                  <a:lnTo>
                    <a:pt x="7026" y="12938"/>
                  </a:lnTo>
                  <a:lnTo>
                    <a:pt x="6905" y="13126"/>
                  </a:lnTo>
                  <a:lnTo>
                    <a:pt x="6769" y="12927"/>
                  </a:lnTo>
                  <a:lnTo>
                    <a:pt x="6541" y="12911"/>
                  </a:lnTo>
                  <a:lnTo>
                    <a:pt x="6541" y="12911"/>
                  </a:lnTo>
                  <a:close/>
                  <a:moveTo>
                    <a:pt x="3451" y="11081"/>
                  </a:moveTo>
                  <a:lnTo>
                    <a:pt x="3451" y="11082"/>
                  </a:lnTo>
                  <a:lnTo>
                    <a:pt x="3462" y="11081"/>
                  </a:lnTo>
                  <a:lnTo>
                    <a:pt x="3140" y="11562"/>
                  </a:lnTo>
                  <a:lnTo>
                    <a:pt x="2533" y="11618"/>
                  </a:lnTo>
                  <a:lnTo>
                    <a:pt x="2534" y="11616"/>
                  </a:lnTo>
                  <a:lnTo>
                    <a:pt x="2522" y="11618"/>
                  </a:lnTo>
                  <a:lnTo>
                    <a:pt x="2873" y="11119"/>
                  </a:lnTo>
                  <a:lnTo>
                    <a:pt x="3451" y="11081"/>
                  </a:lnTo>
                  <a:close/>
                  <a:moveTo>
                    <a:pt x="4089" y="11081"/>
                  </a:moveTo>
                  <a:lnTo>
                    <a:pt x="4411" y="11562"/>
                  </a:lnTo>
                  <a:lnTo>
                    <a:pt x="5019" y="11618"/>
                  </a:lnTo>
                  <a:lnTo>
                    <a:pt x="5018" y="11616"/>
                  </a:lnTo>
                  <a:lnTo>
                    <a:pt x="5030" y="11618"/>
                  </a:lnTo>
                  <a:lnTo>
                    <a:pt x="4678" y="11119"/>
                  </a:lnTo>
                  <a:lnTo>
                    <a:pt x="4100" y="11081"/>
                  </a:lnTo>
                  <a:lnTo>
                    <a:pt x="4100" y="11082"/>
                  </a:lnTo>
                  <a:lnTo>
                    <a:pt x="4089" y="11081"/>
                  </a:lnTo>
                  <a:close/>
                  <a:moveTo>
                    <a:pt x="5335" y="12167"/>
                  </a:moveTo>
                  <a:lnTo>
                    <a:pt x="5592" y="12687"/>
                  </a:lnTo>
                  <a:lnTo>
                    <a:pt x="5335" y="13240"/>
                  </a:lnTo>
                  <a:lnTo>
                    <a:pt x="5079" y="12687"/>
                  </a:lnTo>
                  <a:lnTo>
                    <a:pt x="5335" y="12167"/>
                  </a:lnTo>
                  <a:close/>
                  <a:moveTo>
                    <a:pt x="4799" y="12731"/>
                  </a:moveTo>
                  <a:lnTo>
                    <a:pt x="5218" y="13557"/>
                  </a:lnTo>
                  <a:lnTo>
                    <a:pt x="4279" y="13619"/>
                  </a:lnTo>
                  <a:lnTo>
                    <a:pt x="3789" y="14383"/>
                  </a:lnTo>
                  <a:lnTo>
                    <a:pt x="3249" y="13591"/>
                  </a:lnTo>
                  <a:lnTo>
                    <a:pt x="2345" y="13530"/>
                  </a:lnTo>
                  <a:lnTo>
                    <a:pt x="2348" y="13524"/>
                  </a:lnTo>
                  <a:lnTo>
                    <a:pt x="2341" y="13523"/>
                  </a:lnTo>
                  <a:lnTo>
                    <a:pt x="2740" y="12709"/>
                  </a:lnTo>
                  <a:lnTo>
                    <a:pt x="2323" y="11847"/>
                  </a:lnTo>
                  <a:lnTo>
                    <a:pt x="3231" y="11804"/>
                  </a:lnTo>
                  <a:lnTo>
                    <a:pt x="3754" y="11024"/>
                  </a:lnTo>
                  <a:lnTo>
                    <a:pt x="4261" y="11799"/>
                  </a:lnTo>
                  <a:lnTo>
                    <a:pt x="5196" y="11881"/>
                  </a:lnTo>
                  <a:lnTo>
                    <a:pt x="4799" y="12731"/>
                  </a:lnTo>
                  <a:close/>
                  <a:moveTo>
                    <a:pt x="2685" y="13329"/>
                  </a:moveTo>
                  <a:lnTo>
                    <a:pt x="2685" y="13329"/>
                  </a:lnTo>
                  <a:lnTo>
                    <a:pt x="3374" y="13376"/>
                  </a:lnTo>
                  <a:lnTo>
                    <a:pt x="3783" y="13977"/>
                  </a:lnTo>
                  <a:lnTo>
                    <a:pt x="4152" y="13403"/>
                  </a:lnTo>
                  <a:lnTo>
                    <a:pt x="4865" y="13356"/>
                  </a:lnTo>
                  <a:lnTo>
                    <a:pt x="4551" y="12735"/>
                  </a:lnTo>
                  <a:lnTo>
                    <a:pt x="4856" y="12082"/>
                  </a:lnTo>
                  <a:lnTo>
                    <a:pt x="4848" y="12081"/>
                  </a:lnTo>
                  <a:lnTo>
                    <a:pt x="4851" y="12074"/>
                  </a:lnTo>
                  <a:lnTo>
                    <a:pt x="4132" y="12012"/>
                  </a:lnTo>
                  <a:lnTo>
                    <a:pt x="3752" y="11430"/>
                  </a:lnTo>
                  <a:lnTo>
                    <a:pt x="3354" y="12023"/>
                  </a:lnTo>
                  <a:lnTo>
                    <a:pt x="2672" y="12055"/>
                  </a:lnTo>
                  <a:lnTo>
                    <a:pt x="2989" y="12711"/>
                  </a:lnTo>
                  <a:lnTo>
                    <a:pt x="2685" y="13329"/>
                  </a:lnTo>
                  <a:lnTo>
                    <a:pt x="2685" y="13329"/>
                  </a:lnTo>
                  <a:close/>
                  <a:moveTo>
                    <a:pt x="4013" y="12258"/>
                  </a:moveTo>
                  <a:lnTo>
                    <a:pt x="3763" y="11875"/>
                  </a:lnTo>
                  <a:lnTo>
                    <a:pt x="3505" y="12259"/>
                  </a:lnTo>
                  <a:lnTo>
                    <a:pt x="3056" y="12280"/>
                  </a:lnTo>
                  <a:lnTo>
                    <a:pt x="3261" y="12705"/>
                  </a:lnTo>
                  <a:lnTo>
                    <a:pt x="3064" y="13106"/>
                  </a:lnTo>
                  <a:lnTo>
                    <a:pt x="3072" y="13106"/>
                  </a:lnTo>
                  <a:lnTo>
                    <a:pt x="3069" y="13112"/>
                  </a:lnTo>
                  <a:lnTo>
                    <a:pt x="3514" y="13143"/>
                  </a:lnTo>
                  <a:lnTo>
                    <a:pt x="3780" y="13533"/>
                  </a:lnTo>
                  <a:lnTo>
                    <a:pt x="4023" y="13154"/>
                  </a:lnTo>
                  <a:lnTo>
                    <a:pt x="4485" y="13124"/>
                  </a:lnTo>
                  <a:lnTo>
                    <a:pt x="4277" y="12715"/>
                  </a:lnTo>
                  <a:lnTo>
                    <a:pt x="4472" y="12298"/>
                  </a:lnTo>
                  <a:lnTo>
                    <a:pt x="4472" y="12298"/>
                  </a:lnTo>
                  <a:lnTo>
                    <a:pt x="4472" y="12298"/>
                  </a:lnTo>
                  <a:lnTo>
                    <a:pt x="4013" y="12258"/>
                  </a:lnTo>
                  <a:close/>
                  <a:moveTo>
                    <a:pt x="3409" y="12911"/>
                  </a:moveTo>
                  <a:lnTo>
                    <a:pt x="3409" y="12911"/>
                  </a:lnTo>
                  <a:lnTo>
                    <a:pt x="3510" y="12705"/>
                  </a:lnTo>
                  <a:lnTo>
                    <a:pt x="3405" y="12488"/>
                  </a:lnTo>
                  <a:lnTo>
                    <a:pt x="3629" y="12477"/>
                  </a:lnTo>
                  <a:lnTo>
                    <a:pt x="3761" y="12281"/>
                  </a:lnTo>
                  <a:lnTo>
                    <a:pt x="3886" y="12471"/>
                  </a:lnTo>
                  <a:lnTo>
                    <a:pt x="4128" y="12492"/>
                  </a:lnTo>
                  <a:lnTo>
                    <a:pt x="4125" y="12499"/>
                  </a:lnTo>
                  <a:lnTo>
                    <a:pt x="4131" y="12499"/>
                  </a:lnTo>
                  <a:lnTo>
                    <a:pt x="4029" y="12719"/>
                  </a:lnTo>
                  <a:lnTo>
                    <a:pt x="4132" y="12923"/>
                  </a:lnTo>
                  <a:lnTo>
                    <a:pt x="3896" y="12938"/>
                  </a:lnTo>
                  <a:lnTo>
                    <a:pt x="3775" y="13126"/>
                  </a:lnTo>
                  <a:lnTo>
                    <a:pt x="3638" y="12927"/>
                  </a:lnTo>
                  <a:lnTo>
                    <a:pt x="3409" y="12911"/>
                  </a:lnTo>
                  <a:lnTo>
                    <a:pt x="3409" y="12911"/>
                  </a:lnTo>
                  <a:close/>
                  <a:moveTo>
                    <a:pt x="959" y="11081"/>
                  </a:moveTo>
                  <a:lnTo>
                    <a:pt x="1281" y="11562"/>
                  </a:lnTo>
                  <a:lnTo>
                    <a:pt x="1887" y="11618"/>
                  </a:lnTo>
                  <a:lnTo>
                    <a:pt x="1887" y="11616"/>
                  </a:lnTo>
                  <a:lnTo>
                    <a:pt x="1898" y="11618"/>
                  </a:lnTo>
                  <a:lnTo>
                    <a:pt x="1548" y="11119"/>
                  </a:lnTo>
                  <a:lnTo>
                    <a:pt x="969" y="11081"/>
                  </a:lnTo>
                  <a:lnTo>
                    <a:pt x="970" y="11082"/>
                  </a:lnTo>
                  <a:lnTo>
                    <a:pt x="959" y="11081"/>
                  </a:lnTo>
                  <a:close/>
                  <a:moveTo>
                    <a:pt x="2205" y="12167"/>
                  </a:moveTo>
                  <a:lnTo>
                    <a:pt x="2461" y="12687"/>
                  </a:lnTo>
                  <a:lnTo>
                    <a:pt x="2205" y="13240"/>
                  </a:lnTo>
                  <a:lnTo>
                    <a:pt x="1949" y="12687"/>
                  </a:lnTo>
                  <a:lnTo>
                    <a:pt x="2205" y="12167"/>
                  </a:lnTo>
                  <a:close/>
                  <a:moveTo>
                    <a:pt x="279" y="12911"/>
                  </a:moveTo>
                  <a:lnTo>
                    <a:pt x="279" y="12911"/>
                  </a:lnTo>
                  <a:lnTo>
                    <a:pt x="379" y="12705"/>
                  </a:lnTo>
                  <a:lnTo>
                    <a:pt x="275" y="12488"/>
                  </a:lnTo>
                  <a:lnTo>
                    <a:pt x="498" y="12477"/>
                  </a:lnTo>
                  <a:lnTo>
                    <a:pt x="630" y="12281"/>
                  </a:lnTo>
                  <a:lnTo>
                    <a:pt x="754" y="12471"/>
                  </a:lnTo>
                  <a:lnTo>
                    <a:pt x="997" y="12492"/>
                  </a:lnTo>
                  <a:lnTo>
                    <a:pt x="993" y="12499"/>
                  </a:lnTo>
                  <a:lnTo>
                    <a:pt x="1001" y="12499"/>
                  </a:lnTo>
                  <a:lnTo>
                    <a:pt x="898" y="12719"/>
                  </a:lnTo>
                  <a:lnTo>
                    <a:pt x="1001" y="12923"/>
                  </a:lnTo>
                  <a:lnTo>
                    <a:pt x="764" y="12938"/>
                  </a:lnTo>
                  <a:lnTo>
                    <a:pt x="643" y="13126"/>
                  </a:lnTo>
                  <a:lnTo>
                    <a:pt x="507" y="12927"/>
                  </a:lnTo>
                  <a:lnTo>
                    <a:pt x="279" y="12911"/>
                  </a:lnTo>
                  <a:lnTo>
                    <a:pt x="279" y="12911"/>
                  </a:lnTo>
                  <a:close/>
                  <a:moveTo>
                    <a:pt x="12845" y="11081"/>
                  </a:moveTo>
                  <a:lnTo>
                    <a:pt x="12844" y="11082"/>
                  </a:lnTo>
                  <a:lnTo>
                    <a:pt x="12854" y="11081"/>
                  </a:lnTo>
                  <a:lnTo>
                    <a:pt x="12532" y="11562"/>
                  </a:lnTo>
                  <a:lnTo>
                    <a:pt x="11926" y="11618"/>
                  </a:lnTo>
                  <a:lnTo>
                    <a:pt x="11926" y="11616"/>
                  </a:lnTo>
                  <a:lnTo>
                    <a:pt x="11915" y="11618"/>
                  </a:lnTo>
                  <a:lnTo>
                    <a:pt x="12265" y="11119"/>
                  </a:lnTo>
                  <a:lnTo>
                    <a:pt x="12845" y="11081"/>
                  </a:lnTo>
                  <a:close/>
                  <a:moveTo>
                    <a:pt x="13482" y="11081"/>
                  </a:moveTo>
                  <a:lnTo>
                    <a:pt x="13805" y="11562"/>
                  </a:lnTo>
                  <a:lnTo>
                    <a:pt x="14411" y="11618"/>
                  </a:lnTo>
                  <a:lnTo>
                    <a:pt x="14411" y="11616"/>
                  </a:lnTo>
                  <a:lnTo>
                    <a:pt x="14422" y="11618"/>
                  </a:lnTo>
                  <a:lnTo>
                    <a:pt x="14072" y="11119"/>
                  </a:lnTo>
                  <a:lnTo>
                    <a:pt x="13492" y="11081"/>
                  </a:lnTo>
                  <a:lnTo>
                    <a:pt x="13493" y="11082"/>
                  </a:lnTo>
                  <a:lnTo>
                    <a:pt x="13482" y="11081"/>
                  </a:lnTo>
                  <a:close/>
                  <a:moveTo>
                    <a:pt x="14729" y="12167"/>
                  </a:moveTo>
                  <a:lnTo>
                    <a:pt x="14985" y="12687"/>
                  </a:lnTo>
                  <a:lnTo>
                    <a:pt x="14729" y="13240"/>
                  </a:lnTo>
                  <a:lnTo>
                    <a:pt x="14473" y="12687"/>
                  </a:lnTo>
                  <a:lnTo>
                    <a:pt x="14729" y="12167"/>
                  </a:lnTo>
                  <a:close/>
                  <a:moveTo>
                    <a:pt x="14193" y="12731"/>
                  </a:moveTo>
                  <a:lnTo>
                    <a:pt x="14611" y="13557"/>
                  </a:lnTo>
                  <a:lnTo>
                    <a:pt x="13673" y="13619"/>
                  </a:lnTo>
                  <a:lnTo>
                    <a:pt x="13182" y="14383"/>
                  </a:lnTo>
                  <a:lnTo>
                    <a:pt x="12641" y="13591"/>
                  </a:lnTo>
                  <a:lnTo>
                    <a:pt x="11738" y="13530"/>
                  </a:lnTo>
                  <a:lnTo>
                    <a:pt x="11741" y="13524"/>
                  </a:lnTo>
                  <a:lnTo>
                    <a:pt x="11733" y="13523"/>
                  </a:lnTo>
                  <a:lnTo>
                    <a:pt x="12132" y="12709"/>
                  </a:lnTo>
                  <a:lnTo>
                    <a:pt x="11716" y="11847"/>
                  </a:lnTo>
                  <a:lnTo>
                    <a:pt x="12624" y="11804"/>
                  </a:lnTo>
                  <a:lnTo>
                    <a:pt x="13147" y="11024"/>
                  </a:lnTo>
                  <a:lnTo>
                    <a:pt x="13653" y="11799"/>
                  </a:lnTo>
                  <a:lnTo>
                    <a:pt x="14589" y="11881"/>
                  </a:lnTo>
                  <a:lnTo>
                    <a:pt x="14193" y="12731"/>
                  </a:lnTo>
                  <a:close/>
                  <a:moveTo>
                    <a:pt x="12078" y="13329"/>
                  </a:moveTo>
                  <a:lnTo>
                    <a:pt x="12078" y="13329"/>
                  </a:lnTo>
                  <a:lnTo>
                    <a:pt x="12766" y="13376"/>
                  </a:lnTo>
                  <a:lnTo>
                    <a:pt x="13177" y="13977"/>
                  </a:lnTo>
                  <a:lnTo>
                    <a:pt x="13545" y="13403"/>
                  </a:lnTo>
                  <a:lnTo>
                    <a:pt x="14257" y="13356"/>
                  </a:lnTo>
                  <a:lnTo>
                    <a:pt x="13943" y="12735"/>
                  </a:lnTo>
                  <a:lnTo>
                    <a:pt x="14249" y="12082"/>
                  </a:lnTo>
                  <a:lnTo>
                    <a:pt x="14241" y="12081"/>
                  </a:lnTo>
                  <a:lnTo>
                    <a:pt x="14244" y="12074"/>
                  </a:lnTo>
                  <a:lnTo>
                    <a:pt x="13526" y="12012"/>
                  </a:lnTo>
                  <a:lnTo>
                    <a:pt x="13144" y="11430"/>
                  </a:lnTo>
                  <a:lnTo>
                    <a:pt x="12747" y="12023"/>
                  </a:lnTo>
                  <a:lnTo>
                    <a:pt x="12065" y="12055"/>
                  </a:lnTo>
                  <a:lnTo>
                    <a:pt x="12382" y="12711"/>
                  </a:lnTo>
                  <a:lnTo>
                    <a:pt x="12078" y="13329"/>
                  </a:lnTo>
                  <a:lnTo>
                    <a:pt x="12078" y="13329"/>
                  </a:lnTo>
                  <a:close/>
                  <a:moveTo>
                    <a:pt x="13407" y="12258"/>
                  </a:moveTo>
                  <a:lnTo>
                    <a:pt x="13156" y="11875"/>
                  </a:lnTo>
                  <a:lnTo>
                    <a:pt x="12899" y="12259"/>
                  </a:lnTo>
                  <a:lnTo>
                    <a:pt x="12448" y="12280"/>
                  </a:lnTo>
                  <a:lnTo>
                    <a:pt x="12654" y="12705"/>
                  </a:lnTo>
                  <a:lnTo>
                    <a:pt x="12458" y="13106"/>
                  </a:lnTo>
                  <a:lnTo>
                    <a:pt x="12464" y="13106"/>
                  </a:lnTo>
                  <a:lnTo>
                    <a:pt x="12461" y="13112"/>
                  </a:lnTo>
                  <a:lnTo>
                    <a:pt x="12906" y="13143"/>
                  </a:lnTo>
                  <a:lnTo>
                    <a:pt x="13172" y="13533"/>
                  </a:lnTo>
                  <a:lnTo>
                    <a:pt x="13415" y="13154"/>
                  </a:lnTo>
                  <a:lnTo>
                    <a:pt x="13878" y="13124"/>
                  </a:lnTo>
                  <a:lnTo>
                    <a:pt x="13671" y="12715"/>
                  </a:lnTo>
                  <a:lnTo>
                    <a:pt x="13865" y="12298"/>
                  </a:lnTo>
                  <a:lnTo>
                    <a:pt x="13865" y="12298"/>
                  </a:lnTo>
                  <a:lnTo>
                    <a:pt x="13865" y="12298"/>
                  </a:lnTo>
                  <a:lnTo>
                    <a:pt x="13407" y="12258"/>
                  </a:lnTo>
                  <a:close/>
                  <a:moveTo>
                    <a:pt x="12803" y="12911"/>
                  </a:moveTo>
                  <a:lnTo>
                    <a:pt x="12803" y="12911"/>
                  </a:lnTo>
                  <a:lnTo>
                    <a:pt x="12903" y="12705"/>
                  </a:lnTo>
                  <a:lnTo>
                    <a:pt x="12798" y="12488"/>
                  </a:lnTo>
                  <a:lnTo>
                    <a:pt x="13022" y="12477"/>
                  </a:lnTo>
                  <a:lnTo>
                    <a:pt x="13154" y="12281"/>
                  </a:lnTo>
                  <a:lnTo>
                    <a:pt x="13278" y="12471"/>
                  </a:lnTo>
                  <a:lnTo>
                    <a:pt x="13520" y="12492"/>
                  </a:lnTo>
                  <a:lnTo>
                    <a:pt x="13517" y="12499"/>
                  </a:lnTo>
                  <a:lnTo>
                    <a:pt x="13525" y="12499"/>
                  </a:lnTo>
                  <a:lnTo>
                    <a:pt x="13422" y="12719"/>
                  </a:lnTo>
                  <a:lnTo>
                    <a:pt x="13525" y="12923"/>
                  </a:lnTo>
                  <a:lnTo>
                    <a:pt x="13288" y="12938"/>
                  </a:lnTo>
                  <a:lnTo>
                    <a:pt x="13167" y="13126"/>
                  </a:lnTo>
                  <a:lnTo>
                    <a:pt x="13031" y="12927"/>
                  </a:lnTo>
                  <a:lnTo>
                    <a:pt x="12803" y="12911"/>
                  </a:lnTo>
                  <a:lnTo>
                    <a:pt x="12803" y="12911"/>
                  </a:lnTo>
                  <a:close/>
                  <a:moveTo>
                    <a:pt x="9713" y="11081"/>
                  </a:moveTo>
                  <a:lnTo>
                    <a:pt x="9713" y="11082"/>
                  </a:lnTo>
                  <a:lnTo>
                    <a:pt x="9724" y="11081"/>
                  </a:lnTo>
                  <a:lnTo>
                    <a:pt x="9402" y="11562"/>
                  </a:lnTo>
                  <a:lnTo>
                    <a:pt x="8794" y="11618"/>
                  </a:lnTo>
                  <a:lnTo>
                    <a:pt x="8796" y="11616"/>
                  </a:lnTo>
                  <a:lnTo>
                    <a:pt x="8784" y="11618"/>
                  </a:lnTo>
                  <a:lnTo>
                    <a:pt x="9135" y="11119"/>
                  </a:lnTo>
                  <a:lnTo>
                    <a:pt x="9713" y="11081"/>
                  </a:lnTo>
                  <a:close/>
                  <a:moveTo>
                    <a:pt x="10351" y="11081"/>
                  </a:moveTo>
                  <a:lnTo>
                    <a:pt x="10673" y="11562"/>
                  </a:lnTo>
                  <a:lnTo>
                    <a:pt x="11281" y="11618"/>
                  </a:lnTo>
                  <a:lnTo>
                    <a:pt x="11279" y="11616"/>
                  </a:lnTo>
                  <a:lnTo>
                    <a:pt x="11291" y="11618"/>
                  </a:lnTo>
                  <a:lnTo>
                    <a:pt x="10940" y="11119"/>
                  </a:lnTo>
                  <a:lnTo>
                    <a:pt x="10362" y="11081"/>
                  </a:lnTo>
                  <a:lnTo>
                    <a:pt x="10362" y="11082"/>
                  </a:lnTo>
                  <a:lnTo>
                    <a:pt x="10351" y="11081"/>
                  </a:lnTo>
                  <a:close/>
                  <a:moveTo>
                    <a:pt x="11597" y="12167"/>
                  </a:moveTo>
                  <a:lnTo>
                    <a:pt x="11853" y="12687"/>
                  </a:lnTo>
                  <a:lnTo>
                    <a:pt x="11597" y="13240"/>
                  </a:lnTo>
                  <a:lnTo>
                    <a:pt x="11341" y="12687"/>
                  </a:lnTo>
                  <a:lnTo>
                    <a:pt x="11597" y="12167"/>
                  </a:lnTo>
                  <a:close/>
                  <a:moveTo>
                    <a:pt x="8467" y="12167"/>
                  </a:moveTo>
                  <a:lnTo>
                    <a:pt x="8723" y="12687"/>
                  </a:lnTo>
                  <a:lnTo>
                    <a:pt x="8467" y="13240"/>
                  </a:lnTo>
                  <a:lnTo>
                    <a:pt x="8211" y="12687"/>
                  </a:lnTo>
                  <a:lnTo>
                    <a:pt x="8467" y="12167"/>
                  </a:lnTo>
                  <a:close/>
                  <a:moveTo>
                    <a:pt x="11061" y="12731"/>
                  </a:moveTo>
                  <a:lnTo>
                    <a:pt x="11479" y="13557"/>
                  </a:lnTo>
                  <a:lnTo>
                    <a:pt x="10541" y="13619"/>
                  </a:lnTo>
                  <a:lnTo>
                    <a:pt x="10050" y="14383"/>
                  </a:lnTo>
                  <a:lnTo>
                    <a:pt x="9511" y="13591"/>
                  </a:lnTo>
                  <a:lnTo>
                    <a:pt x="8606" y="13530"/>
                  </a:lnTo>
                  <a:lnTo>
                    <a:pt x="8610" y="13524"/>
                  </a:lnTo>
                  <a:lnTo>
                    <a:pt x="8603" y="13523"/>
                  </a:lnTo>
                  <a:lnTo>
                    <a:pt x="9002" y="12709"/>
                  </a:lnTo>
                  <a:lnTo>
                    <a:pt x="8585" y="11847"/>
                  </a:lnTo>
                  <a:lnTo>
                    <a:pt x="9493" y="11804"/>
                  </a:lnTo>
                  <a:lnTo>
                    <a:pt x="10016" y="11024"/>
                  </a:lnTo>
                  <a:lnTo>
                    <a:pt x="10523" y="11799"/>
                  </a:lnTo>
                  <a:lnTo>
                    <a:pt x="11458" y="11881"/>
                  </a:lnTo>
                  <a:lnTo>
                    <a:pt x="11061" y="12731"/>
                  </a:lnTo>
                  <a:close/>
                  <a:moveTo>
                    <a:pt x="8947" y="13329"/>
                  </a:moveTo>
                  <a:lnTo>
                    <a:pt x="8947" y="13329"/>
                  </a:lnTo>
                  <a:lnTo>
                    <a:pt x="9635" y="13376"/>
                  </a:lnTo>
                  <a:lnTo>
                    <a:pt x="10045" y="13977"/>
                  </a:lnTo>
                  <a:lnTo>
                    <a:pt x="10414" y="13403"/>
                  </a:lnTo>
                  <a:lnTo>
                    <a:pt x="11127" y="13356"/>
                  </a:lnTo>
                  <a:lnTo>
                    <a:pt x="10813" y="12735"/>
                  </a:lnTo>
                  <a:lnTo>
                    <a:pt x="11117" y="12082"/>
                  </a:lnTo>
                  <a:lnTo>
                    <a:pt x="11110" y="12081"/>
                  </a:lnTo>
                  <a:lnTo>
                    <a:pt x="11113" y="12074"/>
                  </a:lnTo>
                  <a:lnTo>
                    <a:pt x="10394" y="12012"/>
                  </a:lnTo>
                  <a:lnTo>
                    <a:pt x="10014" y="11430"/>
                  </a:lnTo>
                  <a:lnTo>
                    <a:pt x="9616" y="12023"/>
                  </a:lnTo>
                  <a:lnTo>
                    <a:pt x="8934" y="12055"/>
                  </a:lnTo>
                  <a:lnTo>
                    <a:pt x="9251" y="12711"/>
                  </a:lnTo>
                  <a:lnTo>
                    <a:pt x="8947" y="13329"/>
                  </a:lnTo>
                  <a:lnTo>
                    <a:pt x="8947" y="13329"/>
                  </a:lnTo>
                  <a:close/>
                  <a:moveTo>
                    <a:pt x="10275" y="12258"/>
                  </a:moveTo>
                  <a:lnTo>
                    <a:pt x="10025" y="11875"/>
                  </a:lnTo>
                  <a:lnTo>
                    <a:pt x="9767" y="12259"/>
                  </a:lnTo>
                  <a:lnTo>
                    <a:pt x="9318" y="12280"/>
                  </a:lnTo>
                  <a:lnTo>
                    <a:pt x="9523" y="12705"/>
                  </a:lnTo>
                  <a:lnTo>
                    <a:pt x="9326" y="13106"/>
                  </a:lnTo>
                  <a:lnTo>
                    <a:pt x="9334" y="13106"/>
                  </a:lnTo>
                  <a:lnTo>
                    <a:pt x="9331" y="13112"/>
                  </a:lnTo>
                  <a:lnTo>
                    <a:pt x="9776" y="13143"/>
                  </a:lnTo>
                  <a:lnTo>
                    <a:pt x="10042" y="13533"/>
                  </a:lnTo>
                  <a:lnTo>
                    <a:pt x="10285" y="13154"/>
                  </a:lnTo>
                  <a:lnTo>
                    <a:pt x="10747" y="13124"/>
                  </a:lnTo>
                  <a:lnTo>
                    <a:pt x="10540" y="12715"/>
                  </a:lnTo>
                  <a:lnTo>
                    <a:pt x="10734" y="12298"/>
                  </a:lnTo>
                  <a:lnTo>
                    <a:pt x="10734" y="12298"/>
                  </a:lnTo>
                  <a:lnTo>
                    <a:pt x="10734" y="12298"/>
                  </a:lnTo>
                  <a:lnTo>
                    <a:pt x="10275" y="12258"/>
                  </a:lnTo>
                  <a:close/>
                  <a:moveTo>
                    <a:pt x="9671" y="12911"/>
                  </a:moveTo>
                  <a:lnTo>
                    <a:pt x="9671" y="12911"/>
                  </a:lnTo>
                  <a:lnTo>
                    <a:pt x="9773" y="12705"/>
                  </a:lnTo>
                  <a:lnTo>
                    <a:pt x="9667" y="12488"/>
                  </a:lnTo>
                  <a:lnTo>
                    <a:pt x="9891" y="12477"/>
                  </a:lnTo>
                  <a:lnTo>
                    <a:pt x="10022" y="12281"/>
                  </a:lnTo>
                  <a:lnTo>
                    <a:pt x="10148" y="12471"/>
                  </a:lnTo>
                  <a:lnTo>
                    <a:pt x="10390" y="12492"/>
                  </a:lnTo>
                  <a:lnTo>
                    <a:pt x="10387" y="12499"/>
                  </a:lnTo>
                  <a:lnTo>
                    <a:pt x="10393" y="12499"/>
                  </a:lnTo>
                  <a:lnTo>
                    <a:pt x="10290" y="12719"/>
                  </a:lnTo>
                  <a:lnTo>
                    <a:pt x="10394" y="12923"/>
                  </a:lnTo>
                  <a:lnTo>
                    <a:pt x="10157" y="12938"/>
                  </a:lnTo>
                  <a:lnTo>
                    <a:pt x="10036" y="13126"/>
                  </a:lnTo>
                  <a:lnTo>
                    <a:pt x="9900" y="12927"/>
                  </a:lnTo>
                  <a:lnTo>
                    <a:pt x="9671" y="12911"/>
                  </a:lnTo>
                  <a:lnTo>
                    <a:pt x="9671" y="12911"/>
                  </a:lnTo>
                  <a:close/>
                  <a:moveTo>
                    <a:pt x="5027" y="8372"/>
                  </a:moveTo>
                  <a:lnTo>
                    <a:pt x="5027" y="8372"/>
                  </a:lnTo>
                  <a:lnTo>
                    <a:pt x="5027" y="8372"/>
                  </a:lnTo>
                  <a:lnTo>
                    <a:pt x="4705" y="8854"/>
                  </a:lnTo>
                  <a:lnTo>
                    <a:pt x="4098" y="8908"/>
                  </a:lnTo>
                  <a:lnTo>
                    <a:pt x="4449" y="8410"/>
                  </a:lnTo>
                  <a:lnTo>
                    <a:pt x="5027" y="8372"/>
                  </a:lnTo>
                  <a:close/>
                  <a:moveTo>
                    <a:pt x="5665" y="8372"/>
                  </a:moveTo>
                  <a:lnTo>
                    <a:pt x="5665" y="8372"/>
                  </a:lnTo>
                  <a:lnTo>
                    <a:pt x="5665" y="8372"/>
                  </a:lnTo>
                  <a:lnTo>
                    <a:pt x="5987" y="8854"/>
                  </a:lnTo>
                  <a:lnTo>
                    <a:pt x="6595" y="8908"/>
                  </a:lnTo>
                  <a:lnTo>
                    <a:pt x="6243" y="8410"/>
                  </a:lnTo>
                  <a:lnTo>
                    <a:pt x="5665" y="8372"/>
                  </a:lnTo>
                  <a:close/>
                  <a:moveTo>
                    <a:pt x="6375" y="10021"/>
                  </a:moveTo>
                  <a:lnTo>
                    <a:pt x="6794" y="10848"/>
                  </a:lnTo>
                  <a:lnTo>
                    <a:pt x="5855" y="10910"/>
                  </a:lnTo>
                  <a:lnTo>
                    <a:pt x="5365" y="11675"/>
                  </a:lnTo>
                  <a:lnTo>
                    <a:pt x="4825" y="10882"/>
                  </a:lnTo>
                  <a:lnTo>
                    <a:pt x="3921" y="10821"/>
                  </a:lnTo>
                  <a:lnTo>
                    <a:pt x="3924" y="10814"/>
                  </a:lnTo>
                  <a:lnTo>
                    <a:pt x="3917" y="10814"/>
                  </a:lnTo>
                  <a:lnTo>
                    <a:pt x="4316" y="10001"/>
                  </a:lnTo>
                  <a:lnTo>
                    <a:pt x="3899" y="9138"/>
                  </a:lnTo>
                  <a:lnTo>
                    <a:pt x="4807" y="9096"/>
                  </a:lnTo>
                  <a:lnTo>
                    <a:pt x="5330" y="8315"/>
                  </a:lnTo>
                  <a:lnTo>
                    <a:pt x="5837" y="9090"/>
                  </a:lnTo>
                  <a:lnTo>
                    <a:pt x="6772" y="9171"/>
                  </a:lnTo>
                  <a:lnTo>
                    <a:pt x="6375" y="10021"/>
                  </a:lnTo>
                  <a:close/>
                  <a:moveTo>
                    <a:pt x="4262" y="10620"/>
                  </a:moveTo>
                  <a:lnTo>
                    <a:pt x="4262" y="10620"/>
                  </a:lnTo>
                  <a:lnTo>
                    <a:pt x="4950" y="10666"/>
                  </a:lnTo>
                  <a:lnTo>
                    <a:pt x="5359" y="11269"/>
                  </a:lnTo>
                  <a:lnTo>
                    <a:pt x="5728" y="10694"/>
                  </a:lnTo>
                  <a:lnTo>
                    <a:pt x="6441" y="10647"/>
                  </a:lnTo>
                  <a:lnTo>
                    <a:pt x="6127" y="10026"/>
                  </a:lnTo>
                  <a:lnTo>
                    <a:pt x="6432" y="9372"/>
                  </a:lnTo>
                  <a:lnTo>
                    <a:pt x="6424" y="9372"/>
                  </a:lnTo>
                  <a:lnTo>
                    <a:pt x="6427" y="9366"/>
                  </a:lnTo>
                  <a:lnTo>
                    <a:pt x="5708" y="9303"/>
                  </a:lnTo>
                  <a:lnTo>
                    <a:pt x="5328" y="8720"/>
                  </a:lnTo>
                  <a:lnTo>
                    <a:pt x="4930" y="9314"/>
                  </a:lnTo>
                  <a:lnTo>
                    <a:pt x="4248" y="9345"/>
                  </a:lnTo>
                  <a:lnTo>
                    <a:pt x="4565" y="10001"/>
                  </a:lnTo>
                  <a:lnTo>
                    <a:pt x="4262" y="10620"/>
                  </a:lnTo>
                  <a:lnTo>
                    <a:pt x="4262" y="10620"/>
                  </a:lnTo>
                  <a:close/>
                  <a:moveTo>
                    <a:pt x="5591" y="9549"/>
                  </a:moveTo>
                  <a:lnTo>
                    <a:pt x="5339" y="9165"/>
                  </a:lnTo>
                  <a:lnTo>
                    <a:pt x="5081" y="9550"/>
                  </a:lnTo>
                  <a:lnTo>
                    <a:pt x="4632" y="9571"/>
                  </a:lnTo>
                  <a:lnTo>
                    <a:pt x="4837" y="9996"/>
                  </a:lnTo>
                  <a:lnTo>
                    <a:pt x="4640" y="10396"/>
                  </a:lnTo>
                  <a:lnTo>
                    <a:pt x="4648" y="10397"/>
                  </a:lnTo>
                  <a:lnTo>
                    <a:pt x="4645" y="10404"/>
                  </a:lnTo>
                  <a:lnTo>
                    <a:pt x="5090" y="10434"/>
                  </a:lnTo>
                  <a:lnTo>
                    <a:pt x="5356" y="10824"/>
                  </a:lnTo>
                  <a:lnTo>
                    <a:pt x="5599" y="10445"/>
                  </a:lnTo>
                  <a:lnTo>
                    <a:pt x="6061" y="10414"/>
                  </a:lnTo>
                  <a:lnTo>
                    <a:pt x="5854" y="10005"/>
                  </a:lnTo>
                  <a:lnTo>
                    <a:pt x="6049" y="9589"/>
                  </a:lnTo>
                  <a:lnTo>
                    <a:pt x="6049" y="9589"/>
                  </a:lnTo>
                  <a:lnTo>
                    <a:pt x="6049" y="9589"/>
                  </a:lnTo>
                  <a:lnTo>
                    <a:pt x="5591" y="9549"/>
                  </a:lnTo>
                  <a:close/>
                  <a:moveTo>
                    <a:pt x="4985" y="10202"/>
                  </a:moveTo>
                  <a:lnTo>
                    <a:pt x="4985" y="10202"/>
                  </a:lnTo>
                  <a:lnTo>
                    <a:pt x="5087" y="9996"/>
                  </a:lnTo>
                  <a:lnTo>
                    <a:pt x="4981" y="9778"/>
                  </a:lnTo>
                  <a:lnTo>
                    <a:pt x="5205" y="9769"/>
                  </a:lnTo>
                  <a:lnTo>
                    <a:pt x="5337" y="9571"/>
                  </a:lnTo>
                  <a:lnTo>
                    <a:pt x="5462" y="9762"/>
                  </a:lnTo>
                  <a:lnTo>
                    <a:pt x="5704" y="9784"/>
                  </a:lnTo>
                  <a:lnTo>
                    <a:pt x="5701" y="9789"/>
                  </a:lnTo>
                  <a:lnTo>
                    <a:pt x="5707" y="9790"/>
                  </a:lnTo>
                  <a:lnTo>
                    <a:pt x="5605" y="10011"/>
                  </a:lnTo>
                  <a:lnTo>
                    <a:pt x="5708" y="10214"/>
                  </a:lnTo>
                  <a:lnTo>
                    <a:pt x="5472" y="10230"/>
                  </a:lnTo>
                  <a:lnTo>
                    <a:pt x="5351" y="10418"/>
                  </a:lnTo>
                  <a:lnTo>
                    <a:pt x="5214" y="10218"/>
                  </a:lnTo>
                  <a:lnTo>
                    <a:pt x="4985" y="10202"/>
                  </a:lnTo>
                  <a:lnTo>
                    <a:pt x="4985" y="10202"/>
                  </a:lnTo>
                  <a:close/>
                  <a:moveTo>
                    <a:pt x="1897" y="8372"/>
                  </a:moveTo>
                  <a:lnTo>
                    <a:pt x="1897" y="8372"/>
                  </a:lnTo>
                  <a:lnTo>
                    <a:pt x="1897" y="8372"/>
                  </a:lnTo>
                  <a:lnTo>
                    <a:pt x="1574" y="8854"/>
                  </a:lnTo>
                  <a:lnTo>
                    <a:pt x="967" y="8908"/>
                  </a:lnTo>
                  <a:lnTo>
                    <a:pt x="1318" y="8410"/>
                  </a:lnTo>
                  <a:lnTo>
                    <a:pt x="1897" y="8372"/>
                  </a:lnTo>
                  <a:close/>
                  <a:moveTo>
                    <a:pt x="2535" y="8372"/>
                  </a:moveTo>
                  <a:lnTo>
                    <a:pt x="2535" y="8372"/>
                  </a:lnTo>
                  <a:lnTo>
                    <a:pt x="2535" y="8372"/>
                  </a:lnTo>
                  <a:lnTo>
                    <a:pt x="2857" y="8854"/>
                  </a:lnTo>
                  <a:lnTo>
                    <a:pt x="3463" y="8908"/>
                  </a:lnTo>
                  <a:lnTo>
                    <a:pt x="3113" y="8410"/>
                  </a:lnTo>
                  <a:lnTo>
                    <a:pt x="2535" y="8372"/>
                  </a:lnTo>
                  <a:close/>
                  <a:moveTo>
                    <a:pt x="3781" y="9459"/>
                  </a:moveTo>
                  <a:lnTo>
                    <a:pt x="4037" y="9978"/>
                  </a:lnTo>
                  <a:lnTo>
                    <a:pt x="3781" y="10531"/>
                  </a:lnTo>
                  <a:lnTo>
                    <a:pt x="3525" y="9978"/>
                  </a:lnTo>
                  <a:lnTo>
                    <a:pt x="3781" y="9459"/>
                  </a:lnTo>
                  <a:close/>
                  <a:moveTo>
                    <a:pt x="3245" y="10021"/>
                  </a:moveTo>
                  <a:lnTo>
                    <a:pt x="3663" y="10848"/>
                  </a:lnTo>
                  <a:lnTo>
                    <a:pt x="2725" y="10910"/>
                  </a:lnTo>
                  <a:lnTo>
                    <a:pt x="2234" y="11675"/>
                  </a:lnTo>
                  <a:lnTo>
                    <a:pt x="1695" y="10882"/>
                  </a:lnTo>
                  <a:lnTo>
                    <a:pt x="790" y="10821"/>
                  </a:lnTo>
                  <a:lnTo>
                    <a:pt x="793" y="10814"/>
                  </a:lnTo>
                  <a:lnTo>
                    <a:pt x="786" y="10814"/>
                  </a:lnTo>
                  <a:lnTo>
                    <a:pt x="1185" y="10001"/>
                  </a:lnTo>
                  <a:lnTo>
                    <a:pt x="769" y="9138"/>
                  </a:lnTo>
                  <a:lnTo>
                    <a:pt x="1677" y="9096"/>
                  </a:lnTo>
                  <a:lnTo>
                    <a:pt x="2200" y="8315"/>
                  </a:lnTo>
                  <a:lnTo>
                    <a:pt x="2706" y="9090"/>
                  </a:lnTo>
                  <a:lnTo>
                    <a:pt x="3642" y="9171"/>
                  </a:lnTo>
                  <a:lnTo>
                    <a:pt x="3245" y="10021"/>
                  </a:lnTo>
                  <a:close/>
                  <a:moveTo>
                    <a:pt x="1131" y="10620"/>
                  </a:moveTo>
                  <a:lnTo>
                    <a:pt x="1131" y="10620"/>
                  </a:lnTo>
                  <a:lnTo>
                    <a:pt x="1819" y="10666"/>
                  </a:lnTo>
                  <a:lnTo>
                    <a:pt x="2229" y="11269"/>
                  </a:lnTo>
                  <a:lnTo>
                    <a:pt x="2597" y="10694"/>
                  </a:lnTo>
                  <a:lnTo>
                    <a:pt x="3310" y="10647"/>
                  </a:lnTo>
                  <a:lnTo>
                    <a:pt x="2995" y="10026"/>
                  </a:lnTo>
                  <a:lnTo>
                    <a:pt x="3301" y="9372"/>
                  </a:lnTo>
                  <a:lnTo>
                    <a:pt x="3294" y="9372"/>
                  </a:lnTo>
                  <a:lnTo>
                    <a:pt x="3297" y="9366"/>
                  </a:lnTo>
                  <a:lnTo>
                    <a:pt x="2578" y="9303"/>
                  </a:lnTo>
                  <a:lnTo>
                    <a:pt x="2196" y="8720"/>
                  </a:lnTo>
                  <a:lnTo>
                    <a:pt x="1800" y="9314"/>
                  </a:lnTo>
                  <a:lnTo>
                    <a:pt x="1118" y="9345"/>
                  </a:lnTo>
                  <a:lnTo>
                    <a:pt x="1434" y="10001"/>
                  </a:lnTo>
                  <a:lnTo>
                    <a:pt x="1131" y="10620"/>
                  </a:lnTo>
                  <a:lnTo>
                    <a:pt x="1131" y="10620"/>
                  </a:lnTo>
                  <a:close/>
                  <a:moveTo>
                    <a:pt x="2459" y="9549"/>
                  </a:moveTo>
                  <a:lnTo>
                    <a:pt x="2208" y="9165"/>
                  </a:lnTo>
                  <a:lnTo>
                    <a:pt x="1951" y="9550"/>
                  </a:lnTo>
                  <a:lnTo>
                    <a:pt x="1501" y="9571"/>
                  </a:lnTo>
                  <a:lnTo>
                    <a:pt x="1707" y="9996"/>
                  </a:lnTo>
                  <a:lnTo>
                    <a:pt x="1510" y="10396"/>
                  </a:lnTo>
                  <a:lnTo>
                    <a:pt x="1517" y="10397"/>
                  </a:lnTo>
                  <a:lnTo>
                    <a:pt x="1514" y="10404"/>
                  </a:lnTo>
                  <a:lnTo>
                    <a:pt x="1959" y="10434"/>
                  </a:lnTo>
                  <a:lnTo>
                    <a:pt x="2225" y="10824"/>
                  </a:lnTo>
                  <a:lnTo>
                    <a:pt x="2468" y="10445"/>
                  </a:lnTo>
                  <a:lnTo>
                    <a:pt x="2930" y="10414"/>
                  </a:lnTo>
                  <a:lnTo>
                    <a:pt x="2723" y="10005"/>
                  </a:lnTo>
                  <a:lnTo>
                    <a:pt x="2917" y="9589"/>
                  </a:lnTo>
                  <a:lnTo>
                    <a:pt x="2917" y="9589"/>
                  </a:lnTo>
                  <a:lnTo>
                    <a:pt x="2917" y="9589"/>
                  </a:lnTo>
                  <a:lnTo>
                    <a:pt x="2459" y="9549"/>
                  </a:lnTo>
                  <a:close/>
                  <a:moveTo>
                    <a:pt x="1855" y="10202"/>
                  </a:moveTo>
                  <a:lnTo>
                    <a:pt x="1855" y="10202"/>
                  </a:lnTo>
                  <a:lnTo>
                    <a:pt x="1955" y="9996"/>
                  </a:lnTo>
                  <a:lnTo>
                    <a:pt x="1851" y="9778"/>
                  </a:lnTo>
                  <a:lnTo>
                    <a:pt x="2074" y="9769"/>
                  </a:lnTo>
                  <a:lnTo>
                    <a:pt x="2206" y="9571"/>
                  </a:lnTo>
                  <a:lnTo>
                    <a:pt x="2330" y="9762"/>
                  </a:lnTo>
                  <a:lnTo>
                    <a:pt x="2573" y="9784"/>
                  </a:lnTo>
                  <a:lnTo>
                    <a:pt x="2569" y="9789"/>
                  </a:lnTo>
                  <a:lnTo>
                    <a:pt x="2577" y="9790"/>
                  </a:lnTo>
                  <a:lnTo>
                    <a:pt x="2474" y="10011"/>
                  </a:lnTo>
                  <a:lnTo>
                    <a:pt x="2577" y="10214"/>
                  </a:lnTo>
                  <a:lnTo>
                    <a:pt x="2340" y="10230"/>
                  </a:lnTo>
                  <a:lnTo>
                    <a:pt x="2219" y="10418"/>
                  </a:lnTo>
                  <a:lnTo>
                    <a:pt x="2083" y="10218"/>
                  </a:lnTo>
                  <a:lnTo>
                    <a:pt x="1855" y="10202"/>
                  </a:lnTo>
                  <a:lnTo>
                    <a:pt x="1855" y="10202"/>
                  </a:lnTo>
                  <a:close/>
                  <a:moveTo>
                    <a:pt x="650" y="9459"/>
                  </a:moveTo>
                  <a:lnTo>
                    <a:pt x="906" y="9978"/>
                  </a:lnTo>
                  <a:lnTo>
                    <a:pt x="650" y="10531"/>
                  </a:lnTo>
                  <a:lnTo>
                    <a:pt x="393" y="9978"/>
                  </a:lnTo>
                  <a:lnTo>
                    <a:pt x="650" y="9459"/>
                  </a:lnTo>
                  <a:close/>
                  <a:moveTo>
                    <a:pt x="14421" y="8372"/>
                  </a:moveTo>
                  <a:lnTo>
                    <a:pt x="14421" y="8372"/>
                  </a:lnTo>
                  <a:lnTo>
                    <a:pt x="14421" y="8372"/>
                  </a:lnTo>
                  <a:lnTo>
                    <a:pt x="14097" y="8854"/>
                  </a:lnTo>
                  <a:lnTo>
                    <a:pt x="13491" y="8908"/>
                  </a:lnTo>
                  <a:lnTo>
                    <a:pt x="13841" y="8410"/>
                  </a:lnTo>
                  <a:lnTo>
                    <a:pt x="14421" y="8372"/>
                  </a:lnTo>
                  <a:close/>
                  <a:moveTo>
                    <a:pt x="14379" y="10202"/>
                  </a:moveTo>
                  <a:lnTo>
                    <a:pt x="14379" y="10202"/>
                  </a:lnTo>
                  <a:lnTo>
                    <a:pt x="14479" y="9996"/>
                  </a:lnTo>
                  <a:lnTo>
                    <a:pt x="14374" y="9778"/>
                  </a:lnTo>
                  <a:lnTo>
                    <a:pt x="14598" y="9769"/>
                  </a:lnTo>
                  <a:lnTo>
                    <a:pt x="14730" y="9571"/>
                  </a:lnTo>
                  <a:lnTo>
                    <a:pt x="14854" y="9762"/>
                  </a:lnTo>
                  <a:lnTo>
                    <a:pt x="15096" y="9784"/>
                  </a:lnTo>
                  <a:lnTo>
                    <a:pt x="15093" y="9789"/>
                  </a:lnTo>
                  <a:lnTo>
                    <a:pt x="15101" y="9790"/>
                  </a:lnTo>
                  <a:lnTo>
                    <a:pt x="14998" y="10011"/>
                  </a:lnTo>
                  <a:lnTo>
                    <a:pt x="15101" y="10214"/>
                  </a:lnTo>
                  <a:lnTo>
                    <a:pt x="14864" y="10230"/>
                  </a:lnTo>
                  <a:lnTo>
                    <a:pt x="14743" y="10418"/>
                  </a:lnTo>
                  <a:lnTo>
                    <a:pt x="14608" y="10218"/>
                  </a:lnTo>
                  <a:lnTo>
                    <a:pt x="14379" y="10202"/>
                  </a:lnTo>
                  <a:lnTo>
                    <a:pt x="14379" y="10202"/>
                  </a:lnTo>
                  <a:close/>
                  <a:moveTo>
                    <a:pt x="11289" y="8372"/>
                  </a:moveTo>
                  <a:lnTo>
                    <a:pt x="11289" y="8372"/>
                  </a:lnTo>
                  <a:lnTo>
                    <a:pt x="11289" y="8372"/>
                  </a:lnTo>
                  <a:lnTo>
                    <a:pt x="10967" y="8854"/>
                  </a:lnTo>
                  <a:lnTo>
                    <a:pt x="10360" y="8908"/>
                  </a:lnTo>
                  <a:lnTo>
                    <a:pt x="10711" y="8410"/>
                  </a:lnTo>
                  <a:lnTo>
                    <a:pt x="11289" y="8372"/>
                  </a:lnTo>
                  <a:close/>
                  <a:moveTo>
                    <a:pt x="11927" y="8372"/>
                  </a:moveTo>
                  <a:lnTo>
                    <a:pt x="11927" y="8372"/>
                  </a:lnTo>
                  <a:lnTo>
                    <a:pt x="11927" y="8372"/>
                  </a:lnTo>
                  <a:lnTo>
                    <a:pt x="12249" y="8854"/>
                  </a:lnTo>
                  <a:lnTo>
                    <a:pt x="12857" y="8908"/>
                  </a:lnTo>
                  <a:lnTo>
                    <a:pt x="12506" y="8410"/>
                  </a:lnTo>
                  <a:lnTo>
                    <a:pt x="11927" y="8372"/>
                  </a:lnTo>
                  <a:close/>
                  <a:moveTo>
                    <a:pt x="13173" y="9459"/>
                  </a:moveTo>
                  <a:lnTo>
                    <a:pt x="13429" y="9978"/>
                  </a:lnTo>
                  <a:lnTo>
                    <a:pt x="13173" y="10531"/>
                  </a:lnTo>
                  <a:lnTo>
                    <a:pt x="12917" y="9978"/>
                  </a:lnTo>
                  <a:lnTo>
                    <a:pt x="13173" y="9459"/>
                  </a:lnTo>
                  <a:close/>
                  <a:moveTo>
                    <a:pt x="12637" y="10021"/>
                  </a:moveTo>
                  <a:lnTo>
                    <a:pt x="13055" y="10848"/>
                  </a:lnTo>
                  <a:lnTo>
                    <a:pt x="12117" y="10910"/>
                  </a:lnTo>
                  <a:lnTo>
                    <a:pt x="11626" y="11675"/>
                  </a:lnTo>
                  <a:lnTo>
                    <a:pt x="11087" y="10882"/>
                  </a:lnTo>
                  <a:lnTo>
                    <a:pt x="10182" y="10821"/>
                  </a:lnTo>
                  <a:lnTo>
                    <a:pt x="10186" y="10814"/>
                  </a:lnTo>
                  <a:lnTo>
                    <a:pt x="10179" y="10814"/>
                  </a:lnTo>
                  <a:lnTo>
                    <a:pt x="10578" y="10001"/>
                  </a:lnTo>
                  <a:lnTo>
                    <a:pt x="10161" y="9138"/>
                  </a:lnTo>
                  <a:lnTo>
                    <a:pt x="11069" y="9096"/>
                  </a:lnTo>
                  <a:lnTo>
                    <a:pt x="11592" y="8315"/>
                  </a:lnTo>
                  <a:lnTo>
                    <a:pt x="12099" y="9090"/>
                  </a:lnTo>
                  <a:lnTo>
                    <a:pt x="13034" y="9171"/>
                  </a:lnTo>
                  <a:lnTo>
                    <a:pt x="12637" y="10021"/>
                  </a:lnTo>
                  <a:close/>
                  <a:moveTo>
                    <a:pt x="10524" y="10620"/>
                  </a:moveTo>
                  <a:lnTo>
                    <a:pt x="10524" y="10620"/>
                  </a:lnTo>
                  <a:lnTo>
                    <a:pt x="11211" y="10666"/>
                  </a:lnTo>
                  <a:lnTo>
                    <a:pt x="11621" y="11269"/>
                  </a:lnTo>
                  <a:lnTo>
                    <a:pt x="11990" y="10694"/>
                  </a:lnTo>
                  <a:lnTo>
                    <a:pt x="12703" y="10647"/>
                  </a:lnTo>
                  <a:lnTo>
                    <a:pt x="12389" y="10026"/>
                  </a:lnTo>
                  <a:lnTo>
                    <a:pt x="12693" y="9372"/>
                  </a:lnTo>
                  <a:lnTo>
                    <a:pt x="12687" y="9372"/>
                  </a:lnTo>
                  <a:lnTo>
                    <a:pt x="12689" y="9366"/>
                  </a:lnTo>
                  <a:lnTo>
                    <a:pt x="11970" y="9303"/>
                  </a:lnTo>
                  <a:lnTo>
                    <a:pt x="11590" y="8720"/>
                  </a:lnTo>
                  <a:lnTo>
                    <a:pt x="11192" y="9314"/>
                  </a:lnTo>
                  <a:lnTo>
                    <a:pt x="10510" y="9345"/>
                  </a:lnTo>
                  <a:lnTo>
                    <a:pt x="10827" y="10001"/>
                  </a:lnTo>
                  <a:lnTo>
                    <a:pt x="10524" y="10620"/>
                  </a:lnTo>
                  <a:lnTo>
                    <a:pt x="10524" y="10620"/>
                  </a:lnTo>
                  <a:close/>
                  <a:moveTo>
                    <a:pt x="11852" y="9549"/>
                  </a:moveTo>
                  <a:lnTo>
                    <a:pt x="11601" y="9165"/>
                  </a:lnTo>
                  <a:lnTo>
                    <a:pt x="11343" y="9550"/>
                  </a:lnTo>
                  <a:lnTo>
                    <a:pt x="10894" y="9571"/>
                  </a:lnTo>
                  <a:lnTo>
                    <a:pt x="11099" y="9996"/>
                  </a:lnTo>
                  <a:lnTo>
                    <a:pt x="10902" y="10396"/>
                  </a:lnTo>
                  <a:lnTo>
                    <a:pt x="10910" y="10397"/>
                  </a:lnTo>
                  <a:lnTo>
                    <a:pt x="10907" y="10404"/>
                  </a:lnTo>
                  <a:lnTo>
                    <a:pt x="11352" y="10434"/>
                  </a:lnTo>
                  <a:lnTo>
                    <a:pt x="11618" y="10824"/>
                  </a:lnTo>
                  <a:lnTo>
                    <a:pt x="11861" y="10445"/>
                  </a:lnTo>
                  <a:lnTo>
                    <a:pt x="12323" y="10414"/>
                  </a:lnTo>
                  <a:lnTo>
                    <a:pt x="12116" y="10005"/>
                  </a:lnTo>
                  <a:lnTo>
                    <a:pt x="12311" y="9589"/>
                  </a:lnTo>
                  <a:lnTo>
                    <a:pt x="12311" y="9589"/>
                  </a:lnTo>
                  <a:lnTo>
                    <a:pt x="12311" y="9589"/>
                  </a:lnTo>
                  <a:lnTo>
                    <a:pt x="11852" y="9549"/>
                  </a:lnTo>
                  <a:close/>
                  <a:moveTo>
                    <a:pt x="11247" y="10202"/>
                  </a:moveTo>
                  <a:lnTo>
                    <a:pt x="11247" y="10202"/>
                  </a:lnTo>
                  <a:lnTo>
                    <a:pt x="11349" y="9996"/>
                  </a:lnTo>
                  <a:lnTo>
                    <a:pt x="11243" y="9778"/>
                  </a:lnTo>
                  <a:lnTo>
                    <a:pt x="11466" y="9769"/>
                  </a:lnTo>
                  <a:lnTo>
                    <a:pt x="11598" y="9571"/>
                  </a:lnTo>
                  <a:lnTo>
                    <a:pt x="11724" y="9762"/>
                  </a:lnTo>
                  <a:lnTo>
                    <a:pt x="11966" y="9784"/>
                  </a:lnTo>
                  <a:lnTo>
                    <a:pt x="11963" y="9789"/>
                  </a:lnTo>
                  <a:lnTo>
                    <a:pt x="11969" y="9790"/>
                  </a:lnTo>
                  <a:lnTo>
                    <a:pt x="11866" y="10011"/>
                  </a:lnTo>
                  <a:lnTo>
                    <a:pt x="11970" y="10214"/>
                  </a:lnTo>
                  <a:lnTo>
                    <a:pt x="11733" y="10230"/>
                  </a:lnTo>
                  <a:lnTo>
                    <a:pt x="11612" y="10418"/>
                  </a:lnTo>
                  <a:lnTo>
                    <a:pt x="11476" y="10218"/>
                  </a:lnTo>
                  <a:lnTo>
                    <a:pt x="11247" y="10202"/>
                  </a:lnTo>
                  <a:lnTo>
                    <a:pt x="11247" y="10202"/>
                  </a:lnTo>
                  <a:close/>
                  <a:moveTo>
                    <a:pt x="8159" y="8372"/>
                  </a:moveTo>
                  <a:lnTo>
                    <a:pt x="8159" y="8372"/>
                  </a:lnTo>
                  <a:lnTo>
                    <a:pt x="8159" y="8372"/>
                  </a:lnTo>
                  <a:lnTo>
                    <a:pt x="7836" y="8854"/>
                  </a:lnTo>
                  <a:lnTo>
                    <a:pt x="7229" y="8908"/>
                  </a:lnTo>
                  <a:lnTo>
                    <a:pt x="7579" y="8410"/>
                  </a:lnTo>
                  <a:lnTo>
                    <a:pt x="8159" y="8372"/>
                  </a:lnTo>
                  <a:close/>
                  <a:moveTo>
                    <a:pt x="8797" y="8372"/>
                  </a:moveTo>
                  <a:lnTo>
                    <a:pt x="8797" y="8372"/>
                  </a:lnTo>
                  <a:lnTo>
                    <a:pt x="8797" y="8372"/>
                  </a:lnTo>
                  <a:lnTo>
                    <a:pt x="9119" y="8854"/>
                  </a:lnTo>
                  <a:lnTo>
                    <a:pt x="9726" y="8908"/>
                  </a:lnTo>
                  <a:lnTo>
                    <a:pt x="9375" y="8410"/>
                  </a:lnTo>
                  <a:lnTo>
                    <a:pt x="8797" y="8372"/>
                  </a:lnTo>
                  <a:close/>
                  <a:moveTo>
                    <a:pt x="10043" y="9459"/>
                  </a:moveTo>
                  <a:lnTo>
                    <a:pt x="10299" y="9978"/>
                  </a:lnTo>
                  <a:lnTo>
                    <a:pt x="10043" y="10531"/>
                  </a:lnTo>
                  <a:lnTo>
                    <a:pt x="9787" y="9978"/>
                  </a:lnTo>
                  <a:lnTo>
                    <a:pt x="10043" y="9459"/>
                  </a:lnTo>
                  <a:close/>
                  <a:moveTo>
                    <a:pt x="6911" y="9459"/>
                  </a:moveTo>
                  <a:lnTo>
                    <a:pt x="7168" y="9978"/>
                  </a:lnTo>
                  <a:lnTo>
                    <a:pt x="6911" y="10531"/>
                  </a:lnTo>
                  <a:lnTo>
                    <a:pt x="6655" y="9978"/>
                  </a:lnTo>
                  <a:lnTo>
                    <a:pt x="6911" y="9459"/>
                  </a:lnTo>
                  <a:close/>
                  <a:moveTo>
                    <a:pt x="9507" y="10021"/>
                  </a:moveTo>
                  <a:lnTo>
                    <a:pt x="9925" y="10848"/>
                  </a:lnTo>
                  <a:lnTo>
                    <a:pt x="8987" y="10910"/>
                  </a:lnTo>
                  <a:lnTo>
                    <a:pt x="8496" y="11675"/>
                  </a:lnTo>
                  <a:lnTo>
                    <a:pt x="7957" y="10882"/>
                  </a:lnTo>
                  <a:lnTo>
                    <a:pt x="7052" y="10821"/>
                  </a:lnTo>
                  <a:lnTo>
                    <a:pt x="7055" y="10814"/>
                  </a:lnTo>
                  <a:lnTo>
                    <a:pt x="7048" y="10814"/>
                  </a:lnTo>
                  <a:lnTo>
                    <a:pt x="7447" y="10001"/>
                  </a:lnTo>
                  <a:lnTo>
                    <a:pt x="7030" y="9138"/>
                  </a:lnTo>
                  <a:lnTo>
                    <a:pt x="7938" y="9096"/>
                  </a:lnTo>
                  <a:lnTo>
                    <a:pt x="8462" y="8315"/>
                  </a:lnTo>
                  <a:lnTo>
                    <a:pt x="8968" y="9090"/>
                  </a:lnTo>
                  <a:lnTo>
                    <a:pt x="9903" y="9171"/>
                  </a:lnTo>
                  <a:lnTo>
                    <a:pt x="9507" y="10021"/>
                  </a:lnTo>
                  <a:close/>
                  <a:moveTo>
                    <a:pt x="7392" y="10620"/>
                  </a:moveTo>
                  <a:lnTo>
                    <a:pt x="7392" y="10620"/>
                  </a:lnTo>
                  <a:lnTo>
                    <a:pt x="8081" y="10666"/>
                  </a:lnTo>
                  <a:lnTo>
                    <a:pt x="8491" y="11269"/>
                  </a:lnTo>
                  <a:lnTo>
                    <a:pt x="8859" y="10694"/>
                  </a:lnTo>
                  <a:lnTo>
                    <a:pt x="9572" y="10647"/>
                  </a:lnTo>
                  <a:lnTo>
                    <a:pt x="9257" y="10026"/>
                  </a:lnTo>
                  <a:lnTo>
                    <a:pt x="9563" y="9372"/>
                  </a:lnTo>
                  <a:lnTo>
                    <a:pt x="9555" y="9372"/>
                  </a:lnTo>
                  <a:lnTo>
                    <a:pt x="9559" y="9366"/>
                  </a:lnTo>
                  <a:lnTo>
                    <a:pt x="8840" y="9303"/>
                  </a:lnTo>
                  <a:lnTo>
                    <a:pt x="8459" y="8720"/>
                  </a:lnTo>
                  <a:lnTo>
                    <a:pt x="8062" y="9314"/>
                  </a:lnTo>
                  <a:lnTo>
                    <a:pt x="7380" y="9345"/>
                  </a:lnTo>
                  <a:lnTo>
                    <a:pt x="7696" y="10001"/>
                  </a:lnTo>
                  <a:lnTo>
                    <a:pt x="7392" y="10620"/>
                  </a:lnTo>
                  <a:lnTo>
                    <a:pt x="7392" y="10620"/>
                  </a:lnTo>
                  <a:close/>
                  <a:moveTo>
                    <a:pt x="8721" y="9549"/>
                  </a:moveTo>
                  <a:lnTo>
                    <a:pt x="8470" y="9165"/>
                  </a:lnTo>
                  <a:lnTo>
                    <a:pt x="8213" y="9550"/>
                  </a:lnTo>
                  <a:lnTo>
                    <a:pt x="7763" y="9571"/>
                  </a:lnTo>
                  <a:lnTo>
                    <a:pt x="7969" y="9996"/>
                  </a:lnTo>
                  <a:lnTo>
                    <a:pt x="7772" y="10396"/>
                  </a:lnTo>
                  <a:lnTo>
                    <a:pt x="7778" y="10397"/>
                  </a:lnTo>
                  <a:lnTo>
                    <a:pt x="7776" y="10404"/>
                  </a:lnTo>
                  <a:lnTo>
                    <a:pt x="8220" y="10434"/>
                  </a:lnTo>
                  <a:lnTo>
                    <a:pt x="8486" y="10824"/>
                  </a:lnTo>
                  <a:lnTo>
                    <a:pt x="8730" y="10445"/>
                  </a:lnTo>
                  <a:lnTo>
                    <a:pt x="9192" y="10414"/>
                  </a:lnTo>
                  <a:lnTo>
                    <a:pt x="8985" y="10005"/>
                  </a:lnTo>
                  <a:lnTo>
                    <a:pt x="9179" y="9589"/>
                  </a:lnTo>
                  <a:lnTo>
                    <a:pt x="9179" y="9589"/>
                  </a:lnTo>
                  <a:lnTo>
                    <a:pt x="9179" y="9589"/>
                  </a:lnTo>
                  <a:lnTo>
                    <a:pt x="8721" y="9549"/>
                  </a:lnTo>
                  <a:close/>
                  <a:moveTo>
                    <a:pt x="8117" y="10202"/>
                  </a:moveTo>
                  <a:lnTo>
                    <a:pt x="8117" y="10202"/>
                  </a:lnTo>
                  <a:lnTo>
                    <a:pt x="8217" y="9996"/>
                  </a:lnTo>
                  <a:lnTo>
                    <a:pt x="8112" y="9778"/>
                  </a:lnTo>
                  <a:lnTo>
                    <a:pt x="8336" y="9769"/>
                  </a:lnTo>
                  <a:lnTo>
                    <a:pt x="8468" y="9571"/>
                  </a:lnTo>
                  <a:lnTo>
                    <a:pt x="8592" y="9762"/>
                  </a:lnTo>
                  <a:lnTo>
                    <a:pt x="8834" y="9784"/>
                  </a:lnTo>
                  <a:lnTo>
                    <a:pt x="8831" y="9789"/>
                  </a:lnTo>
                  <a:lnTo>
                    <a:pt x="8839" y="9790"/>
                  </a:lnTo>
                  <a:lnTo>
                    <a:pt x="8736" y="10011"/>
                  </a:lnTo>
                  <a:lnTo>
                    <a:pt x="8839" y="10214"/>
                  </a:lnTo>
                  <a:lnTo>
                    <a:pt x="8602" y="10230"/>
                  </a:lnTo>
                  <a:lnTo>
                    <a:pt x="8481" y="10418"/>
                  </a:lnTo>
                  <a:lnTo>
                    <a:pt x="8345" y="10218"/>
                  </a:lnTo>
                  <a:lnTo>
                    <a:pt x="8117" y="10202"/>
                  </a:lnTo>
                  <a:lnTo>
                    <a:pt x="8117" y="10202"/>
                  </a:lnTo>
                  <a:close/>
                  <a:moveTo>
                    <a:pt x="6593" y="5662"/>
                  </a:moveTo>
                  <a:lnTo>
                    <a:pt x="6593" y="5664"/>
                  </a:lnTo>
                  <a:lnTo>
                    <a:pt x="6603" y="5662"/>
                  </a:lnTo>
                  <a:lnTo>
                    <a:pt x="6281" y="6144"/>
                  </a:lnTo>
                  <a:lnTo>
                    <a:pt x="5674" y="6199"/>
                  </a:lnTo>
                  <a:lnTo>
                    <a:pt x="5675" y="6198"/>
                  </a:lnTo>
                  <a:lnTo>
                    <a:pt x="5664" y="6199"/>
                  </a:lnTo>
                  <a:lnTo>
                    <a:pt x="6014" y="5701"/>
                  </a:lnTo>
                  <a:lnTo>
                    <a:pt x="6593" y="5662"/>
                  </a:lnTo>
                  <a:close/>
                  <a:moveTo>
                    <a:pt x="7230" y="5662"/>
                  </a:moveTo>
                  <a:lnTo>
                    <a:pt x="7554" y="6144"/>
                  </a:lnTo>
                  <a:lnTo>
                    <a:pt x="8160" y="6199"/>
                  </a:lnTo>
                  <a:lnTo>
                    <a:pt x="8160" y="6198"/>
                  </a:lnTo>
                  <a:lnTo>
                    <a:pt x="8171" y="6199"/>
                  </a:lnTo>
                  <a:lnTo>
                    <a:pt x="7821" y="5701"/>
                  </a:lnTo>
                  <a:lnTo>
                    <a:pt x="7241" y="5662"/>
                  </a:lnTo>
                  <a:lnTo>
                    <a:pt x="7242" y="5664"/>
                  </a:lnTo>
                  <a:lnTo>
                    <a:pt x="7230" y="5662"/>
                  </a:lnTo>
                  <a:close/>
                  <a:moveTo>
                    <a:pt x="7941" y="7313"/>
                  </a:moveTo>
                  <a:lnTo>
                    <a:pt x="8360" y="8139"/>
                  </a:lnTo>
                  <a:lnTo>
                    <a:pt x="7421" y="8200"/>
                  </a:lnTo>
                  <a:lnTo>
                    <a:pt x="6930" y="8965"/>
                  </a:lnTo>
                  <a:lnTo>
                    <a:pt x="6390" y="8173"/>
                  </a:lnTo>
                  <a:lnTo>
                    <a:pt x="5487" y="8112"/>
                  </a:lnTo>
                  <a:lnTo>
                    <a:pt x="5489" y="8105"/>
                  </a:lnTo>
                  <a:lnTo>
                    <a:pt x="5482" y="8104"/>
                  </a:lnTo>
                  <a:lnTo>
                    <a:pt x="5881" y="7292"/>
                  </a:lnTo>
                  <a:lnTo>
                    <a:pt x="5464" y="6428"/>
                  </a:lnTo>
                  <a:lnTo>
                    <a:pt x="6373" y="6386"/>
                  </a:lnTo>
                  <a:lnTo>
                    <a:pt x="6895" y="5605"/>
                  </a:lnTo>
                  <a:lnTo>
                    <a:pt x="7402" y="6381"/>
                  </a:lnTo>
                  <a:lnTo>
                    <a:pt x="8337" y="6463"/>
                  </a:lnTo>
                  <a:lnTo>
                    <a:pt x="7941" y="7313"/>
                  </a:lnTo>
                  <a:close/>
                  <a:moveTo>
                    <a:pt x="5827" y="7911"/>
                  </a:moveTo>
                  <a:lnTo>
                    <a:pt x="5827" y="7911"/>
                  </a:lnTo>
                  <a:lnTo>
                    <a:pt x="6515" y="7957"/>
                  </a:lnTo>
                  <a:lnTo>
                    <a:pt x="6924" y="8559"/>
                  </a:lnTo>
                  <a:lnTo>
                    <a:pt x="7293" y="7984"/>
                  </a:lnTo>
                  <a:lnTo>
                    <a:pt x="8006" y="7938"/>
                  </a:lnTo>
                  <a:lnTo>
                    <a:pt x="7692" y="7317"/>
                  </a:lnTo>
                  <a:lnTo>
                    <a:pt x="7997" y="6664"/>
                  </a:lnTo>
                  <a:lnTo>
                    <a:pt x="7990" y="6663"/>
                  </a:lnTo>
                  <a:lnTo>
                    <a:pt x="7993" y="6657"/>
                  </a:lnTo>
                  <a:lnTo>
                    <a:pt x="7275" y="6593"/>
                  </a:lnTo>
                  <a:lnTo>
                    <a:pt x="6893" y="6011"/>
                  </a:lnTo>
                  <a:lnTo>
                    <a:pt x="6496" y="6605"/>
                  </a:lnTo>
                  <a:lnTo>
                    <a:pt x="5814" y="6637"/>
                  </a:lnTo>
                  <a:lnTo>
                    <a:pt x="6131" y="7292"/>
                  </a:lnTo>
                  <a:lnTo>
                    <a:pt x="5827" y="7911"/>
                  </a:lnTo>
                  <a:lnTo>
                    <a:pt x="5827" y="7911"/>
                  </a:lnTo>
                  <a:close/>
                  <a:moveTo>
                    <a:pt x="7156" y="6840"/>
                  </a:moveTo>
                  <a:lnTo>
                    <a:pt x="6905" y="6456"/>
                  </a:lnTo>
                  <a:lnTo>
                    <a:pt x="6647" y="6841"/>
                  </a:lnTo>
                  <a:lnTo>
                    <a:pt x="6197" y="6861"/>
                  </a:lnTo>
                  <a:lnTo>
                    <a:pt x="6402" y="7287"/>
                  </a:lnTo>
                  <a:lnTo>
                    <a:pt x="6207" y="7687"/>
                  </a:lnTo>
                  <a:lnTo>
                    <a:pt x="6213" y="7687"/>
                  </a:lnTo>
                  <a:lnTo>
                    <a:pt x="6210" y="7694"/>
                  </a:lnTo>
                  <a:lnTo>
                    <a:pt x="6655" y="7724"/>
                  </a:lnTo>
                  <a:lnTo>
                    <a:pt x="6921" y="8115"/>
                  </a:lnTo>
                  <a:lnTo>
                    <a:pt x="7164" y="7736"/>
                  </a:lnTo>
                  <a:lnTo>
                    <a:pt x="7627" y="7706"/>
                  </a:lnTo>
                  <a:lnTo>
                    <a:pt x="7419" y="7296"/>
                  </a:lnTo>
                  <a:lnTo>
                    <a:pt x="7614" y="6880"/>
                  </a:lnTo>
                  <a:lnTo>
                    <a:pt x="7614" y="6880"/>
                  </a:lnTo>
                  <a:lnTo>
                    <a:pt x="7614" y="6880"/>
                  </a:lnTo>
                  <a:lnTo>
                    <a:pt x="7156" y="6840"/>
                  </a:lnTo>
                  <a:close/>
                  <a:moveTo>
                    <a:pt x="6550" y="7493"/>
                  </a:moveTo>
                  <a:lnTo>
                    <a:pt x="6550" y="7493"/>
                  </a:lnTo>
                  <a:lnTo>
                    <a:pt x="6652" y="7287"/>
                  </a:lnTo>
                  <a:lnTo>
                    <a:pt x="6547" y="7070"/>
                  </a:lnTo>
                  <a:lnTo>
                    <a:pt x="6770" y="7059"/>
                  </a:lnTo>
                  <a:lnTo>
                    <a:pt x="6903" y="6862"/>
                  </a:lnTo>
                  <a:lnTo>
                    <a:pt x="7027" y="7053"/>
                  </a:lnTo>
                  <a:lnTo>
                    <a:pt x="7269" y="7074"/>
                  </a:lnTo>
                  <a:lnTo>
                    <a:pt x="7266" y="7080"/>
                  </a:lnTo>
                  <a:lnTo>
                    <a:pt x="7274" y="7080"/>
                  </a:lnTo>
                  <a:lnTo>
                    <a:pt x="7171" y="7301"/>
                  </a:lnTo>
                  <a:lnTo>
                    <a:pt x="7274" y="7505"/>
                  </a:lnTo>
                  <a:lnTo>
                    <a:pt x="7037" y="7520"/>
                  </a:lnTo>
                  <a:lnTo>
                    <a:pt x="6916" y="7709"/>
                  </a:lnTo>
                  <a:lnTo>
                    <a:pt x="6780" y="7508"/>
                  </a:lnTo>
                  <a:lnTo>
                    <a:pt x="6550" y="7493"/>
                  </a:lnTo>
                  <a:lnTo>
                    <a:pt x="6550" y="7493"/>
                  </a:lnTo>
                  <a:close/>
                  <a:moveTo>
                    <a:pt x="3462" y="5662"/>
                  </a:moveTo>
                  <a:lnTo>
                    <a:pt x="3461" y="5664"/>
                  </a:lnTo>
                  <a:lnTo>
                    <a:pt x="3473" y="5662"/>
                  </a:lnTo>
                  <a:lnTo>
                    <a:pt x="3150" y="6144"/>
                  </a:lnTo>
                  <a:lnTo>
                    <a:pt x="2543" y="6199"/>
                  </a:lnTo>
                  <a:lnTo>
                    <a:pt x="2545" y="6198"/>
                  </a:lnTo>
                  <a:lnTo>
                    <a:pt x="2533" y="6199"/>
                  </a:lnTo>
                  <a:lnTo>
                    <a:pt x="2884" y="5701"/>
                  </a:lnTo>
                  <a:lnTo>
                    <a:pt x="3462" y="5662"/>
                  </a:lnTo>
                  <a:close/>
                  <a:moveTo>
                    <a:pt x="4100" y="5662"/>
                  </a:moveTo>
                  <a:lnTo>
                    <a:pt x="4422" y="6144"/>
                  </a:lnTo>
                  <a:lnTo>
                    <a:pt x="5030" y="6199"/>
                  </a:lnTo>
                  <a:lnTo>
                    <a:pt x="5028" y="6198"/>
                  </a:lnTo>
                  <a:lnTo>
                    <a:pt x="5040" y="6199"/>
                  </a:lnTo>
                  <a:lnTo>
                    <a:pt x="4689" y="5701"/>
                  </a:lnTo>
                  <a:lnTo>
                    <a:pt x="4111" y="5662"/>
                  </a:lnTo>
                  <a:lnTo>
                    <a:pt x="4111" y="5664"/>
                  </a:lnTo>
                  <a:lnTo>
                    <a:pt x="4100" y="5662"/>
                  </a:lnTo>
                  <a:close/>
                  <a:moveTo>
                    <a:pt x="5346" y="6749"/>
                  </a:moveTo>
                  <a:lnTo>
                    <a:pt x="5602" y="7269"/>
                  </a:lnTo>
                  <a:lnTo>
                    <a:pt x="5346" y="7821"/>
                  </a:lnTo>
                  <a:lnTo>
                    <a:pt x="5090" y="7269"/>
                  </a:lnTo>
                  <a:lnTo>
                    <a:pt x="5346" y="6749"/>
                  </a:lnTo>
                  <a:close/>
                  <a:moveTo>
                    <a:pt x="4810" y="7313"/>
                  </a:moveTo>
                  <a:lnTo>
                    <a:pt x="5228" y="8139"/>
                  </a:lnTo>
                  <a:lnTo>
                    <a:pt x="4290" y="8200"/>
                  </a:lnTo>
                  <a:lnTo>
                    <a:pt x="3799" y="8965"/>
                  </a:lnTo>
                  <a:lnTo>
                    <a:pt x="3260" y="8173"/>
                  </a:lnTo>
                  <a:lnTo>
                    <a:pt x="2355" y="8112"/>
                  </a:lnTo>
                  <a:lnTo>
                    <a:pt x="2359" y="8105"/>
                  </a:lnTo>
                  <a:lnTo>
                    <a:pt x="2351" y="8104"/>
                  </a:lnTo>
                  <a:lnTo>
                    <a:pt x="2751" y="7292"/>
                  </a:lnTo>
                  <a:lnTo>
                    <a:pt x="2334" y="6428"/>
                  </a:lnTo>
                  <a:lnTo>
                    <a:pt x="3242" y="6386"/>
                  </a:lnTo>
                  <a:lnTo>
                    <a:pt x="3765" y="5605"/>
                  </a:lnTo>
                  <a:lnTo>
                    <a:pt x="4272" y="6381"/>
                  </a:lnTo>
                  <a:lnTo>
                    <a:pt x="5207" y="6463"/>
                  </a:lnTo>
                  <a:lnTo>
                    <a:pt x="4810" y="7313"/>
                  </a:lnTo>
                  <a:close/>
                  <a:moveTo>
                    <a:pt x="2696" y="7911"/>
                  </a:moveTo>
                  <a:lnTo>
                    <a:pt x="2696" y="7911"/>
                  </a:lnTo>
                  <a:lnTo>
                    <a:pt x="3384" y="7957"/>
                  </a:lnTo>
                  <a:lnTo>
                    <a:pt x="3794" y="8559"/>
                  </a:lnTo>
                  <a:lnTo>
                    <a:pt x="4163" y="7984"/>
                  </a:lnTo>
                  <a:lnTo>
                    <a:pt x="4876" y="7938"/>
                  </a:lnTo>
                  <a:lnTo>
                    <a:pt x="4562" y="7317"/>
                  </a:lnTo>
                  <a:lnTo>
                    <a:pt x="4866" y="6664"/>
                  </a:lnTo>
                  <a:lnTo>
                    <a:pt x="4859" y="6663"/>
                  </a:lnTo>
                  <a:lnTo>
                    <a:pt x="4862" y="6657"/>
                  </a:lnTo>
                  <a:lnTo>
                    <a:pt x="4143" y="6593"/>
                  </a:lnTo>
                  <a:lnTo>
                    <a:pt x="3763" y="6011"/>
                  </a:lnTo>
                  <a:lnTo>
                    <a:pt x="3365" y="6605"/>
                  </a:lnTo>
                  <a:lnTo>
                    <a:pt x="2683" y="6637"/>
                  </a:lnTo>
                  <a:lnTo>
                    <a:pt x="3000" y="7292"/>
                  </a:lnTo>
                  <a:lnTo>
                    <a:pt x="2696" y="7911"/>
                  </a:lnTo>
                  <a:lnTo>
                    <a:pt x="2696" y="7911"/>
                  </a:lnTo>
                  <a:close/>
                  <a:moveTo>
                    <a:pt x="4024" y="6840"/>
                  </a:moveTo>
                  <a:lnTo>
                    <a:pt x="3774" y="6456"/>
                  </a:lnTo>
                  <a:lnTo>
                    <a:pt x="3516" y="6841"/>
                  </a:lnTo>
                  <a:lnTo>
                    <a:pt x="3067" y="6861"/>
                  </a:lnTo>
                  <a:lnTo>
                    <a:pt x="3272" y="7287"/>
                  </a:lnTo>
                  <a:lnTo>
                    <a:pt x="3075" y="7687"/>
                  </a:lnTo>
                  <a:lnTo>
                    <a:pt x="3083" y="7687"/>
                  </a:lnTo>
                  <a:lnTo>
                    <a:pt x="3080" y="7694"/>
                  </a:lnTo>
                  <a:lnTo>
                    <a:pt x="3525" y="7724"/>
                  </a:lnTo>
                  <a:lnTo>
                    <a:pt x="3791" y="8115"/>
                  </a:lnTo>
                  <a:lnTo>
                    <a:pt x="4033" y="7736"/>
                  </a:lnTo>
                  <a:lnTo>
                    <a:pt x="4496" y="7706"/>
                  </a:lnTo>
                  <a:lnTo>
                    <a:pt x="4288" y="7296"/>
                  </a:lnTo>
                  <a:lnTo>
                    <a:pt x="4483" y="6880"/>
                  </a:lnTo>
                  <a:lnTo>
                    <a:pt x="4483" y="6880"/>
                  </a:lnTo>
                  <a:lnTo>
                    <a:pt x="4483" y="6880"/>
                  </a:lnTo>
                  <a:lnTo>
                    <a:pt x="4024" y="6840"/>
                  </a:lnTo>
                  <a:close/>
                  <a:moveTo>
                    <a:pt x="3420" y="7493"/>
                  </a:moveTo>
                  <a:lnTo>
                    <a:pt x="3420" y="7493"/>
                  </a:lnTo>
                  <a:lnTo>
                    <a:pt x="3521" y="7287"/>
                  </a:lnTo>
                  <a:lnTo>
                    <a:pt x="3416" y="7070"/>
                  </a:lnTo>
                  <a:lnTo>
                    <a:pt x="3639" y="7059"/>
                  </a:lnTo>
                  <a:lnTo>
                    <a:pt x="3771" y="6862"/>
                  </a:lnTo>
                  <a:lnTo>
                    <a:pt x="3897" y="7053"/>
                  </a:lnTo>
                  <a:lnTo>
                    <a:pt x="4139" y="7074"/>
                  </a:lnTo>
                  <a:lnTo>
                    <a:pt x="4136" y="7080"/>
                  </a:lnTo>
                  <a:lnTo>
                    <a:pt x="4142" y="7080"/>
                  </a:lnTo>
                  <a:lnTo>
                    <a:pt x="4039" y="7301"/>
                  </a:lnTo>
                  <a:lnTo>
                    <a:pt x="4143" y="7505"/>
                  </a:lnTo>
                  <a:lnTo>
                    <a:pt x="3905" y="7520"/>
                  </a:lnTo>
                  <a:lnTo>
                    <a:pt x="3785" y="7709"/>
                  </a:lnTo>
                  <a:lnTo>
                    <a:pt x="3649" y="7508"/>
                  </a:lnTo>
                  <a:lnTo>
                    <a:pt x="3420" y="7493"/>
                  </a:lnTo>
                  <a:lnTo>
                    <a:pt x="3420" y="7493"/>
                  </a:lnTo>
                  <a:close/>
                  <a:moveTo>
                    <a:pt x="969" y="5662"/>
                  </a:moveTo>
                  <a:lnTo>
                    <a:pt x="1292" y="6144"/>
                  </a:lnTo>
                  <a:lnTo>
                    <a:pt x="1898" y="6199"/>
                  </a:lnTo>
                  <a:lnTo>
                    <a:pt x="1898" y="6198"/>
                  </a:lnTo>
                  <a:lnTo>
                    <a:pt x="1909" y="6199"/>
                  </a:lnTo>
                  <a:lnTo>
                    <a:pt x="1559" y="5701"/>
                  </a:lnTo>
                  <a:lnTo>
                    <a:pt x="979" y="5662"/>
                  </a:lnTo>
                  <a:lnTo>
                    <a:pt x="980" y="5664"/>
                  </a:lnTo>
                  <a:lnTo>
                    <a:pt x="969" y="5662"/>
                  </a:lnTo>
                  <a:close/>
                  <a:moveTo>
                    <a:pt x="2216" y="6749"/>
                  </a:moveTo>
                  <a:lnTo>
                    <a:pt x="2472" y="7269"/>
                  </a:lnTo>
                  <a:lnTo>
                    <a:pt x="2216" y="7821"/>
                  </a:lnTo>
                  <a:lnTo>
                    <a:pt x="1960" y="7269"/>
                  </a:lnTo>
                  <a:lnTo>
                    <a:pt x="2216" y="6749"/>
                  </a:lnTo>
                  <a:close/>
                  <a:moveTo>
                    <a:pt x="289" y="7493"/>
                  </a:moveTo>
                  <a:lnTo>
                    <a:pt x="289" y="7493"/>
                  </a:lnTo>
                  <a:lnTo>
                    <a:pt x="390" y="7287"/>
                  </a:lnTo>
                  <a:lnTo>
                    <a:pt x="285" y="7070"/>
                  </a:lnTo>
                  <a:lnTo>
                    <a:pt x="508" y="7059"/>
                  </a:lnTo>
                  <a:lnTo>
                    <a:pt x="641" y="6862"/>
                  </a:lnTo>
                  <a:lnTo>
                    <a:pt x="765" y="7053"/>
                  </a:lnTo>
                  <a:lnTo>
                    <a:pt x="1007" y="7074"/>
                  </a:lnTo>
                  <a:lnTo>
                    <a:pt x="1004" y="7080"/>
                  </a:lnTo>
                  <a:lnTo>
                    <a:pt x="1012" y="7080"/>
                  </a:lnTo>
                  <a:lnTo>
                    <a:pt x="909" y="7301"/>
                  </a:lnTo>
                  <a:lnTo>
                    <a:pt x="1012" y="7505"/>
                  </a:lnTo>
                  <a:lnTo>
                    <a:pt x="775" y="7520"/>
                  </a:lnTo>
                  <a:lnTo>
                    <a:pt x="654" y="7709"/>
                  </a:lnTo>
                  <a:lnTo>
                    <a:pt x="518" y="7508"/>
                  </a:lnTo>
                  <a:lnTo>
                    <a:pt x="289" y="7493"/>
                  </a:lnTo>
                  <a:lnTo>
                    <a:pt x="289" y="7493"/>
                  </a:lnTo>
                  <a:close/>
                  <a:moveTo>
                    <a:pt x="12854" y="5662"/>
                  </a:moveTo>
                  <a:lnTo>
                    <a:pt x="12854" y="5664"/>
                  </a:lnTo>
                  <a:lnTo>
                    <a:pt x="12865" y="5662"/>
                  </a:lnTo>
                  <a:lnTo>
                    <a:pt x="12543" y="6144"/>
                  </a:lnTo>
                  <a:lnTo>
                    <a:pt x="11936" y="6199"/>
                  </a:lnTo>
                  <a:lnTo>
                    <a:pt x="11937" y="6198"/>
                  </a:lnTo>
                  <a:lnTo>
                    <a:pt x="11926" y="6199"/>
                  </a:lnTo>
                  <a:lnTo>
                    <a:pt x="12276" y="5701"/>
                  </a:lnTo>
                  <a:lnTo>
                    <a:pt x="12854" y="5662"/>
                  </a:lnTo>
                  <a:close/>
                  <a:moveTo>
                    <a:pt x="13492" y="5662"/>
                  </a:moveTo>
                  <a:lnTo>
                    <a:pt x="13815" y="6144"/>
                  </a:lnTo>
                  <a:lnTo>
                    <a:pt x="14422" y="6199"/>
                  </a:lnTo>
                  <a:lnTo>
                    <a:pt x="14422" y="6198"/>
                  </a:lnTo>
                  <a:lnTo>
                    <a:pt x="14433" y="6199"/>
                  </a:lnTo>
                  <a:lnTo>
                    <a:pt x="14082" y="5701"/>
                  </a:lnTo>
                  <a:lnTo>
                    <a:pt x="13503" y="5662"/>
                  </a:lnTo>
                  <a:lnTo>
                    <a:pt x="13504" y="5664"/>
                  </a:lnTo>
                  <a:lnTo>
                    <a:pt x="13492" y="5662"/>
                  </a:lnTo>
                  <a:close/>
                  <a:moveTo>
                    <a:pt x="14740" y="6749"/>
                  </a:moveTo>
                  <a:lnTo>
                    <a:pt x="14996" y="7269"/>
                  </a:lnTo>
                  <a:lnTo>
                    <a:pt x="14740" y="7821"/>
                  </a:lnTo>
                  <a:lnTo>
                    <a:pt x="14483" y="7269"/>
                  </a:lnTo>
                  <a:lnTo>
                    <a:pt x="14740" y="6749"/>
                  </a:lnTo>
                  <a:close/>
                  <a:moveTo>
                    <a:pt x="14202" y="7313"/>
                  </a:moveTo>
                  <a:lnTo>
                    <a:pt x="14622" y="8139"/>
                  </a:lnTo>
                  <a:lnTo>
                    <a:pt x="13682" y="8200"/>
                  </a:lnTo>
                  <a:lnTo>
                    <a:pt x="13193" y="8965"/>
                  </a:lnTo>
                  <a:lnTo>
                    <a:pt x="12652" y="8173"/>
                  </a:lnTo>
                  <a:lnTo>
                    <a:pt x="11749" y="8112"/>
                  </a:lnTo>
                  <a:lnTo>
                    <a:pt x="11751" y="8105"/>
                  </a:lnTo>
                  <a:lnTo>
                    <a:pt x="11744" y="8104"/>
                  </a:lnTo>
                  <a:lnTo>
                    <a:pt x="12143" y="7292"/>
                  </a:lnTo>
                  <a:lnTo>
                    <a:pt x="11726" y="6428"/>
                  </a:lnTo>
                  <a:lnTo>
                    <a:pt x="12635" y="6386"/>
                  </a:lnTo>
                  <a:lnTo>
                    <a:pt x="13157" y="5605"/>
                  </a:lnTo>
                  <a:lnTo>
                    <a:pt x="13664" y="6381"/>
                  </a:lnTo>
                  <a:lnTo>
                    <a:pt x="14599" y="6463"/>
                  </a:lnTo>
                  <a:lnTo>
                    <a:pt x="14202" y="7313"/>
                  </a:lnTo>
                  <a:close/>
                  <a:moveTo>
                    <a:pt x="12089" y="7911"/>
                  </a:moveTo>
                  <a:lnTo>
                    <a:pt x="12089" y="7911"/>
                  </a:lnTo>
                  <a:lnTo>
                    <a:pt x="12777" y="7957"/>
                  </a:lnTo>
                  <a:lnTo>
                    <a:pt x="13187" y="8559"/>
                  </a:lnTo>
                  <a:lnTo>
                    <a:pt x="13555" y="7984"/>
                  </a:lnTo>
                  <a:lnTo>
                    <a:pt x="14268" y="7938"/>
                  </a:lnTo>
                  <a:lnTo>
                    <a:pt x="13954" y="7317"/>
                  </a:lnTo>
                  <a:lnTo>
                    <a:pt x="14259" y="6664"/>
                  </a:lnTo>
                  <a:lnTo>
                    <a:pt x="14252" y="6663"/>
                  </a:lnTo>
                  <a:lnTo>
                    <a:pt x="14255" y="6657"/>
                  </a:lnTo>
                  <a:lnTo>
                    <a:pt x="13536" y="6593"/>
                  </a:lnTo>
                  <a:lnTo>
                    <a:pt x="13155" y="6011"/>
                  </a:lnTo>
                  <a:lnTo>
                    <a:pt x="12758" y="6605"/>
                  </a:lnTo>
                  <a:lnTo>
                    <a:pt x="12076" y="6637"/>
                  </a:lnTo>
                  <a:lnTo>
                    <a:pt x="12393" y="7292"/>
                  </a:lnTo>
                  <a:lnTo>
                    <a:pt x="12089" y="7911"/>
                  </a:lnTo>
                  <a:lnTo>
                    <a:pt x="12089" y="7911"/>
                  </a:lnTo>
                  <a:close/>
                  <a:moveTo>
                    <a:pt x="13418" y="6840"/>
                  </a:moveTo>
                  <a:lnTo>
                    <a:pt x="13167" y="6456"/>
                  </a:lnTo>
                  <a:lnTo>
                    <a:pt x="12908" y="6841"/>
                  </a:lnTo>
                  <a:lnTo>
                    <a:pt x="12459" y="6861"/>
                  </a:lnTo>
                  <a:lnTo>
                    <a:pt x="12664" y="7287"/>
                  </a:lnTo>
                  <a:lnTo>
                    <a:pt x="12469" y="7687"/>
                  </a:lnTo>
                  <a:lnTo>
                    <a:pt x="12475" y="7687"/>
                  </a:lnTo>
                  <a:lnTo>
                    <a:pt x="12472" y="7694"/>
                  </a:lnTo>
                  <a:lnTo>
                    <a:pt x="12917" y="7724"/>
                  </a:lnTo>
                  <a:lnTo>
                    <a:pt x="13183" y="8115"/>
                  </a:lnTo>
                  <a:lnTo>
                    <a:pt x="13426" y="7736"/>
                  </a:lnTo>
                  <a:lnTo>
                    <a:pt x="13889" y="7706"/>
                  </a:lnTo>
                  <a:lnTo>
                    <a:pt x="13681" y="7296"/>
                  </a:lnTo>
                  <a:lnTo>
                    <a:pt x="13876" y="6880"/>
                  </a:lnTo>
                  <a:lnTo>
                    <a:pt x="13876" y="6880"/>
                  </a:lnTo>
                  <a:lnTo>
                    <a:pt x="13876" y="6880"/>
                  </a:lnTo>
                  <a:lnTo>
                    <a:pt x="13418" y="6840"/>
                  </a:lnTo>
                  <a:close/>
                  <a:moveTo>
                    <a:pt x="12812" y="7493"/>
                  </a:moveTo>
                  <a:lnTo>
                    <a:pt x="12812" y="7493"/>
                  </a:lnTo>
                  <a:lnTo>
                    <a:pt x="12914" y="7287"/>
                  </a:lnTo>
                  <a:lnTo>
                    <a:pt x="12809" y="7070"/>
                  </a:lnTo>
                  <a:lnTo>
                    <a:pt x="13032" y="7059"/>
                  </a:lnTo>
                  <a:lnTo>
                    <a:pt x="13165" y="6862"/>
                  </a:lnTo>
                  <a:lnTo>
                    <a:pt x="13289" y="7053"/>
                  </a:lnTo>
                  <a:lnTo>
                    <a:pt x="13531" y="7074"/>
                  </a:lnTo>
                  <a:lnTo>
                    <a:pt x="13528" y="7080"/>
                  </a:lnTo>
                  <a:lnTo>
                    <a:pt x="13535" y="7080"/>
                  </a:lnTo>
                  <a:lnTo>
                    <a:pt x="13433" y="7301"/>
                  </a:lnTo>
                  <a:lnTo>
                    <a:pt x="13535" y="7505"/>
                  </a:lnTo>
                  <a:lnTo>
                    <a:pt x="13299" y="7520"/>
                  </a:lnTo>
                  <a:lnTo>
                    <a:pt x="13178" y="7709"/>
                  </a:lnTo>
                  <a:lnTo>
                    <a:pt x="13041" y="7508"/>
                  </a:lnTo>
                  <a:lnTo>
                    <a:pt x="12812" y="7493"/>
                  </a:lnTo>
                  <a:lnTo>
                    <a:pt x="12812" y="7493"/>
                  </a:lnTo>
                  <a:close/>
                  <a:moveTo>
                    <a:pt x="9724" y="5662"/>
                  </a:moveTo>
                  <a:lnTo>
                    <a:pt x="9724" y="5664"/>
                  </a:lnTo>
                  <a:lnTo>
                    <a:pt x="9735" y="5662"/>
                  </a:lnTo>
                  <a:lnTo>
                    <a:pt x="9413" y="6144"/>
                  </a:lnTo>
                  <a:lnTo>
                    <a:pt x="8805" y="6199"/>
                  </a:lnTo>
                  <a:lnTo>
                    <a:pt x="8806" y="6198"/>
                  </a:lnTo>
                  <a:lnTo>
                    <a:pt x="8794" y="6199"/>
                  </a:lnTo>
                  <a:lnTo>
                    <a:pt x="9146" y="5701"/>
                  </a:lnTo>
                  <a:lnTo>
                    <a:pt x="9724" y="5662"/>
                  </a:lnTo>
                  <a:close/>
                  <a:moveTo>
                    <a:pt x="10362" y="5662"/>
                  </a:moveTo>
                  <a:lnTo>
                    <a:pt x="10684" y="6144"/>
                  </a:lnTo>
                  <a:lnTo>
                    <a:pt x="11291" y="6199"/>
                  </a:lnTo>
                  <a:lnTo>
                    <a:pt x="11290" y="6198"/>
                  </a:lnTo>
                  <a:lnTo>
                    <a:pt x="11302" y="6199"/>
                  </a:lnTo>
                  <a:lnTo>
                    <a:pt x="10951" y="5701"/>
                  </a:lnTo>
                  <a:lnTo>
                    <a:pt x="10373" y="5662"/>
                  </a:lnTo>
                  <a:lnTo>
                    <a:pt x="10373" y="5664"/>
                  </a:lnTo>
                  <a:lnTo>
                    <a:pt x="10362" y="5662"/>
                  </a:lnTo>
                  <a:close/>
                  <a:moveTo>
                    <a:pt x="11608" y="6749"/>
                  </a:moveTo>
                  <a:lnTo>
                    <a:pt x="11864" y="7269"/>
                  </a:lnTo>
                  <a:lnTo>
                    <a:pt x="11608" y="7821"/>
                  </a:lnTo>
                  <a:lnTo>
                    <a:pt x="11352" y="7269"/>
                  </a:lnTo>
                  <a:lnTo>
                    <a:pt x="11608" y="6749"/>
                  </a:lnTo>
                  <a:close/>
                  <a:moveTo>
                    <a:pt x="8478" y="6749"/>
                  </a:moveTo>
                  <a:lnTo>
                    <a:pt x="8734" y="7269"/>
                  </a:lnTo>
                  <a:lnTo>
                    <a:pt x="8478" y="7821"/>
                  </a:lnTo>
                  <a:lnTo>
                    <a:pt x="8222" y="7269"/>
                  </a:lnTo>
                  <a:lnTo>
                    <a:pt x="8478" y="6749"/>
                  </a:lnTo>
                  <a:close/>
                  <a:moveTo>
                    <a:pt x="11072" y="7313"/>
                  </a:moveTo>
                  <a:lnTo>
                    <a:pt x="11490" y="8139"/>
                  </a:lnTo>
                  <a:lnTo>
                    <a:pt x="10552" y="8200"/>
                  </a:lnTo>
                  <a:lnTo>
                    <a:pt x="10061" y="8965"/>
                  </a:lnTo>
                  <a:lnTo>
                    <a:pt x="9522" y="8173"/>
                  </a:lnTo>
                  <a:lnTo>
                    <a:pt x="8617" y="8112"/>
                  </a:lnTo>
                  <a:lnTo>
                    <a:pt x="8620" y="8105"/>
                  </a:lnTo>
                  <a:lnTo>
                    <a:pt x="8614" y="8104"/>
                  </a:lnTo>
                  <a:lnTo>
                    <a:pt x="9013" y="7292"/>
                  </a:lnTo>
                  <a:lnTo>
                    <a:pt x="8596" y="6428"/>
                  </a:lnTo>
                  <a:lnTo>
                    <a:pt x="9504" y="6386"/>
                  </a:lnTo>
                  <a:lnTo>
                    <a:pt x="10027" y="5605"/>
                  </a:lnTo>
                  <a:lnTo>
                    <a:pt x="10534" y="6381"/>
                  </a:lnTo>
                  <a:lnTo>
                    <a:pt x="11469" y="6463"/>
                  </a:lnTo>
                  <a:lnTo>
                    <a:pt x="11072" y="7313"/>
                  </a:lnTo>
                  <a:close/>
                  <a:moveTo>
                    <a:pt x="8958" y="7911"/>
                  </a:moveTo>
                  <a:lnTo>
                    <a:pt x="8958" y="7911"/>
                  </a:lnTo>
                  <a:lnTo>
                    <a:pt x="9646" y="7957"/>
                  </a:lnTo>
                  <a:lnTo>
                    <a:pt x="10056" y="8559"/>
                  </a:lnTo>
                  <a:lnTo>
                    <a:pt x="10424" y="7984"/>
                  </a:lnTo>
                  <a:lnTo>
                    <a:pt x="11138" y="7938"/>
                  </a:lnTo>
                  <a:lnTo>
                    <a:pt x="10823" y="7317"/>
                  </a:lnTo>
                  <a:lnTo>
                    <a:pt x="11128" y="6664"/>
                  </a:lnTo>
                  <a:lnTo>
                    <a:pt x="11121" y="6663"/>
                  </a:lnTo>
                  <a:lnTo>
                    <a:pt x="11124" y="6657"/>
                  </a:lnTo>
                  <a:lnTo>
                    <a:pt x="10405" y="6593"/>
                  </a:lnTo>
                  <a:lnTo>
                    <a:pt x="10025" y="6011"/>
                  </a:lnTo>
                  <a:lnTo>
                    <a:pt x="9627" y="6605"/>
                  </a:lnTo>
                  <a:lnTo>
                    <a:pt x="8945" y="6637"/>
                  </a:lnTo>
                  <a:lnTo>
                    <a:pt x="9261" y="7292"/>
                  </a:lnTo>
                  <a:lnTo>
                    <a:pt x="8958" y="7911"/>
                  </a:lnTo>
                  <a:lnTo>
                    <a:pt x="8958" y="7911"/>
                  </a:lnTo>
                  <a:close/>
                  <a:moveTo>
                    <a:pt x="10286" y="6840"/>
                  </a:moveTo>
                  <a:lnTo>
                    <a:pt x="10035" y="6456"/>
                  </a:lnTo>
                  <a:lnTo>
                    <a:pt x="9778" y="6841"/>
                  </a:lnTo>
                  <a:lnTo>
                    <a:pt x="9328" y="6861"/>
                  </a:lnTo>
                  <a:lnTo>
                    <a:pt x="9534" y="7287"/>
                  </a:lnTo>
                  <a:lnTo>
                    <a:pt x="9337" y="7687"/>
                  </a:lnTo>
                  <a:lnTo>
                    <a:pt x="9345" y="7687"/>
                  </a:lnTo>
                  <a:lnTo>
                    <a:pt x="9341" y="7694"/>
                  </a:lnTo>
                  <a:lnTo>
                    <a:pt x="9787" y="7724"/>
                  </a:lnTo>
                  <a:lnTo>
                    <a:pt x="10053" y="8115"/>
                  </a:lnTo>
                  <a:lnTo>
                    <a:pt x="10295" y="7736"/>
                  </a:lnTo>
                  <a:lnTo>
                    <a:pt x="10757" y="7706"/>
                  </a:lnTo>
                  <a:lnTo>
                    <a:pt x="10550" y="7296"/>
                  </a:lnTo>
                  <a:lnTo>
                    <a:pt x="10744" y="6880"/>
                  </a:lnTo>
                  <a:lnTo>
                    <a:pt x="10744" y="6880"/>
                  </a:lnTo>
                  <a:lnTo>
                    <a:pt x="10744" y="6880"/>
                  </a:lnTo>
                  <a:lnTo>
                    <a:pt x="10286" y="6840"/>
                  </a:lnTo>
                  <a:close/>
                  <a:moveTo>
                    <a:pt x="9682" y="7493"/>
                  </a:moveTo>
                  <a:lnTo>
                    <a:pt x="9682" y="7493"/>
                  </a:lnTo>
                  <a:lnTo>
                    <a:pt x="9782" y="7287"/>
                  </a:lnTo>
                  <a:lnTo>
                    <a:pt x="9678" y="7070"/>
                  </a:lnTo>
                  <a:lnTo>
                    <a:pt x="9901" y="7059"/>
                  </a:lnTo>
                  <a:lnTo>
                    <a:pt x="10033" y="6862"/>
                  </a:lnTo>
                  <a:lnTo>
                    <a:pt x="10159" y="7053"/>
                  </a:lnTo>
                  <a:lnTo>
                    <a:pt x="10401" y="7074"/>
                  </a:lnTo>
                  <a:lnTo>
                    <a:pt x="10397" y="7080"/>
                  </a:lnTo>
                  <a:lnTo>
                    <a:pt x="10404" y="7080"/>
                  </a:lnTo>
                  <a:lnTo>
                    <a:pt x="10301" y="7301"/>
                  </a:lnTo>
                  <a:lnTo>
                    <a:pt x="10405" y="7505"/>
                  </a:lnTo>
                  <a:lnTo>
                    <a:pt x="10167" y="7520"/>
                  </a:lnTo>
                  <a:lnTo>
                    <a:pt x="10047" y="7709"/>
                  </a:lnTo>
                  <a:lnTo>
                    <a:pt x="9911" y="7508"/>
                  </a:lnTo>
                  <a:lnTo>
                    <a:pt x="9682" y="7493"/>
                  </a:lnTo>
                  <a:lnTo>
                    <a:pt x="9682" y="7493"/>
                  </a:lnTo>
                  <a:close/>
                  <a:moveTo>
                    <a:pt x="5038" y="2954"/>
                  </a:moveTo>
                  <a:lnTo>
                    <a:pt x="5038" y="2954"/>
                  </a:lnTo>
                  <a:lnTo>
                    <a:pt x="5038" y="2954"/>
                  </a:lnTo>
                  <a:lnTo>
                    <a:pt x="4716" y="3435"/>
                  </a:lnTo>
                  <a:lnTo>
                    <a:pt x="4109" y="3489"/>
                  </a:lnTo>
                  <a:lnTo>
                    <a:pt x="4460" y="2992"/>
                  </a:lnTo>
                  <a:lnTo>
                    <a:pt x="5038" y="2954"/>
                  </a:lnTo>
                  <a:close/>
                  <a:moveTo>
                    <a:pt x="5676" y="2954"/>
                  </a:moveTo>
                  <a:lnTo>
                    <a:pt x="5676" y="2954"/>
                  </a:lnTo>
                  <a:lnTo>
                    <a:pt x="5676" y="2954"/>
                  </a:lnTo>
                  <a:lnTo>
                    <a:pt x="5998" y="3435"/>
                  </a:lnTo>
                  <a:lnTo>
                    <a:pt x="6606" y="3489"/>
                  </a:lnTo>
                  <a:lnTo>
                    <a:pt x="6254" y="2992"/>
                  </a:lnTo>
                  <a:lnTo>
                    <a:pt x="5676" y="2954"/>
                  </a:lnTo>
                  <a:close/>
                  <a:moveTo>
                    <a:pt x="6386" y="4603"/>
                  </a:moveTo>
                  <a:lnTo>
                    <a:pt x="6804" y="5429"/>
                  </a:lnTo>
                  <a:lnTo>
                    <a:pt x="5866" y="5492"/>
                  </a:lnTo>
                  <a:lnTo>
                    <a:pt x="5375" y="6256"/>
                  </a:lnTo>
                  <a:lnTo>
                    <a:pt x="4836" y="5464"/>
                  </a:lnTo>
                  <a:lnTo>
                    <a:pt x="3931" y="5402"/>
                  </a:lnTo>
                  <a:lnTo>
                    <a:pt x="3935" y="5397"/>
                  </a:lnTo>
                  <a:lnTo>
                    <a:pt x="3928" y="5396"/>
                  </a:lnTo>
                  <a:lnTo>
                    <a:pt x="4327" y="4582"/>
                  </a:lnTo>
                  <a:lnTo>
                    <a:pt x="3910" y="3720"/>
                  </a:lnTo>
                  <a:lnTo>
                    <a:pt x="4818" y="3677"/>
                  </a:lnTo>
                  <a:lnTo>
                    <a:pt x="5341" y="2897"/>
                  </a:lnTo>
                  <a:lnTo>
                    <a:pt x="5848" y="3672"/>
                  </a:lnTo>
                  <a:lnTo>
                    <a:pt x="6783" y="3753"/>
                  </a:lnTo>
                  <a:lnTo>
                    <a:pt x="6386" y="4603"/>
                  </a:lnTo>
                  <a:close/>
                  <a:moveTo>
                    <a:pt x="4272" y="5201"/>
                  </a:moveTo>
                  <a:lnTo>
                    <a:pt x="4272" y="5201"/>
                  </a:lnTo>
                  <a:lnTo>
                    <a:pt x="4960" y="5248"/>
                  </a:lnTo>
                  <a:lnTo>
                    <a:pt x="5370" y="5850"/>
                  </a:lnTo>
                  <a:lnTo>
                    <a:pt x="5739" y="5276"/>
                  </a:lnTo>
                  <a:lnTo>
                    <a:pt x="6452" y="5228"/>
                  </a:lnTo>
                  <a:lnTo>
                    <a:pt x="6138" y="4607"/>
                  </a:lnTo>
                  <a:lnTo>
                    <a:pt x="6442" y="3954"/>
                  </a:lnTo>
                  <a:lnTo>
                    <a:pt x="6435" y="3954"/>
                  </a:lnTo>
                  <a:lnTo>
                    <a:pt x="6438" y="3947"/>
                  </a:lnTo>
                  <a:lnTo>
                    <a:pt x="5719" y="3885"/>
                  </a:lnTo>
                  <a:lnTo>
                    <a:pt x="5339" y="3303"/>
                  </a:lnTo>
                  <a:lnTo>
                    <a:pt x="4941" y="3896"/>
                  </a:lnTo>
                  <a:lnTo>
                    <a:pt x="4259" y="3927"/>
                  </a:lnTo>
                  <a:lnTo>
                    <a:pt x="4576" y="4582"/>
                  </a:lnTo>
                  <a:lnTo>
                    <a:pt x="4272" y="5201"/>
                  </a:lnTo>
                  <a:lnTo>
                    <a:pt x="4272" y="5201"/>
                  </a:lnTo>
                  <a:close/>
                  <a:moveTo>
                    <a:pt x="5600" y="4131"/>
                  </a:moveTo>
                  <a:lnTo>
                    <a:pt x="5350" y="3747"/>
                  </a:lnTo>
                  <a:lnTo>
                    <a:pt x="5092" y="4132"/>
                  </a:lnTo>
                  <a:lnTo>
                    <a:pt x="4643" y="4153"/>
                  </a:lnTo>
                  <a:lnTo>
                    <a:pt x="4848" y="4578"/>
                  </a:lnTo>
                  <a:lnTo>
                    <a:pt x="4651" y="4978"/>
                  </a:lnTo>
                  <a:lnTo>
                    <a:pt x="4659" y="4979"/>
                  </a:lnTo>
                  <a:lnTo>
                    <a:pt x="4656" y="4985"/>
                  </a:lnTo>
                  <a:lnTo>
                    <a:pt x="5101" y="5016"/>
                  </a:lnTo>
                  <a:lnTo>
                    <a:pt x="5367" y="5405"/>
                  </a:lnTo>
                  <a:lnTo>
                    <a:pt x="5610" y="5027"/>
                  </a:lnTo>
                  <a:lnTo>
                    <a:pt x="6072" y="4996"/>
                  </a:lnTo>
                  <a:lnTo>
                    <a:pt x="5864" y="4588"/>
                  </a:lnTo>
                  <a:lnTo>
                    <a:pt x="6059" y="4171"/>
                  </a:lnTo>
                  <a:lnTo>
                    <a:pt x="6059" y="4171"/>
                  </a:lnTo>
                  <a:lnTo>
                    <a:pt x="6059" y="4171"/>
                  </a:lnTo>
                  <a:lnTo>
                    <a:pt x="5600" y="4131"/>
                  </a:lnTo>
                  <a:close/>
                  <a:moveTo>
                    <a:pt x="4996" y="4784"/>
                  </a:moveTo>
                  <a:lnTo>
                    <a:pt x="4996" y="4784"/>
                  </a:lnTo>
                  <a:lnTo>
                    <a:pt x="5097" y="4578"/>
                  </a:lnTo>
                  <a:lnTo>
                    <a:pt x="4992" y="4360"/>
                  </a:lnTo>
                  <a:lnTo>
                    <a:pt x="5215" y="4350"/>
                  </a:lnTo>
                  <a:lnTo>
                    <a:pt x="5347" y="4153"/>
                  </a:lnTo>
                  <a:lnTo>
                    <a:pt x="5473" y="4344"/>
                  </a:lnTo>
                  <a:lnTo>
                    <a:pt x="5715" y="4365"/>
                  </a:lnTo>
                  <a:lnTo>
                    <a:pt x="5712" y="4372"/>
                  </a:lnTo>
                  <a:lnTo>
                    <a:pt x="5718" y="4372"/>
                  </a:lnTo>
                  <a:lnTo>
                    <a:pt x="5615" y="4592"/>
                  </a:lnTo>
                  <a:lnTo>
                    <a:pt x="5719" y="4795"/>
                  </a:lnTo>
                  <a:lnTo>
                    <a:pt x="5481" y="4811"/>
                  </a:lnTo>
                  <a:lnTo>
                    <a:pt x="5361" y="4999"/>
                  </a:lnTo>
                  <a:lnTo>
                    <a:pt x="5225" y="4800"/>
                  </a:lnTo>
                  <a:lnTo>
                    <a:pt x="4996" y="4784"/>
                  </a:lnTo>
                  <a:lnTo>
                    <a:pt x="4996" y="4784"/>
                  </a:lnTo>
                  <a:close/>
                  <a:moveTo>
                    <a:pt x="1908" y="2954"/>
                  </a:moveTo>
                  <a:lnTo>
                    <a:pt x="1908" y="2954"/>
                  </a:lnTo>
                  <a:lnTo>
                    <a:pt x="1908" y="2954"/>
                  </a:lnTo>
                  <a:lnTo>
                    <a:pt x="1585" y="3435"/>
                  </a:lnTo>
                  <a:lnTo>
                    <a:pt x="978" y="3489"/>
                  </a:lnTo>
                  <a:lnTo>
                    <a:pt x="1328" y="2992"/>
                  </a:lnTo>
                  <a:lnTo>
                    <a:pt x="1908" y="2954"/>
                  </a:lnTo>
                  <a:close/>
                  <a:moveTo>
                    <a:pt x="2545" y="2954"/>
                  </a:moveTo>
                  <a:lnTo>
                    <a:pt x="2545" y="2954"/>
                  </a:lnTo>
                  <a:lnTo>
                    <a:pt x="2545" y="2954"/>
                  </a:lnTo>
                  <a:lnTo>
                    <a:pt x="2868" y="3435"/>
                  </a:lnTo>
                  <a:lnTo>
                    <a:pt x="3474" y="3489"/>
                  </a:lnTo>
                  <a:lnTo>
                    <a:pt x="3124" y="2992"/>
                  </a:lnTo>
                  <a:lnTo>
                    <a:pt x="2545" y="2954"/>
                  </a:lnTo>
                  <a:close/>
                  <a:moveTo>
                    <a:pt x="3792" y="4040"/>
                  </a:moveTo>
                  <a:lnTo>
                    <a:pt x="4048" y="4560"/>
                  </a:lnTo>
                  <a:lnTo>
                    <a:pt x="3792" y="5113"/>
                  </a:lnTo>
                  <a:lnTo>
                    <a:pt x="3536" y="4560"/>
                  </a:lnTo>
                  <a:lnTo>
                    <a:pt x="3792" y="4040"/>
                  </a:lnTo>
                  <a:close/>
                  <a:moveTo>
                    <a:pt x="3255" y="4603"/>
                  </a:moveTo>
                  <a:lnTo>
                    <a:pt x="3674" y="5429"/>
                  </a:lnTo>
                  <a:lnTo>
                    <a:pt x="2735" y="5492"/>
                  </a:lnTo>
                  <a:lnTo>
                    <a:pt x="2245" y="6256"/>
                  </a:lnTo>
                  <a:lnTo>
                    <a:pt x="1705" y="5464"/>
                  </a:lnTo>
                  <a:lnTo>
                    <a:pt x="801" y="5402"/>
                  </a:lnTo>
                  <a:lnTo>
                    <a:pt x="803" y="5397"/>
                  </a:lnTo>
                  <a:lnTo>
                    <a:pt x="797" y="5396"/>
                  </a:lnTo>
                  <a:lnTo>
                    <a:pt x="1196" y="4582"/>
                  </a:lnTo>
                  <a:lnTo>
                    <a:pt x="778" y="3720"/>
                  </a:lnTo>
                  <a:lnTo>
                    <a:pt x="1687" y="3677"/>
                  </a:lnTo>
                  <a:lnTo>
                    <a:pt x="2209" y="2897"/>
                  </a:lnTo>
                  <a:lnTo>
                    <a:pt x="2716" y="3672"/>
                  </a:lnTo>
                  <a:lnTo>
                    <a:pt x="3651" y="3753"/>
                  </a:lnTo>
                  <a:lnTo>
                    <a:pt x="3255" y="4603"/>
                  </a:lnTo>
                  <a:close/>
                  <a:moveTo>
                    <a:pt x="1141" y="5201"/>
                  </a:moveTo>
                  <a:lnTo>
                    <a:pt x="1141" y="5201"/>
                  </a:lnTo>
                  <a:lnTo>
                    <a:pt x="1829" y="5248"/>
                  </a:lnTo>
                  <a:lnTo>
                    <a:pt x="2240" y="5850"/>
                  </a:lnTo>
                  <a:lnTo>
                    <a:pt x="2607" y="5276"/>
                  </a:lnTo>
                  <a:lnTo>
                    <a:pt x="3321" y="5228"/>
                  </a:lnTo>
                  <a:lnTo>
                    <a:pt x="3006" y="4607"/>
                  </a:lnTo>
                  <a:lnTo>
                    <a:pt x="3311" y="3954"/>
                  </a:lnTo>
                  <a:lnTo>
                    <a:pt x="3304" y="3954"/>
                  </a:lnTo>
                  <a:lnTo>
                    <a:pt x="3308" y="3947"/>
                  </a:lnTo>
                  <a:lnTo>
                    <a:pt x="2589" y="3885"/>
                  </a:lnTo>
                  <a:lnTo>
                    <a:pt x="2207" y="3303"/>
                  </a:lnTo>
                  <a:lnTo>
                    <a:pt x="1811" y="3896"/>
                  </a:lnTo>
                  <a:lnTo>
                    <a:pt x="1128" y="3927"/>
                  </a:lnTo>
                  <a:lnTo>
                    <a:pt x="1445" y="4582"/>
                  </a:lnTo>
                  <a:lnTo>
                    <a:pt x="1141" y="5201"/>
                  </a:lnTo>
                  <a:lnTo>
                    <a:pt x="1141" y="5201"/>
                  </a:lnTo>
                  <a:close/>
                  <a:moveTo>
                    <a:pt x="2470" y="4131"/>
                  </a:moveTo>
                  <a:lnTo>
                    <a:pt x="2219" y="3747"/>
                  </a:lnTo>
                  <a:lnTo>
                    <a:pt x="1961" y="4132"/>
                  </a:lnTo>
                  <a:lnTo>
                    <a:pt x="1511" y="4153"/>
                  </a:lnTo>
                  <a:lnTo>
                    <a:pt x="1717" y="4578"/>
                  </a:lnTo>
                  <a:lnTo>
                    <a:pt x="1521" y="4978"/>
                  </a:lnTo>
                  <a:lnTo>
                    <a:pt x="1527" y="4979"/>
                  </a:lnTo>
                  <a:lnTo>
                    <a:pt x="1524" y="4985"/>
                  </a:lnTo>
                  <a:lnTo>
                    <a:pt x="1969" y="5016"/>
                  </a:lnTo>
                  <a:lnTo>
                    <a:pt x="2235" y="5405"/>
                  </a:lnTo>
                  <a:lnTo>
                    <a:pt x="2479" y="5027"/>
                  </a:lnTo>
                  <a:lnTo>
                    <a:pt x="2941" y="4996"/>
                  </a:lnTo>
                  <a:lnTo>
                    <a:pt x="2734" y="4588"/>
                  </a:lnTo>
                  <a:lnTo>
                    <a:pt x="2928" y="4171"/>
                  </a:lnTo>
                  <a:lnTo>
                    <a:pt x="2928" y="4171"/>
                  </a:lnTo>
                  <a:lnTo>
                    <a:pt x="2928" y="4171"/>
                  </a:lnTo>
                  <a:lnTo>
                    <a:pt x="2470" y="4131"/>
                  </a:lnTo>
                  <a:close/>
                  <a:moveTo>
                    <a:pt x="1865" y="4784"/>
                  </a:moveTo>
                  <a:lnTo>
                    <a:pt x="1865" y="4784"/>
                  </a:lnTo>
                  <a:lnTo>
                    <a:pt x="1966" y="4578"/>
                  </a:lnTo>
                  <a:lnTo>
                    <a:pt x="1861" y="4360"/>
                  </a:lnTo>
                  <a:lnTo>
                    <a:pt x="2085" y="4350"/>
                  </a:lnTo>
                  <a:lnTo>
                    <a:pt x="2217" y="4153"/>
                  </a:lnTo>
                  <a:lnTo>
                    <a:pt x="2341" y="4344"/>
                  </a:lnTo>
                  <a:lnTo>
                    <a:pt x="2583" y="4365"/>
                  </a:lnTo>
                  <a:lnTo>
                    <a:pt x="2580" y="4372"/>
                  </a:lnTo>
                  <a:lnTo>
                    <a:pt x="2588" y="4372"/>
                  </a:lnTo>
                  <a:lnTo>
                    <a:pt x="2485" y="4592"/>
                  </a:lnTo>
                  <a:lnTo>
                    <a:pt x="2588" y="4795"/>
                  </a:lnTo>
                  <a:lnTo>
                    <a:pt x="2351" y="4811"/>
                  </a:lnTo>
                  <a:lnTo>
                    <a:pt x="2230" y="4999"/>
                  </a:lnTo>
                  <a:lnTo>
                    <a:pt x="2094" y="4800"/>
                  </a:lnTo>
                  <a:lnTo>
                    <a:pt x="1865" y="4784"/>
                  </a:lnTo>
                  <a:lnTo>
                    <a:pt x="1865" y="4784"/>
                  </a:lnTo>
                  <a:close/>
                  <a:moveTo>
                    <a:pt x="660" y="4040"/>
                  </a:moveTo>
                  <a:lnTo>
                    <a:pt x="917" y="4560"/>
                  </a:lnTo>
                  <a:lnTo>
                    <a:pt x="660" y="5113"/>
                  </a:lnTo>
                  <a:lnTo>
                    <a:pt x="404" y="4560"/>
                  </a:lnTo>
                  <a:lnTo>
                    <a:pt x="660" y="4040"/>
                  </a:lnTo>
                  <a:close/>
                  <a:moveTo>
                    <a:pt x="14431" y="2954"/>
                  </a:moveTo>
                  <a:lnTo>
                    <a:pt x="14431" y="2954"/>
                  </a:lnTo>
                  <a:lnTo>
                    <a:pt x="14431" y="2954"/>
                  </a:lnTo>
                  <a:lnTo>
                    <a:pt x="14108" y="3435"/>
                  </a:lnTo>
                  <a:lnTo>
                    <a:pt x="13502" y="3489"/>
                  </a:lnTo>
                  <a:lnTo>
                    <a:pt x="13852" y="2992"/>
                  </a:lnTo>
                  <a:lnTo>
                    <a:pt x="14431" y="2954"/>
                  </a:lnTo>
                  <a:close/>
                  <a:moveTo>
                    <a:pt x="14389" y="4784"/>
                  </a:moveTo>
                  <a:lnTo>
                    <a:pt x="14389" y="4784"/>
                  </a:lnTo>
                  <a:lnTo>
                    <a:pt x="14490" y="4578"/>
                  </a:lnTo>
                  <a:lnTo>
                    <a:pt x="14385" y="4360"/>
                  </a:lnTo>
                  <a:lnTo>
                    <a:pt x="14609" y="4350"/>
                  </a:lnTo>
                  <a:lnTo>
                    <a:pt x="14741" y="4153"/>
                  </a:lnTo>
                  <a:lnTo>
                    <a:pt x="14865" y="4344"/>
                  </a:lnTo>
                  <a:lnTo>
                    <a:pt x="15107" y="4365"/>
                  </a:lnTo>
                  <a:lnTo>
                    <a:pt x="15104" y="4372"/>
                  </a:lnTo>
                  <a:lnTo>
                    <a:pt x="15111" y="4372"/>
                  </a:lnTo>
                  <a:lnTo>
                    <a:pt x="15009" y="4592"/>
                  </a:lnTo>
                  <a:lnTo>
                    <a:pt x="15111" y="4795"/>
                  </a:lnTo>
                  <a:lnTo>
                    <a:pt x="14875" y="4811"/>
                  </a:lnTo>
                  <a:lnTo>
                    <a:pt x="14754" y="4999"/>
                  </a:lnTo>
                  <a:lnTo>
                    <a:pt x="14617" y="4800"/>
                  </a:lnTo>
                  <a:lnTo>
                    <a:pt x="14389" y="4784"/>
                  </a:lnTo>
                  <a:lnTo>
                    <a:pt x="14389" y="4784"/>
                  </a:lnTo>
                  <a:close/>
                  <a:moveTo>
                    <a:pt x="11300" y="2954"/>
                  </a:moveTo>
                  <a:lnTo>
                    <a:pt x="11300" y="2954"/>
                  </a:lnTo>
                  <a:lnTo>
                    <a:pt x="11300" y="2954"/>
                  </a:lnTo>
                  <a:lnTo>
                    <a:pt x="10978" y="3435"/>
                  </a:lnTo>
                  <a:lnTo>
                    <a:pt x="10370" y="3489"/>
                  </a:lnTo>
                  <a:lnTo>
                    <a:pt x="10722" y="2992"/>
                  </a:lnTo>
                  <a:lnTo>
                    <a:pt x="11300" y="2954"/>
                  </a:lnTo>
                  <a:close/>
                  <a:moveTo>
                    <a:pt x="11938" y="2954"/>
                  </a:moveTo>
                  <a:lnTo>
                    <a:pt x="11938" y="2954"/>
                  </a:lnTo>
                  <a:lnTo>
                    <a:pt x="11938" y="2954"/>
                  </a:lnTo>
                  <a:lnTo>
                    <a:pt x="12260" y="3435"/>
                  </a:lnTo>
                  <a:lnTo>
                    <a:pt x="12867" y="3489"/>
                  </a:lnTo>
                  <a:lnTo>
                    <a:pt x="12516" y="2992"/>
                  </a:lnTo>
                  <a:lnTo>
                    <a:pt x="11938" y="2954"/>
                  </a:lnTo>
                  <a:close/>
                  <a:moveTo>
                    <a:pt x="13184" y="4040"/>
                  </a:moveTo>
                  <a:lnTo>
                    <a:pt x="13440" y="4560"/>
                  </a:lnTo>
                  <a:lnTo>
                    <a:pt x="13184" y="5113"/>
                  </a:lnTo>
                  <a:lnTo>
                    <a:pt x="12928" y="4560"/>
                  </a:lnTo>
                  <a:lnTo>
                    <a:pt x="13184" y="4040"/>
                  </a:lnTo>
                  <a:close/>
                  <a:moveTo>
                    <a:pt x="12648" y="4603"/>
                  </a:moveTo>
                  <a:lnTo>
                    <a:pt x="13066" y="5429"/>
                  </a:lnTo>
                  <a:lnTo>
                    <a:pt x="12128" y="5492"/>
                  </a:lnTo>
                  <a:lnTo>
                    <a:pt x="11637" y="6256"/>
                  </a:lnTo>
                  <a:lnTo>
                    <a:pt x="11098" y="5464"/>
                  </a:lnTo>
                  <a:lnTo>
                    <a:pt x="10193" y="5402"/>
                  </a:lnTo>
                  <a:lnTo>
                    <a:pt x="10196" y="5397"/>
                  </a:lnTo>
                  <a:lnTo>
                    <a:pt x="10190" y="5396"/>
                  </a:lnTo>
                  <a:lnTo>
                    <a:pt x="10589" y="4582"/>
                  </a:lnTo>
                  <a:lnTo>
                    <a:pt x="10172" y="3720"/>
                  </a:lnTo>
                  <a:lnTo>
                    <a:pt x="11080" y="3677"/>
                  </a:lnTo>
                  <a:lnTo>
                    <a:pt x="11603" y="2897"/>
                  </a:lnTo>
                  <a:lnTo>
                    <a:pt x="12110" y="3672"/>
                  </a:lnTo>
                  <a:lnTo>
                    <a:pt x="13045" y="3753"/>
                  </a:lnTo>
                  <a:lnTo>
                    <a:pt x="12648" y="4603"/>
                  </a:lnTo>
                  <a:close/>
                  <a:moveTo>
                    <a:pt x="10534" y="5201"/>
                  </a:moveTo>
                  <a:lnTo>
                    <a:pt x="10534" y="5201"/>
                  </a:lnTo>
                  <a:lnTo>
                    <a:pt x="11222" y="5248"/>
                  </a:lnTo>
                  <a:lnTo>
                    <a:pt x="11632" y="5850"/>
                  </a:lnTo>
                  <a:lnTo>
                    <a:pt x="12000" y="5276"/>
                  </a:lnTo>
                  <a:lnTo>
                    <a:pt x="12714" y="5228"/>
                  </a:lnTo>
                  <a:lnTo>
                    <a:pt x="12399" y="4607"/>
                  </a:lnTo>
                  <a:lnTo>
                    <a:pt x="12704" y="3954"/>
                  </a:lnTo>
                  <a:lnTo>
                    <a:pt x="12697" y="3954"/>
                  </a:lnTo>
                  <a:lnTo>
                    <a:pt x="12700" y="3947"/>
                  </a:lnTo>
                  <a:lnTo>
                    <a:pt x="11981" y="3885"/>
                  </a:lnTo>
                  <a:lnTo>
                    <a:pt x="11601" y="3303"/>
                  </a:lnTo>
                  <a:lnTo>
                    <a:pt x="11203" y="3896"/>
                  </a:lnTo>
                  <a:lnTo>
                    <a:pt x="10521" y="3927"/>
                  </a:lnTo>
                  <a:lnTo>
                    <a:pt x="10837" y="4582"/>
                  </a:lnTo>
                  <a:lnTo>
                    <a:pt x="10534" y="5201"/>
                  </a:lnTo>
                  <a:lnTo>
                    <a:pt x="10534" y="5201"/>
                  </a:lnTo>
                  <a:close/>
                  <a:moveTo>
                    <a:pt x="11862" y="4131"/>
                  </a:moveTo>
                  <a:lnTo>
                    <a:pt x="11611" y="3747"/>
                  </a:lnTo>
                  <a:lnTo>
                    <a:pt x="11354" y="4132"/>
                  </a:lnTo>
                  <a:lnTo>
                    <a:pt x="10904" y="4153"/>
                  </a:lnTo>
                  <a:lnTo>
                    <a:pt x="11110" y="4578"/>
                  </a:lnTo>
                  <a:lnTo>
                    <a:pt x="10913" y="4978"/>
                  </a:lnTo>
                  <a:lnTo>
                    <a:pt x="10921" y="4979"/>
                  </a:lnTo>
                  <a:lnTo>
                    <a:pt x="10917" y="4985"/>
                  </a:lnTo>
                  <a:lnTo>
                    <a:pt x="11363" y="5016"/>
                  </a:lnTo>
                  <a:lnTo>
                    <a:pt x="11629" y="5405"/>
                  </a:lnTo>
                  <a:lnTo>
                    <a:pt x="11872" y="5027"/>
                  </a:lnTo>
                  <a:lnTo>
                    <a:pt x="12333" y="4996"/>
                  </a:lnTo>
                  <a:lnTo>
                    <a:pt x="12127" y="4588"/>
                  </a:lnTo>
                  <a:lnTo>
                    <a:pt x="12320" y="4171"/>
                  </a:lnTo>
                  <a:lnTo>
                    <a:pt x="12320" y="4171"/>
                  </a:lnTo>
                  <a:lnTo>
                    <a:pt x="12320" y="4171"/>
                  </a:lnTo>
                  <a:lnTo>
                    <a:pt x="11862" y="4131"/>
                  </a:lnTo>
                  <a:close/>
                  <a:moveTo>
                    <a:pt x="11258" y="4784"/>
                  </a:moveTo>
                  <a:lnTo>
                    <a:pt x="11258" y="4784"/>
                  </a:lnTo>
                  <a:lnTo>
                    <a:pt x="11359" y="4578"/>
                  </a:lnTo>
                  <a:lnTo>
                    <a:pt x="11254" y="4360"/>
                  </a:lnTo>
                  <a:lnTo>
                    <a:pt x="11477" y="4350"/>
                  </a:lnTo>
                  <a:lnTo>
                    <a:pt x="11609" y="4153"/>
                  </a:lnTo>
                  <a:lnTo>
                    <a:pt x="11735" y="4344"/>
                  </a:lnTo>
                  <a:lnTo>
                    <a:pt x="11977" y="4365"/>
                  </a:lnTo>
                  <a:lnTo>
                    <a:pt x="11973" y="4372"/>
                  </a:lnTo>
                  <a:lnTo>
                    <a:pt x="11980" y="4372"/>
                  </a:lnTo>
                  <a:lnTo>
                    <a:pt x="11877" y="4592"/>
                  </a:lnTo>
                  <a:lnTo>
                    <a:pt x="11981" y="4795"/>
                  </a:lnTo>
                  <a:lnTo>
                    <a:pt x="11744" y="4811"/>
                  </a:lnTo>
                  <a:lnTo>
                    <a:pt x="11623" y="4999"/>
                  </a:lnTo>
                  <a:lnTo>
                    <a:pt x="11487" y="4800"/>
                  </a:lnTo>
                  <a:lnTo>
                    <a:pt x="11258" y="4784"/>
                  </a:lnTo>
                  <a:lnTo>
                    <a:pt x="11258" y="4784"/>
                  </a:lnTo>
                  <a:close/>
                  <a:moveTo>
                    <a:pt x="8170" y="2954"/>
                  </a:moveTo>
                  <a:lnTo>
                    <a:pt x="8170" y="2954"/>
                  </a:lnTo>
                  <a:lnTo>
                    <a:pt x="8170" y="2954"/>
                  </a:lnTo>
                  <a:lnTo>
                    <a:pt x="7846" y="3435"/>
                  </a:lnTo>
                  <a:lnTo>
                    <a:pt x="7240" y="3489"/>
                  </a:lnTo>
                  <a:lnTo>
                    <a:pt x="7590" y="2992"/>
                  </a:lnTo>
                  <a:lnTo>
                    <a:pt x="8170" y="2954"/>
                  </a:lnTo>
                  <a:close/>
                  <a:moveTo>
                    <a:pt x="8807" y="2954"/>
                  </a:moveTo>
                  <a:lnTo>
                    <a:pt x="8807" y="2954"/>
                  </a:lnTo>
                  <a:lnTo>
                    <a:pt x="8807" y="2954"/>
                  </a:lnTo>
                  <a:lnTo>
                    <a:pt x="9130" y="3435"/>
                  </a:lnTo>
                  <a:lnTo>
                    <a:pt x="9736" y="3489"/>
                  </a:lnTo>
                  <a:lnTo>
                    <a:pt x="9386" y="2992"/>
                  </a:lnTo>
                  <a:lnTo>
                    <a:pt x="8807" y="2954"/>
                  </a:lnTo>
                  <a:close/>
                  <a:moveTo>
                    <a:pt x="10054" y="4040"/>
                  </a:moveTo>
                  <a:lnTo>
                    <a:pt x="10310" y="4560"/>
                  </a:lnTo>
                  <a:lnTo>
                    <a:pt x="10054" y="5113"/>
                  </a:lnTo>
                  <a:lnTo>
                    <a:pt x="9798" y="4560"/>
                  </a:lnTo>
                  <a:lnTo>
                    <a:pt x="10054" y="4040"/>
                  </a:lnTo>
                  <a:close/>
                  <a:moveTo>
                    <a:pt x="6922" y="4040"/>
                  </a:moveTo>
                  <a:lnTo>
                    <a:pt x="7178" y="4560"/>
                  </a:lnTo>
                  <a:lnTo>
                    <a:pt x="6922" y="5113"/>
                  </a:lnTo>
                  <a:lnTo>
                    <a:pt x="6666" y="4560"/>
                  </a:lnTo>
                  <a:lnTo>
                    <a:pt x="6922" y="4040"/>
                  </a:lnTo>
                  <a:close/>
                  <a:moveTo>
                    <a:pt x="9517" y="4603"/>
                  </a:moveTo>
                  <a:lnTo>
                    <a:pt x="9936" y="5429"/>
                  </a:lnTo>
                  <a:lnTo>
                    <a:pt x="8998" y="5492"/>
                  </a:lnTo>
                  <a:lnTo>
                    <a:pt x="8507" y="6256"/>
                  </a:lnTo>
                  <a:lnTo>
                    <a:pt x="7966" y="5464"/>
                  </a:lnTo>
                  <a:lnTo>
                    <a:pt x="7063" y="5402"/>
                  </a:lnTo>
                  <a:lnTo>
                    <a:pt x="7066" y="5397"/>
                  </a:lnTo>
                  <a:lnTo>
                    <a:pt x="7058" y="5396"/>
                  </a:lnTo>
                  <a:lnTo>
                    <a:pt x="7457" y="4582"/>
                  </a:lnTo>
                  <a:lnTo>
                    <a:pt x="7040" y="3720"/>
                  </a:lnTo>
                  <a:lnTo>
                    <a:pt x="7949" y="3677"/>
                  </a:lnTo>
                  <a:lnTo>
                    <a:pt x="8471" y="2897"/>
                  </a:lnTo>
                  <a:lnTo>
                    <a:pt x="8978" y="3672"/>
                  </a:lnTo>
                  <a:lnTo>
                    <a:pt x="9914" y="3753"/>
                  </a:lnTo>
                  <a:lnTo>
                    <a:pt x="9517" y="4603"/>
                  </a:lnTo>
                  <a:close/>
                  <a:moveTo>
                    <a:pt x="7403" y="5201"/>
                  </a:moveTo>
                  <a:lnTo>
                    <a:pt x="7403" y="5201"/>
                  </a:lnTo>
                  <a:lnTo>
                    <a:pt x="8091" y="5248"/>
                  </a:lnTo>
                  <a:lnTo>
                    <a:pt x="8502" y="5850"/>
                  </a:lnTo>
                  <a:lnTo>
                    <a:pt x="8869" y="5276"/>
                  </a:lnTo>
                  <a:lnTo>
                    <a:pt x="9582" y="5228"/>
                  </a:lnTo>
                  <a:lnTo>
                    <a:pt x="9268" y="4607"/>
                  </a:lnTo>
                  <a:lnTo>
                    <a:pt x="9573" y="3954"/>
                  </a:lnTo>
                  <a:lnTo>
                    <a:pt x="9566" y="3954"/>
                  </a:lnTo>
                  <a:lnTo>
                    <a:pt x="9569" y="3947"/>
                  </a:lnTo>
                  <a:lnTo>
                    <a:pt x="8851" y="3885"/>
                  </a:lnTo>
                  <a:lnTo>
                    <a:pt x="8469" y="3303"/>
                  </a:lnTo>
                  <a:lnTo>
                    <a:pt x="8072" y="3896"/>
                  </a:lnTo>
                  <a:lnTo>
                    <a:pt x="7390" y="3927"/>
                  </a:lnTo>
                  <a:lnTo>
                    <a:pt x="7707" y="4582"/>
                  </a:lnTo>
                  <a:lnTo>
                    <a:pt x="7403" y="5201"/>
                  </a:lnTo>
                  <a:lnTo>
                    <a:pt x="7403" y="5201"/>
                  </a:lnTo>
                  <a:close/>
                  <a:moveTo>
                    <a:pt x="8732" y="4131"/>
                  </a:moveTo>
                  <a:lnTo>
                    <a:pt x="8481" y="3747"/>
                  </a:lnTo>
                  <a:lnTo>
                    <a:pt x="8223" y="4132"/>
                  </a:lnTo>
                  <a:lnTo>
                    <a:pt x="7773" y="4153"/>
                  </a:lnTo>
                  <a:lnTo>
                    <a:pt x="7979" y="4578"/>
                  </a:lnTo>
                  <a:lnTo>
                    <a:pt x="7783" y="4978"/>
                  </a:lnTo>
                  <a:lnTo>
                    <a:pt x="7789" y="4979"/>
                  </a:lnTo>
                  <a:lnTo>
                    <a:pt x="7786" y="4985"/>
                  </a:lnTo>
                  <a:lnTo>
                    <a:pt x="8231" y="5016"/>
                  </a:lnTo>
                  <a:lnTo>
                    <a:pt x="8497" y="5405"/>
                  </a:lnTo>
                  <a:lnTo>
                    <a:pt x="8740" y="5027"/>
                  </a:lnTo>
                  <a:lnTo>
                    <a:pt x="9203" y="4996"/>
                  </a:lnTo>
                  <a:lnTo>
                    <a:pt x="8995" y="4588"/>
                  </a:lnTo>
                  <a:lnTo>
                    <a:pt x="9190" y="4171"/>
                  </a:lnTo>
                  <a:lnTo>
                    <a:pt x="9190" y="4171"/>
                  </a:lnTo>
                  <a:lnTo>
                    <a:pt x="9190" y="4171"/>
                  </a:lnTo>
                  <a:lnTo>
                    <a:pt x="8732" y="4131"/>
                  </a:lnTo>
                  <a:close/>
                  <a:moveTo>
                    <a:pt x="8128" y="4784"/>
                  </a:moveTo>
                  <a:lnTo>
                    <a:pt x="8128" y="4784"/>
                  </a:lnTo>
                  <a:lnTo>
                    <a:pt x="8228" y="4578"/>
                  </a:lnTo>
                  <a:lnTo>
                    <a:pt x="8123" y="4360"/>
                  </a:lnTo>
                  <a:lnTo>
                    <a:pt x="8347" y="4350"/>
                  </a:lnTo>
                  <a:lnTo>
                    <a:pt x="8479" y="4153"/>
                  </a:lnTo>
                  <a:lnTo>
                    <a:pt x="8603" y="4344"/>
                  </a:lnTo>
                  <a:lnTo>
                    <a:pt x="8845" y="4365"/>
                  </a:lnTo>
                  <a:lnTo>
                    <a:pt x="8842" y="4372"/>
                  </a:lnTo>
                  <a:lnTo>
                    <a:pt x="8850" y="4372"/>
                  </a:lnTo>
                  <a:lnTo>
                    <a:pt x="8747" y="4592"/>
                  </a:lnTo>
                  <a:lnTo>
                    <a:pt x="8850" y="4795"/>
                  </a:lnTo>
                  <a:lnTo>
                    <a:pt x="8613" y="4811"/>
                  </a:lnTo>
                  <a:lnTo>
                    <a:pt x="8492" y="4999"/>
                  </a:lnTo>
                  <a:lnTo>
                    <a:pt x="8356" y="4800"/>
                  </a:lnTo>
                  <a:lnTo>
                    <a:pt x="8128" y="4784"/>
                  </a:lnTo>
                  <a:lnTo>
                    <a:pt x="8128" y="4784"/>
                  </a:lnTo>
                  <a:close/>
                  <a:moveTo>
                    <a:pt x="6603" y="244"/>
                  </a:moveTo>
                  <a:lnTo>
                    <a:pt x="6603" y="245"/>
                  </a:lnTo>
                  <a:lnTo>
                    <a:pt x="6614" y="244"/>
                  </a:lnTo>
                  <a:lnTo>
                    <a:pt x="6292" y="726"/>
                  </a:lnTo>
                  <a:lnTo>
                    <a:pt x="5685" y="781"/>
                  </a:lnTo>
                  <a:lnTo>
                    <a:pt x="5686" y="780"/>
                  </a:lnTo>
                  <a:lnTo>
                    <a:pt x="5674" y="781"/>
                  </a:lnTo>
                  <a:lnTo>
                    <a:pt x="6025" y="283"/>
                  </a:lnTo>
                  <a:lnTo>
                    <a:pt x="6603" y="244"/>
                  </a:lnTo>
                  <a:close/>
                  <a:moveTo>
                    <a:pt x="7241" y="244"/>
                  </a:moveTo>
                  <a:lnTo>
                    <a:pt x="7564" y="726"/>
                  </a:lnTo>
                  <a:lnTo>
                    <a:pt x="8171" y="781"/>
                  </a:lnTo>
                  <a:lnTo>
                    <a:pt x="8170" y="780"/>
                  </a:lnTo>
                  <a:lnTo>
                    <a:pt x="8182" y="781"/>
                  </a:lnTo>
                  <a:lnTo>
                    <a:pt x="7830" y="283"/>
                  </a:lnTo>
                  <a:lnTo>
                    <a:pt x="7252" y="244"/>
                  </a:lnTo>
                  <a:lnTo>
                    <a:pt x="7253" y="245"/>
                  </a:lnTo>
                  <a:lnTo>
                    <a:pt x="7241" y="244"/>
                  </a:lnTo>
                  <a:close/>
                  <a:moveTo>
                    <a:pt x="7951" y="1894"/>
                  </a:moveTo>
                  <a:lnTo>
                    <a:pt x="8370" y="2721"/>
                  </a:lnTo>
                  <a:lnTo>
                    <a:pt x="7431" y="2782"/>
                  </a:lnTo>
                  <a:lnTo>
                    <a:pt x="6941" y="3547"/>
                  </a:lnTo>
                  <a:lnTo>
                    <a:pt x="6401" y="2755"/>
                  </a:lnTo>
                  <a:lnTo>
                    <a:pt x="5498" y="2694"/>
                  </a:lnTo>
                  <a:lnTo>
                    <a:pt x="5500" y="2687"/>
                  </a:lnTo>
                  <a:lnTo>
                    <a:pt x="5493" y="2687"/>
                  </a:lnTo>
                  <a:lnTo>
                    <a:pt x="5892" y="1874"/>
                  </a:lnTo>
                  <a:lnTo>
                    <a:pt x="5475" y="1011"/>
                  </a:lnTo>
                  <a:lnTo>
                    <a:pt x="6383" y="968"/>
                  </a:lnTo>
                  <a:lnTo>
                    <a:pt x="6906" y="187"/>
                  </a:lnTo>
                  <a:lnTo>
                    <a:pt x="7413" y="962"/>
                  </a:lnTo>
                  <a:lnTo>
                    <a:pt x="8348" y="1044"/>
                  </a:lnTo>
                  <a:lnTo>
                    <a:pt x="7951" y="1894"/>
                  </a:lnTo>
                  <a:close/>
                  <a:moveTo>
                    <a:pt x="5838" y="2493"/>
                  </a:moveTo>
                  <a:lnTo>
                    <a:pt x="5838" y="2493"/>
                  </a:lnTo>
                  <a:lnTo>
                    <a:pt x="6526" y="2539"/>
                  </a:lnTo>
                  <a:lnTo>
                    <a:pt x="6935" y="3141"/>
                  </a:lnTo>
                  <a:lnTo>
                    <a:pt x="7304" y="2566"/>
                  </a:lnTo>
                  <a:lnTo>
                    <a:pt x="8017" y="2520"/>
                  </a:lnTo>
                  <a:lnTo>
                    <a:pt x="7703" y="1899"/>
                  </a:lnTo>
                  <a:lnTo>
                    <a:pt x="8008" y="1245"/>
                  </a:lnTo>
                  <a:lnTo>
                    <a:pt x="8001" y="1245"/>
                  </a:lnTo>
                  <a:lnTo>
                    <a:pt x="8004" y="1239"/>
                  </a:lnTo>
                  <a:lnTo>
                    <a:pt x="7284" y="1176"/>
                  </a:lnTo>
                  <a:lnTo>
                    <a:pt x="6904" y="593"/>
                  </a:lnTo>
                  <a:lnTo>
                    <a:pt x="6507" y="1187"/>
                  </a:lnTo>
                  <a:lnTo>
                    <a:pt x="5824" y="1218"/>
                  </a:lnTo>
                  <a:lnTo>
                    <a:pt x="6142" y="1874"/>
                  </a:lnTo>
                  <a:lnTo>
                    <a:pt x="5838" y="2493"/>
                  </a:lnTo>
                  <a:lnTo>
                    <a:pt x="5838" y="2493"/>
                  </a:lnTo>
                  <a:close/>
                  <a:moveTo>
                    <a:pt x="7167" y="1421"/>
                  </a:moveTo>
                  <a:lnTo>
                    <a:pt x="6915" y="1038"/>
                  </a:lnTo>
                  <a:lnTo>
                    <a:pt x="6657" y="1422"/>
                  </a:lnTo>
                  <a:lnTo>
                    <a:pt x="6208" y="1444"/>
                  </a:lnTo>
                  <a:lnTo>
                    <a:pt x="6413" y="1868"/>
                  </a:lnTo>
                  <a:lnTo>
                    <a:pt x="6216" y="2269"/>
                  </a:lnTo>
                  <a:lnTo>
                    <a:pt x="6224" y="2270"/>
                  </a:lnTo>
                  <a:lnTo>
                    <a:pt x="6221" y="2276"/>
                  </a:lnTo>
                  <a:lnTo>
                    <a:pt x="6666" y="2306"/>
                  </a:lnTo>
                  <a:lnTo>
                    <a:pt x="6932" y="2697"/>
                  </a:lnTo>
                  <a:lnTo>
                    <a:pt x="7175" y="2318"/>
                  </a:lnTo>
                  <a:lnTo>
                    <a:pt x="7637" y="2287"/>
                  </a:lnTo>
                  <a:lnTo>
                    <a:pt x="7430" y="1878"/>
                  </a:lnTo>
                  <a:lnTo>
                    <a:pt x="7625" y="1461"/>
                  </a:lnTo>
                  <a:lnTo>
                    <a:pt x="7625" y="1461"/>
                  </a:lnTo>
                  <a:lnTo>
                    <a:pt x="7625" y="1461"/>
                  </a:lnTo>
                  <a:lnTo>
                    <a:pt x="7167" y="1421"/>
                  </a:lnTo>
                  <a:close/>
                  <a:moveTo>
                    <a:pt x="6561" y="2075"/>
                  </a:moveTo>
                  <a:lnTo>
                    <a:pt x="6561" y="2075"/>
                  </a:lnTo>
                  <a:lnTo>
                    <a:pt x="6663" y="1869"/>
                  </a:lnTo>
                  <a:lnTo>
                    <a:pt x="6557" y="1651"/>
                  </a:lnTo>
                  <a:lnTo>
                    <a:pt x="6781" y="1641"/>
                  </a:lnTo>
                  <a:lnTo>
                    <a:pt x="6913" y="1444"/>
                  </a:lnTo>
                  <a:lnTo>
                    <a:pt x="7038" y="1635"/>
                  </a:lnTo>
                  <a:lnTo>
                    <a:pt x="7280" y="1656"/>
                  </a:lnTo>
                  <a:lnTo>
                    <a:pt x="7277" y="1662"/>
                  </a:lnTo>
                  <a:lnTo>
                    <a:pt x="7284" y="1663"/>
                  </a:lnTo>
                  <a:lnTo>
                    <a:pt x="7182" y="1882"/>
                  </a:lnTo>
                  <a:lnTo>
                    <a:pt x="7284" y="2087"/>
                  </a:lnTo>
                  <a:lnTo>
                    <a:pt x="7048" y="2102"/>
                  </a:lnTo>
                  <a:lnTo>
                    <a:pt x="6927" y="2291"/>
                  </a:lnTo>
                  <a:lnTo>
                    <a:pt x="6790" y="2091"/>
                  </a:lnTo>
                  <a:lnTo>
                    <a:pt x="6561" y="2075"/>
                  </a:lnTo>
                  <a:lnTo>
                    <a:pt x="6561" y="2075"/>
                  </a:lnTo>
                  <a:close/>
                  <a:moveTo>
                    <a:pt x="3473" y="244"/>
                  </a:moveTo>
                  <a:lnTo>
                    <a:pt x="3472" y="245"/>
                  </a:lnTo>
                  <a:lnTo>
                    <a:pt x="3484" y="244"/>
                  </a:lnTo>
                  <a:lnTo>
                    <a:pt x="3161" y="726"/>
                  </a:lnTo>
                  <a:lnTo>
                    <a:pt x="2554" y="781"/>
                  </a:lnTo>
                  <a:lnTo>
                    <a:pt x="2554" y="780"/>
                  </a:lnTo>
                  <a:lnTo>
                    <a:pt x="2543" y="781"/>
                  </a:lnTo>
                  <a:lnTo>
                    <a:pt x="2894" y="283"/>
                  </a:lnTo>
                  <a:lnTo>
                    <a:pt x="3473" y="244"/>
                  </a:lnTo>
                  <a:close/>
                  <a:moveTo>
                    <a:pt x="4111" y="244"/>
                  </a:moveTo>
                  <a:lnTo>
                    <a:pt x="4433" y="726"/>
                  </a:lnTo>
                  <a:lnTo>
                    <a:pt x="5040" y="781"/>
                  </a:lnTo>
                  <a:lnTo>
                    <a:pt x="5039" y="780"/>
                  </a:lnTo>
                  <a:lnTo>
                    <a:pt x="5050" y="781"/>
                  </a:lnTo>
                  <a:lnTo>
                    <a:pt x="4700" y="283"/>
                  </a:lnTo>
                  <a:lnTo>
                    <a:pt x="4122" y="244"/>
                  </a:lnTo>
                  <a:lnTo>
                    <a:pt x="4122" y="245"/>
                  </a:lnTo>
                  <a:lnTo>
                    <a:pt x="4111" y="244"/>
                  </a:lnTo>
                  <a:close/>
                  <a:moveTo>
                    <a:pt x="5357" y="1331"/>
                  </a:moveTo>
                  <a:lnTo>
                    <a:pt x="5613" y="1851"/>
                  </a:lnTo>
                  <a:lnTo>
                    <a:pt x="5357" y="2403"/>
                  </a:lnTo>
                  <a:lnTo>
                    <a:pt x="5101" y="1851"/>
                  </a:lnTo>
                  <a:lnTo>
                    <a:pt x="5357" y="1331"/>
                  </a:lnTo>
                  <a:close/>
                  <a:moveTo>
                    <a:pt x="4821" y="1894"/>
                  </a:moveTo>
                  <a:lnTo>
                    <a:pt x="5239" y="2721"/>
                  </a:lnTo>
                  <a:lnTo>
                    <a:pt x="4301" y="2782"/>
                  </a:lnTo>
                  <a:lnTo>
                    <a:pt x="3810" y="3547"/>
                  </a:lnTo>
                  <a:lnTo>
                    <a:pt x="3271" y="2755"/>
                  </a:lnTo>
                  <a:lnTo>
                    <a:pt x="2366" y="2694"/>
                  </a:lnTo>
                  <a:lnTo>
                    <a:pt x="2369" y="2687"/>
                  </a:lnTo>
                  <a:lnTo>
                    <a:pt x="2362" y="2687"/>
                  </a:lnTo>
                  <a:lnTo>
                    <a:pt x="2762" y="1874"/>
                  </a:lnTo>
                  <a:lnTo>
                    <a:pt x="2345" y="1011"/>
                  </a:lnTo>
                  <a:lnTo>
                    <a:pt x="3253" y="968"/>
                  </a:lnTo>
                  <a:lnTo>
                    <a:pt x="3776" y="187"/>
                  </a:lnTo>
                  <a:lnTo>
                    <a:pt x="4283" y="962"/>
                  </a:lnTo>
                  <a:lnTo>
                    <a:pt x="5218" y="1044"/>
                  </a:lnTo>
                  <a:lnTo>
                    <a:pt x="4821" y="1894"/>
                  </a:lnTo>
                  <a:close/>
                  <a:moveTo>
                    <a:pt x="2707" y="2493"/>
                  </a:moveTo>
                  <a:lnTo>
                    <a:pt x="2707" y="2493"/>
                  </a:lnTo>
                  <a:lnTo>
                    <a:pt x="3395" y="2539"/>
                  </a:lnTo>
                  <a:lnTo>
                    <a:pt x="3805" y="3141"/>
                  </a:lnTo>
                  <a:lnTo>
                    <a:pt x="4173" y="2566"/>
                  </a:lnTo>
                  <a:lnTo>
                    <a:pt x="4886" y="2520"/>
                  </a:lnTo>
                  <a:lnTo>
                    <a:pt x="4571" y="1899"/>
                  </a:lnTo>
                  <a:lnTo>
                    <a:pt x="4877" y="1245"/>
                  </a:lnTo>
                  <a:lnTo>
                    <a:pt x="4870" y="1245"/>
                  </a:lnTo>
                  <a:lnTo>
                    <a:pt x="4873" y="1239"/>
                  </a:lnTo>
                  <a:lnTo>
                    <a:pt x="4154" y="1176"/>
                  </a:lnTo>
                  <a:lnTo>
                    <a:pt x="3774" y="593"/>
                  </a:lnTo>
                  <a:lnTo>
                    <a:pt x="3376" y="1187"/>
                  </a:lnTo>
                  <a:lnTo>
                    <a:pt x="2694" y="1218"/>
                  </a:lnTo>
                  <a:lnTo>
                    <a:pt x="3010" y="1874"/>
                  </a:lnTo>
                  <a:lnTo>
                    <a:pt x="2707" y="2493"/>
                  </a:lnTo>
                  <a:lnTo>
                    <a:pt x="2707" y="2493"/>
                  </a:lnTo>
                  <a:close/>
                  <a:moveTo>
                    <a:pt x="4035" y="1421"/>
                  </a:moveTo>
                  <a:lnTo>
                    <a:pt x="3784" y="1038"/>
                  </a:lnTo>
                  <a:lnTo>
                    <a:pt x="3527" y="1422"/>
                  </a:lnTo>
                  <a:lnTo>
                    <a:pt x="3077" y="1444"/>
                  </a:lnTo>
                  <a:lnTo>
                    <a:pt x="3283" y="1868"/>
                  </a:lnTo>
                  <a:lnTo>
                    <a:pt x="3086" y="2269"/>
                  </a:lnTo>
                  <a:lnTo>
                    <a:pt x="3093" y="2270"/>
                  </a:lnTo>
                  <a:lnTo>
                    <a:pt x="3090" y="2276"/>
                  </a:lnTo>
                  <a:lnTo>
                    <a:pt x="3536" y="2306"/>
                  </a:lnTo>
                  <a:lnTo>
                    <a:pt x="3802" y="2697"/>
                  </a:lnTo>
                  <a:lnTo>
                    <a:pt x="4044" y="2318"/>
                  </a:lnTo>
                  <a:lnTo>
                    <a:pt x="4506" y="2287"/>
                  </a:lnTo>
                  <a:lnTo>
                    <a:pt x="4299" y="1878"/>
                  </a:lnTo>
                  <a:lnTo>
                    <a:pt x="4493" y="1461"/>
                  </a:lnTo>
                  <a:lnTo>
                    <a:pt x="4493" y="1461"/>
                  </a:lnTo>
                  <a:lnTo>
                    <a:pt x="4493" y="1461"/>
                  </a:lnTo>
                  <a:lnTo>
                    <a:pt x="4035" y="1421"/>
                  </a:lnTo>
                  <a:close/>
                  <a:moveTo>
                    <a:pt x="3431" y="2075"/>
                  </a:moveTo>
                  <a:lnTo>
                    <a:pt x="3431" y="2075"/>
                  </a:lnTo>
                  <a:lnTo>
                    <a:pt x="3531" y="1869"/>
                  </a:lnTo>
                  <a:lnTo>
                    <a:pt x="3427" y="1651"/>
                  </a:lnTo>
                  <a:lnTo>
                    <a:pt x="3650" y="1641"/>
                  </a:lnTo>
                  <a:lnTo>
                    <a:pt x="3782" y="1444"/>
                  </a:lnTo>
                  <a:lnTo>
                    <a:pt x="3906" y="1635"/>
                  </a:lnTo>
                  <a:lnTo>
                    <a:pt x="4149" y="1656"/>
                  </a:lnTo>
                  <a:lnTo>
                    <a:pt x="4145" y="1662"/>
                  </a:lnTo>
                  <a:lnTo>
                    <a:pt x="4153" y="1663"/>
                  </a:lnTo>
                  <a:lnTo>
                    <a:pt x="4050" y="1882"/>
                  </a:lnTo>
                  <a:lnTo>
                    <a:pt x="4153" y="2087"/>
                  </a:lnTo>
                  <a:lnTo>
                    <a:pt x="3916" y="2102"/>
                  </a:lnTo>
                  <a:lnTo>
                    <a:pt x="3795" y="2291"/>
                  </a:lnTo>
                  <a:lnTo>
                    <a:pt x="3660" y="2091"/>
                  </a:lnTo>
                  <a:lnTo>
                    <a:pt x="3431" y="2075"/>
                  </a:lnTo>
                  <a:lnTo>
                    <a:pt x="3431" y="2075"/>
                  </a:lnTo>
                  <a:close/>
                  <a:moveTo>
                    <a:pt x="979" y="244"/>
                  </a:moveTo>
                  <a:lnTo>
                    <a:pt x="1303" y="726"/>
                  </a:lnTo>
                  <a:lnTo>
                    <a:pt x="1909" y="781"/>
                  </a:lnTo>
                  <a:lnTo>
                    <a:pt x="1908" y="780"/>
                  </a:lnTo>
                  <a:lnTo>
                    <a:pt x="1920" y="781"/>
                  </a:lnTo>
                  <a:lnTo>
                    <a:pt x="1568" y="283"/>
                  </a:lnTo>
                  <a:lnTo>
                    <a:pt x="990" y="244"/>
                  </a:lnTo>
                  <a:lnTo>
                    <a:pt x="991" y="245"/>
                  </a:lnTo>
                  <a:lnTo>
                    <a:pt x="979" y="244"/>
                  </a:lnTo>
                  <a:close/>
                  <a:moveTo>
                    <a:pt x="2226" y="1331"/>
                  </a:moveTo>
                  <a:lnTo>
                    <a:pt x="2483" y="1851"/>
                  </a:lnTo>
                  <a:lnTo>
                    <a:pt x="2226" y="2403"/>
                  </a:lnTo>
                  <a:lnTo>
                    <a:pt x="1969" y="1851"/>
                  </a:lnTo>
                  <a:lnTo>
                    <a:pt x="2226" y="1331"/>
                  </a:lnTo>
                  <a:close/>
                  <a:moveTo>
                    <a:pt x="299" y="2075"/>
                  </a:moveTo>
                  <a:lnTo>
                    <a:pt x="299" y="2075"/>
                  </a:lnTo>
                  <a:lnTo>
                    <a:pt x="401" y="1869"/>
                  </a:lnTo>
                  <a:lnTo>
                    <a:pt x="295" y="1651"/>
                  </a:lnTo>
                  <a:lnTo>
                    <a:pt x="519" y="1641"/>
                  </a:lnTo>
                  <a:lnTo>
                    <a:pt x="651" y="1444"/>
                  </a:lnTo>
                  <a:lnTo>
                    <a:pt x="776" y="1635"/>
                  </a:lnTo>
                  <a:lnTo>
                    <a:pt x="1018" y="1656"/>
                  </a:lnTo>
                  <a:lnTo>
                    <a:pt x="1015" y="1662"/>
                  </a:lnTo>
                  <a:lnTo>
                    <a:pt x="1023" y="1663"/>
                  </a:lnTo>
                  <a:lnTo>
                    <a:pt x="919" y="1882"/>
                  </a:lnTo>
                  <a:lnTo>
                    <a:pt x="1023" y="2087"/>
                  </a:lnTo>
                  <a:lnTo>
                    <a:pt x="786" y="2102"/>
                  </a:lnTo>
                  <a:lnTo>
                    <a:pt x="665" y="2291"/>
                  </a:lnTo>
                  <a:lnTo>
                    <a:pt x="529" y="2091"/>
                  </a:lnTo>
                  <a:lnTo>
                    <a:pt x="299" y="2075"/>
                  </a:lnTo>
                  <a:lnTo>
                    <a:pt x="299" y="2075"/>
                  </a:lnTo>
                  <a:close/>
                  <a:moveTo>
                    <a:pt x="12865" y="244"/>
                  </a:moveTo>
                  <a:lnTo>
                    <a:pt x="12865" y="245"/>
                  </a:lnTo>
                  <a:lnTo>
                    <a:pt x="12876" y="244"/>
                  </a:lnTo>
                  <a:lnTo>
                    <a:pt x="12554" y="726"/>
                  </a:lnTo>
                  <a:lnTo>
                    <a:pt x="11946" y="781"/>
                  </a:lnTo>
                  <a:lnTo>
                    <a:pt x="11948" y="780"/>
                  </a:lnTo>
                  <a:lnTo>
                    <a:pt x="11936" y="781"/>
                  </a:lnTo>
                  <a:lnTo>
                    <a:pt x="12287" y="283"/>
                  </a:lnTo>
                  <a:lnTo>
                    <a:pt x="12865" y="244"/>
                  </a:lnTo>
                  <a:close/>
                  <a:moveTo>
                    <a:pt x="13503" y="244"/>
                  </a:moveTo>
                  <a:lnTo>
                    <a:pt x="13826" y="726"/>
                  </a:lnTo>
                  <a:lnTo>
                    <a:pt x="14433" y="781"/>
                  </a:lnTo>
                  <a:lnTo>
                    <a:pt x="14433" y="780"/>
                  </a:lnTo>
                  <a:lnTo>
                    <a:pt x="14443" y="781"/>
                  </a:lnTo>
                  <a:lnTo>
                    <a:pt x="14092" y="283"/>
                  </a:lnTo>
                  <a:lnTo>
                    <a:pt x="13514" y="244"/>
                  </a:lnTo>
                  <a:lnTo>
                    <a:pt x="13515" y="245"/>
                  </a:lnTo>
                  <a:lnTo>
                    <a:pt x="13503" y="244"/>
                  </a:lnTo>
                  <a:close/>
                  <a:moveTo>
                    <a:pt x="14750" y="1331"/>
                  </a:moveTo>
                  <a:lnTo>
                    <a:pt x="15007" y="1851"/>
                  </a:lnTo>
                  <a:lnTo>
                    <a:pt x="14750" y="2403"/>
                  </a:lnTo>
                  <a:lnTo>
                    <a:pt x="14494" y="1851"/>
                  </a:lnTo>
                  <a:lnTo>
                    <a:pt x="14750" y="1331"/>
                  </a:lnTo>
                  <a:close/>
                  <a:moveTo>
                    <a:pt x="14213" y="1894"/>
                  </a:moveTo>
                  <a:lnTo>
                    <a:pt x="14631" y="2721"/>
                  </a:lnTo>
                  <a:lnTo>
                    <a:pt x="13693" y="2782"/>
                  </a:lnTo>
                  <a:lnTo>
                    <a:pt x="13202" y="3547"/>
                  </a:lnTo>
                  <a:lnTo>
                    <a:pt x="12663" y="2755"/>
                  </a:lnTo>
                  <a:lnTo>
                    <a:pt x="11759" y="2694"/>
                  </a:lnTo>
                  <a:lnTo>
                    <a:pt x="11762" y="2687"/>
                  </a:lnTo>
                  <a:lnTo>
                    <a:pt x="11755" y="2687"/>
                  </a:lnTo>
                  <a:lnTo>
                    <a:pt x="12154" y="1874"/>
                  </a:lnTo>
                  <a:lnTo>
                    <a:pt x="11737" y="1011"/>
                  </a:lnTo>
                  <a:lnTo>
                    <a:pt x="12645" y="968"/>
                  </a:lnTo>
                  <a:lnTo>
                    <a:pt x="13168" y="187"/>
                  </a:lnTo>
                  <a:lnTo>
                    <a:pt x="13675" y="962"/>
                  </a:lnTo>
                  <a:lnTo>
                    <a:pt x="14610" y="1044"/>
                  </a:lnTo>
                  <a:lnTo>
                    <a:pt x="14213" y="1894"/>
                  </a:lnTo>
                  <a:close/>
                  <a:moveTo>
                    <a:pt x="12100" y="2493"/>
                  </a:moveTo>
                  <a:lnTo>
                    <a:pt x="12100" y="2493"/>
                  </a:lnTo>
                  <a:lnTo>
                    <a:pt x="12787" y="2539"/>
                  </a:lnTo>
                  <a:lnTo>
                    <a:pt x="13197" y="3141"/>
                  </a:lnTo>
                  <a:lnTo>
                    <a:pt x="13566" y="2566"/>
                  </a:lnTo>
                  <a:lnTo>
                    <a:pt x="14279" y="2520"/>
                  </a:lnTo>
                  <a:lnTo>
                    <a:pt x="13965" y="1899"/>
                  </a:lnTo>
                  <a:lnTo>
                    <a:pt x="14269" y="1245"/>
                  </a:lnTo>
                  <a:lnTo>
                    <a:pt x="14263" y="1245"/>
                  </a:lnTo>
                  <a:lnTo>
                    <a:pt x="14266" y="1239"/>
                  </a:lnTo>
                  <a:lnTo>
                    <a:pt x="13546" y="1176"/>
                  </a:lnTo>
                  <a:lnTo>
                    <a:pt x="13166" y="593"/>
                  </a:lnTo>
                  <a:lnTo>
                    <a:pt x="12769" y="1187"/>
                  </a:lnTo>
                  <a:lnTo>
                    <a:pt x="12086" y="1218"/>
                  </a:lnTo>
                  <a:lnTo>
                    <a:pt x="12404" y="1874"/>
                  </a:lnTo>
                  <a:lnTo>
                    <a:pt x="12100" y="2493"/>
                  </a:lnTo>
                  <a:lnTo>
                    <a:pt x="12100" y="2493"/>
                  </a:lnTo>
                  <a:close/>
                  <a:moveTo>
                    <a:pt x="13428" y="1421"/>
                  </a:moveTo>
                  <a:lnTo>
                    <a:pt x="13178" y="1038"/>
                  </a:lnTo>
                  <a:lnTo>
                    <a:pt x="12919" y="1422"/>
                  </a:lnTo>
                  <a:lnTo>
                    <a:pt x="12470" y="1444"/>
                  </a:lnTo>
                  <a:lnTo>
                    <a:pt x="12675" y="1868"/>
                  </a:lnTo>
                  <a:lnTo>
                    <a:pt x="12479" y="2269"/>
                  </a:lnTo>
                  <a:lnTo>
                    <a:pt x="12486" y="2270"/>
                  </a:lnTo>
                  <a:lnTo>
                    <a:pt x="12483" y="2276"/>
                  </a:lnTo>
                  <a:lnTo>
                    <a:pt x="12928" y="2306"/>
                  </a:lnTo>
                  <a:lnTo>
                    <a:pt x="13194" y="2697"/>
                  </a:lnTo>
                  <a:lnTo>
                    <a:pt x="13437" y="2318"/>
                  </a:lnTo>
                  <a:lnTo>
                    <a:pt x="13899" y="2287"/>
                  </a:lnTo>
                  <a:lnTo>
                    <a:pt x="13692" y="1878"/>
                  </a:lnTo>
                  <a:lnTo>
                    <a:pt x="13887" y="1461"/>
                  </a:lnTo>
                  <a:lnTo>
                    <a:pt x="13887" y="1461"/>
                  </a:lnTo>
                  <a:lnTo>
                    <a:pt x="13887" y="1461"/>
                  </a:lnTo>
                  <a:lnTo>
                    <a:pt x="13428" y="1421"/>
                  </a:lnTo>
                  <a:close/>
                  <a:moveTo>
                    <a:pt x="12823" y="2075"/>
                  </a:moveTo>
                  <a:lnTo>
                    <a:pt x="12823" y="2075"/>
                  </a:lnTo>
                  <a:lnTo>
                    <a:pt x="12925" y="1869"/>
                  </a:lnTo>
                  <a:lnTo>
                    <a:pt x="12819" y="1651"/>
                  </a:lnTo>
                  <a:lnTo>
                    <a:pt x="13042" y="1641"/>
                  </a:lnTo>
                  <a:lnTo>
                    <a:pt x="13174" y="1444"/>
                  </a:lnTo>
                  <a:lnTo>
                    <a:pt x="13300" y="1635"/>
                  </a:lnTo>
                  <a:lnTo>
                    <a:pt x="13542" y="1656"/>
                  </a:lnTo>
                  <a:lnTo>
                    <a:pt x="13539" y="1662"/>
                  </a:lnTo>
                  <a:lnTo>
                    <a:pt x="13546" y="1663"/>
                  </a:lnTo>
                  <a:lnTo>
                    <a:pt x="13444" y="1882"/>
                  </a:lnTo>
                  <a:lnTo>
                    <a:pt x="13546" y="2087"/>
                  </a:lnTo>
                  <a:lnTo>
                    <a:pt x="13309" y="2102"/>
                  </a:lnTo>
                  <a:lnTo>
                    <a:pt x="13188" y="2291"/>
                  </a:lnTo>
                  <a:lnTo>
                    <a:pt x="13052" y="2091"/>
                  </a:lnTo>
                  <a:lnTo>
                    <a:pt x="12823" y="2075"/>
                  </a:lnTo>
                  <a:lnTo>
                    <a:pt x="12823" y="2075"/>
                  </a:lnTo>
                  <a:close/>
                  <a:moveTo>
                    <a:pt x="9735" y="244"/>
                  </a:moveTo>
                  <a:lnTo>
                    <a:pt x="9734" y="245"/>
                  </a:lnTo>
                  <a:lnTo>
                    <a:pt x="9746" y="244"/>
                  </a:lnTo>
                  <a:lnTo>
                    <a:pt x="9422" y="726"/>
                  </a:lnTo>
                  <a:lnTo>
                    <a:pt x="8816" y="781"/>
                  </a:lnTo>
                  <a:lnTo>
                    <a:pt x="8816" y="780"/>
                  </a:lnTo>
                  <a:lnTo>
                    <a:pt x="8805" y="781"/>
                  </a:lnTo>
                  <a:lnTo>
                    <a:pt x="9155" y="283"/>
                  </a:lnTo>
                  <a:lnTo>
                    <a:pt x="9735" y="244"/>
                  </a:lnTo>
                  <a:close/>
                  <a:moveTo>
                    <a:pt x="10373" y="244"/>
                  </a:moveTo>
                  <a:lnTo>
                    <a:pt x="10695" y="726"/>
                  </a:lnTo>
                  <a:lnTo>
                    <a:pt x="11302" y="781"/>
                  </a:lnTo>
                  <a:lnTo>
                    <a:pt x="11301" y="780"/>
                  </a:lnTo>
                  <a:lnTo>
                    <a:pt x="11313" y="781"/>
                  </a:lnTo>
                  <a:lnTo>
                    <a:pt x="10962" y="283"/>
                  </a:lnTo>
                  <a:lnTo>
                    <a:pt x="10383" y="244"/>
                  </a:lnTo>
                  <a:lnTo>
                    <a:pt x="10383" y="245"/>
                  </a:lnTo>
                  <a:lnTo>
                    <a:pt x="10373" y="244"/>
                  </a:lnTo>
                  <a:close/>
                  <a:moveTo>
                    <a:pt x="11619" y="1331"/>
                  </a:moveTo>
                  <a:lnTo>
                    <a:pt x="11875" y="1851"/>
                  </a:lnTo>
                  <a:lnTo>
                    <a:pt x="11619" y="2403"/>
                  </a:lnTo>
                  <a:lnTo>
                    <a:pt x="11363" y="1851"/>
                  </a:lnTo>
                  <a:lnTo>
                    <a:pt x="11619" y="1331"/>
                  </a:lnTo>
                  <a:close/>
                  <a:moveTo>
                    <a:pt x="8489" y="1331"/>
                  </a:moveTo>
                  <a:lnTo>
                    <a:pt x="8745" y="1851"/>
                  </a:lnTo>
                  <a:lnTo>
                    <a:pt x="8489" y="2403"/>
                  </a:lnTo>
                  <a:lnTo>
                    <a:pt x="8232" y="1851"/>
                  </a:lnTo>
                  <a:lnTo>
                    <a:pt x="8489" y="1331"/>
                  </a:lnTo>
                  <a:close/>
                  <a:moveTo>
                    <a:pt x="11083" y="1894"/>
                  </a:moveTo>
                  <a:lnTo>
                    <a:pt x="11501" y="2721"/>
                  </a:lnTo>
                  <a:lnTo>
                    <a:pt x="10563" y="2782"/>
                  </a:lnTo>
                  <a:lnTo>
                    <a:pt x="10072" y="3547"/>
                  </a:lnTo>
                  <a:lnTo>
                    <a:pt x="9533" y="2755"/>
                  </a:lnTo>
                  <a:lnTo>
                    <a:pt x="8628" y="2694"/>
                  </a:lnTo>
                  <a:lnTo>
                    <a:pt x="8631" y="2687"/>
                  </a:lnTo>
                  <a:lnTo>
                    <a:pt x="8624" y="2687"/>
                  </a:lnTo>
                  <a:lnTo>
                    <a:pt x="9024" y="1874"/>
                  </a:lnTo>
                  <a:lnTo>
                    <a:pt x="8606" y="1011"/>
                  </a:lnTo>
                  <a:lnTo>
                    <a:pt x="9514" y="968"/>
                  </a:lnTo>
                  <a:lnTo>
                    <a:pt x="10038" y="187"/>
                  </a:lnTo>
                  <a:lnTo>
                    <a:pt x="10544" y="962"/>
                  </a:lnTo>
                  <a:lnTo>
                    <a:pt x="11479" y="1044"/>
                  </a:lnTo>
                  <a:lnTo>
                    <a:pt x="11083" y="1894"/>
                  </a:lnTo>
                  <a:close/>
                  <a:moveTo>
                    <a:pt x="8968" y="2493"/>
                  </a:moveTo>
                  <a:lnTo>
                    <a:pt x="8968" y="2493"/>
                  </a:lnTo>
                  <a:lnTo>
                    <a:pt x="9657" y="2539"/>
                  </a:lnTo>
                  <a:lnTo>
                    <a:pt x="10067" y="3141"/>
                  </a:lnTo>
                  <a:lnTo>
                    <a:pt x="10435" y="2566"/>
                  </a:lnTo>
                  <a:lnTo>
                    <a:pt x="11148" y="2520"/>
                  </a:lnTo>
                  <a:lnTo>
                    <a:pt x="10834" y="1899"/>
                  </a:lnTo>
                  <a:lnTo>
                    <a:pt x="11139" y="1245"/>
                  </a:lnTo>
                  <a:lnTo>
                    <a:pt x="11131" y="1245"/>
                  </a:lnTo>
                  <a:lnTo>
                    <a:pt x="11135" y="1239"/>
                  </a:lnTo>
                  <a:lnTo>
                    <a:pt x="10416" y="1176"/>
                  </a:lnTo>
                  <a:lnTo>
                    <a:pt x="10035" y="593"/>
                  </a:lnTo>
                  <a:lnTo>
                    <a:pt x="9638" y="1187"/>
                  </a:lnTo>
                  <a:lnTo>
                    <a:pt x="8955" y="1218"/>
                  </a:lnTo>
                  <a:lnTo>
                    <a:pt x="9272" y="1874"/>
                  </a:lnTo>
                  <a:lnTo>
                    <a:pt x="8968" y="2493"/>
                  </a:lnTo>
                  <a:lnTo>
                    <a:pt x="8968" y="2493"/>
                  </a:lnTo>
                  <a:close/>
                  <a:moveTo>
                    <a:pt x="10297" y="1421"/>
                  </a:moveTo>
                  <a:lnTo>
                    <a:pt x="10046" y="1038"/>
                  </a:lnTo>
                  <a:lnTo>
                    <a:pt x="9789" y="1422"/>
                  </a:lnTo>
                  <a:lnTo>
                    <a:pt x="9339" y="1444"/>
                  </a:lnTo>
                  <a:lnTo>
                    <a:pt x="9545" y="1868"/>
                  </a:lnTo>
                  <a:lnTo>
                    <a:pt x="9348" y="2269"/>
                  </a:lnTo>
                  <a:lnTo>
                    <a:pt x="9354" y="2270"/>
                  </a:lnTo>
                  <a:lnTo>
                    <a:pt x="9352" y="2276"/>
                  </a:lnTo>
                  <a:lnTo>
                    <a:pt x="9798" y="2306"/>
                  </a:lnTo>
                  <a:lnTo>
                    <a:pt x="10063" y="2697"/>
                  </a:lnTo>
                  <a:lnTo>
                    <a:pt x="10306" y="2318"/>
                  </a:lnTo>
                  <a:lnTo>
                    <a:pt x="10768" y="2287"/>
                  </a:lnTo>
                  <a:lnTo>
                    <a:pt x="10561" y="1878"/>
                  </a:lnTo>
                  <a:lnTo>
                    <a:pt x="10755" y="1461"/>
                  </a:lnTo>
                  <a:lnTo>
                    <a:pt x="10755" y="1461"/>
                  </a:lnTo>
                  <a:lnTo>
                    <a:pt x="10755" y="1461"/>
                  </a:lnTo>
                  <a:lnTo>
                    <a:pt x="10297" y="1421"/>
                  </a:lnTo>
                  <a:close/>
                  <a:moveTo>
                    <a:pt x="9693" y="2075"/>
                  </a:moveTo>
                  <a:lnTo>
                    <a:pt x="9693" y="2075"/>
                  </a:lnTo>
                  <a:lnTo>
                    <a:pt x="9793" y="1869"/>
                  </a:lnTo>
                  <a:lnTo>
                    <a:pt x="9688" y="1651"/>
                  </a:lnTo>
                  <a:lnTo>
                    <a:pt x="9912" y="1641"/>
                  </a:lnTo>
                  <a:lnTo>
                    <a:pt x="10044" y="1444"/>
                  </a:lnTo>
                  <a:lnTo>
                    <a:pt x="10169" y="1635"/>
                  </a:lnTo>
                  <a:lnTo>
                    <a:pt x="10410" y="1656"/>
                  </a:lnTo>
                  <a:lnTo>
                    <a:pt x="10407" y="1662"/>
                  </a:lnTo>
                  <a:lnTo>
                    <a:pt x="10415" y="1663"/>
                  </a:lnTo>
                  <a:lnTo>
                    <a:pt x="10312" y="1882"/>
                  </a:lnTo>
                  <a:lnTo>
                    <a:pt x="10415" y="2087"/>
                  </a:lnTo>
                  <a:lnTo>
                    <a:pt x="10178" y="2102"/>
                  </a:lnTo>
                  <a:lnTo>
                    <a:pt x="10058" y="2291"/>
                  </a:lnTo>
                  <a:lnTo>
                    <a:pt x="9922" y="2091"/>
                  </a:lnTo>
                  <a:lnTo>
                    <a:pt x="9693" y="2075"/>
                  </a:lnTo>
                  <a:lnTo>
                    <a:pt x="9693" y="207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706" name="Google Shape;706;p67"/>
          <p:cNvSpPr/>
          <p:nvPr/>
        </p:nvSpPr>
        <p:spPr>
          <a:xfrm>
            <a:off x="1124975" y="1058677"/>
            <a:ext cx="2172191" cy="2400312"/>
          </a:xfrm>
          <a:custGeom>
            <a:avLst/>
            <a:gdLst/>
            <a:ahLst/>
            <a:cxnLst/>
            <a:rect l="l" t="t" r="r" b="b"/>
            <a:pathLst>
              <a:path w="15064" h="16646" extrusionOk="0">
                <a:moveTo>
                  <a:pt x="9476" y="11083"/>
                </a:moveTo>
                <a:lnTo>
                  <a:pt x="8763" y="10726"/>
                </a:lnTo>
                <a:lnTo>
                  <a:pt x="7869" y="11726"/>
                </a:lnTo>
                <a:lnTo>
                  <a:pt x="8485" y="12400"/>
                </a:lnTo>
                <a:lnTo>
                  <a:pt x="9476" y="11083"/>
                </a:lnTo>
                <a:close/>
                <a:moveTo>
                  <a:pt x="863" y="16646"/>
                </a:moveTo>
                <a:lnTo>
                  <a:pt x="845" y="16645"/>
                </a:lnTo>
                <a:lnTo>
                  <a:pt x="829" y="16643"/>
                </a:lnTo>
                <a:lnTo>
                  <a:pt x="813" y="16639"/>
                </a:lnTo>
                <a:lnTo>
                  <a:pt x="797" y="16632"/>
                </a:lnTo>
                <a:lnTo>
                  <a:pt x="783" y="16625"/>
                </a:lnTo>
                <a:lnTo>
                  <a:pt x="768" y="16617"/>
                </a:lnTo>
                <a:lnTo>
                  <a:pt x="756" y="16608"/>
                </a:lnTo>
                <a:lnTo>
                  <a:pt x="744" y="16597"/>
                </a:lnTo>
                <a:lnTo>
                  <a:pt x="733" y="16585"/>
                </a:lnTo>
                <a:lnTo>
                  <a:pt x="723" y="16572"/>
                </a:lnTo>
                <a:lnTo>
                  <a:pt x="715" y="16558"/>
                </a:lnTo>
                <a:lnTo>
                  <a:pt x="708" y="16543"/>
                </a:lnTo>
                <a:lnTo>
                  <a:pt x="703" y="16528"/>
                </a:lnTo>
                <a:lnTo>
                  <a:pt x="698" y="16512"/>
                </a:lnTo>
                <a:lnTo>
                  <a:pt x="695" y="16495"/>
                </a:lnTo>
                <a:lnTo>
                  <a:pt x="694" y="16478"/>
                </a:lnTo>
                <a:lnTo>
                  <a:pt x="695" y="16461"/>
                </a:lnTo>
                <a:lnTo>
                  <a:pt x="698" y="16444"/>
                </a:lnTo>
                <a:lnTo>
                  <a:pt x="703" y="16429"/>
                </a:lnTo>
                <a:lnTo>
                  <a:pt x="708" y="16413"/>
                </a:lnTo>
                <a:lnTo>
                  <a:pt x="715" y="16398"/>
                </a:lnTo>
                <a:lnTo>
                  <a:pt x="723" y="16384"/>
                </a:lnTo>
                <a:lnTo>
                  <a:pt x="733" y="16371"/>
                </a:lnTo>
                <a:lnTo>
                  <a:pt x="744" y="16359"/>
                </a:lnTo>
                <a:lnTo>
                  <a:pt x="756" y="16348"/>
                </a:lnTo>
                <a:lnTo>
                  <a:pt x="768" y="16339"/>
                </a:lnTo>
                <a:lnTo>
                  <a:pt x="783" y="16331"/>
                </a:lnTo>
                <a:lnTo>
                  <a:pt x="797" y="16323"/>
                </a:lnTo>
                <a:lnTo>
                  <a:pt x="813" y="16317"/>
                </a:lnTo>
                <a:lnTo>
                  <a:pt x="829" y="16313"/>
                </a:lnTo>
                <a:lnTo>
                  <a:pt x="845" y="16311"/>
                </a:lnTo>
                <a:lnTo>
                  <a:pt x="863" y="16310"/>
                </a:lnTo>
                <a:lnTo>
                  <a:pt x="3892" y="16310"/>
                </a:lnTo>
                <a:lnTo>
                  <a:pt x="3875" y="16292"/>
                </a:lnTo>
                <a:lnTo>
                  <a:pt x="3860" y="16275"/>
                </a:lnTo>
                <a:lnTo>
                  <a:pt x="3844" y="16257"/>
                </a:lnTo>
                <a:lnTo>
                  <a:pt x="3829" y="16238"/>
                </a:lnTo>
                <a:lnTo>
                  <a:pt x="3815" y="16219"/>
                </a:lnTo>
                <a:lnTo>
                  <a:pt x="3800" y="16200"/>
                </a:lnTo>
                <a:lnTo>
                  <a:pt x="3787" y="16181"/>
                </a:lnTo>
                <a:lnTo>
                  <a:pt x="3773" y="16161"/>
                </a:lnTo>
                <a:lnTo>
                  <a:pt x="3761" y="16140"/>
                </a:lnTo>
                <a:lnTo>
                  <a:pt x="3748" y="16121"/>
                </a:lnTo>
                <a:lnTo>
                  <a:pt x="3736" y="16100"/>
                </a:lnTo>
                <a:lnTo>
                  <a:pt x="3725" y="16078"/>
                </a:lnTo>
                <a:lnTo>
                  <a:pt x="3714" y="16057"/>
                </a:lnTo>
                <a:lnTo>
                  <a:pt x="3704" y="16035"/>
                </a:lnTo>
                <a:lnTo>
                  <a:pt x="3693" y="16013"/>
                </a:lnTo>
                <a:lnTo>
                  <a:pt x="3684" y="15991"/>
                </a:lnTo>
                <a:lnTo>
                  <a:pt x="3675" y="15969"/>
                </a:lnTo>
                <a:lnTo>
                  <a:pt x="3667" y="15946"/>
                </a:lnTo>
                <a:lnTo>
                  <a:pt x="3659" y="15923"/>
                </a:lnTo>
                <a:lnTo>
                  <a:pt x="3652" y="15900"/>
                </a:lnTo>
                <a:lnTo>
                  <a:pt x="3645" y="15876"/>
                </a:lnTo>
                <a:lnTo>
                  <a:pt x="3639" y="15852"/>
                </a:lnTo>
                <a:lnTo>
                  <a:pt x="3633" y="15828"/>
                </a:lnTo>
                <a:lnTo>
                  <a:pt x="3628" y="15804"/>
                </a:lnTo>
                <a:lnTo>
                  <a:pt x="3623" y="15780"/>
                </a:lnTo>
                <a:lnTo>
                  <a:pt x="3619" y="15755"/>
                </a:lnTo>
                <a:lnTo>
                  <a:pt x="3616" y="15732"/>
                </a:lnTo>
                <a:lnTo>
                  <a:pt x="3613" y="15707"/>
                </a:lnTo>
                <a:lnTo>
                  <a:pt x="3611" y="15682"/>
                </a:lnTo>
                <a:lnTo>
                  <a:pt x="3610" y="15657"/>
                </a:lnTo>
                <a:lnTo>
                  <a:pt x="3609" y="15631"/>
                </a:lnTo>
                <a:lnTo>
                  <a:pt x="3608" y="15606"/>
                </a:lnTo>
                <a:lnTo>
                  <a:pt x="3608" y="12666"/>
                </a:lnTo>
                <a:lnTo>
                  <a:pt x="3612" y="12578"/>
                </a:lnTo>
                <a:lnTo>
                  <a:pt x="3623" y="12493"/>
                </a:lnTo>
                <a:lnTo>
                  <a:pt x="3642" y="12409"/>
                </a:lnTo>
                <a:lnTo>
                  <a:pt x="3667" y="12326"/>
                </a:lnTo>
                <a:lnTo>
                  <a:pt x="3699" y="12246"/>
                </a:lnTo>
                <a:lnTo>
                  <a:pt x="3737" y="12167"/>
                </a:lnTo>
                <a:lnTo>
                  <a:pt x="3781" y="12090"/>
                </a:lnTo>
                <a:lnTo>
                  <a:pt x="3829" y="12015"/>
                </a:lnTo>
                <a:lnTo>
                  <a:pt x="3884" y="11941"/>
                </a:lnTo>
                <a:lnTo>
                  <a:pt x="3943" y="11870"/>
                </a:lnTo>
                <a:lnTo>
                  <a:pt x="4006" y="11799"/>
                </a:lnTo>
                <a:lnTo>
                  <a:pt x="4075" y="11729"/>
                </a:lnTo>
                <a:lnTo>
                  <a:pt x="4146" y="11663"/>
                </a:lnTo>
                <a:lnTo>
                  <a:pt x="4222" y="11596"/>
                </a:lnTo>
                <a:lnTo>
                  <a:pt x="4300" y="11533"/>
                </a:lnTo>
                <a:lnTo>
                  <a:pt x="4381" y="11469"/>
                </a:lnTo>
                <a:lnTo>
                  <a:pt x="4464" y="11409"/>
                </a:lnTo>
                <a:lnTo>
                  <a:pt x="4551" y="11348"/>
                </a:lnTo>
                <a:lnTo>
                  <a:pt x="4638" y="11290"/>
                </a:lnTo>
                <a:lnTo>
                  <a:pt x="4727" y="11234"/>
                </a:lnTo>
                <a:lnTo>
                  <a:pt x="4817" y="11179"/>
                </a:lnTo>
                <a:lnTo>
                  <a:pt x="4909" y="11125"/>
                </a:lnTo>
                <a:lnTo>
                  <a:pt x="5001" y="11073"/>
                </a:lnTo>
                <a:lnTo>
                  <a:pt x="5092" y="11022"/>
                </a:lnTo>
                <a:lnTo>
                  <a:pt x="5185" y="10973"/>
                </a:lnTo>
                <a:lnTo>
                  <a:pt x="5275" y="10925"/>
                </a:lnTo>
                <a:lnTo>
                  <a:pt x="5366" y="10878"/>
                </a:lnTo>
                <a:lnTo>
                  <a:pt x="5455" y="10833"/>
                </a:lnTo>
                <a:lnTo>
                  <a:pt x="5629" y="10748"/>
                </a:lnTo>
                <a:lnTo>
                  <a:pt x="5795" y="10667"/>
                </a:lnTo>
                <a:lnTo>
                  <a:pt x="5869" y="10632"/>
                </a:lnTo>
                <a:lnTo>
                  <a:pt x="5938" y="10597"/>
                </a:lnTo>
                <a:lnTo>
                  <a:pt x="6006" y="10565"/>
                </a:lnTo>
                <a:lnTo>
                  <a:pt x="6068" y="10533"/>
                </a:lnTo>
                <a:lnTo>
                  <a:pt x="6128" y="10503"/>
                </a:lnTo>
                <a:lnTo>
                  <a:pt x="6183" y="10474"/>
                </a:lnTo>
                <a:lnTo>
                  <a:pt x="6233" y="10447"/>
                </a:lnTo>
                <a:lnTo>
                  <a:pt x="6279" y="10421"/>
                </a:lnTo>
                <a:lnTo>
                  <a:pt x="6279" y="10079"/>
                </a:lnTo>
                <a:lnTo>
                  <a:pt x="6239" y="10053"/>
                </a:lnTo>
                <a:lnTo>
                  <a:pt x="6202" y="10026"/>
                </a:lnTo>
                <a:lnTo>
                  <a:pt x="6164" y="9998"/>
                </a:lnTo>
                <a:lnTo>
                  <a:pt x="6128" y="9971"/>
                </a:lnTo>
                <a:lnTo>
                  <a:pt x="6067" y="9921"/>
                </a:lnTo>
                <a:lnTo>
                  <a:pt x="6009" y="9870"/>
                </a:lnTo>
                <a:lnTo>
                  <a:pt x="5953" y="9818"/>
                </a:lnTo>
                <a:lnTo>
                  <a:pt x="5899" y="9764"/>
                </a:lnTo>
                <a:lnTo>
                  <a:pt x="5847" y="9710"/>
                </a:lnTo>
                <a:lnTo>
                  <a:pt x="5798" y="9656"/>
                </a:lnTo>
                <a:lnTo>
                  <a:pt x="5750" y="9600"/>
                </a:lnTo>
                <a:lnTo>
                  <a:pt x="5705" y="9544"/>
                </a:lnTo>
                <a:lnTo>
                  <a:pt x="5663" y="9488"/>
                </a:lnTo>
                <a:lnTo>
                  <a:pt x="5622" y="9432"/>
                </a:lnTo>
                <a:lnTo>
                  <a:pt x="5582" y="9377"/>
                </a:lnTo>
                <a:lnTo>
                  <a:pt x="5546" y="9322"/>
                </a:lnTo>
                <a:lnTo>
                  <a:pt x="5512" y="9267"/>
                </a:lnTo>
                <a:lnTo>
                  <a:pt x="5479" y="9213"/>
                </a:lnTo>
                <a:lnTo>
                  <a:pt x="5449" y="9159"/>
                </a:lnTo>
                <a:lnTo>
                  <a:pt x="5420" y="9107"/>
                </a:lnTo>
                <a:lnTo>
                  <a:pt x="5394" y="9056"/>
                </a:lnTo>
                <a:lnTo>
                  <a:pt x="5369" y="9007"/>
                </a:lnTo>
                <a:lnTo>
                  <a:pt x="5347" y="8959"/>
                </a:lnTo>
                <a:lnTo>
                  <a:pt x="5325" y="8913"/>
                </a:lnTo>
                <a:lnTo>
                  <a:pt x="5307" y="8868"/>
                </a:lnTo>
                <a:lnTo>
                  <a:pt x="5290" y="8827"/>
                </a:lnTo>
                <a:lnTo>
                  <a:pt x="5274" y="8787"/>
                </a:lnTo>
                <a:lnTo>
                  <a:pt x="5261" y="8750"/>
                </a:lnTo>
                <a:lnTo>
                  <a:pt x="5248" y="8714"/>
                </a:lnTo>
                <a:lnTo>
                  <a:pt x="5238" y="8683"/>
                </a:lnTo>
                <a:lnTo>
                  <a:pt x="5230" y="8654"/>
                </a:lnTo>
                <a:lnTo>
                  <a:pt x="5222" y="8628"/>
                </a:lnTo>
                <a:lnTo>
                  <a:pt x="5217" y="8605"/>
                </a:lnTo>
                <a:lnTo>
                  <a:pt x="5213" y="8586"/>
                </a:lnTo>
                <a:lnTo>
                  <a:pt x="5211" y="8571"/>
                </a:lnTo>
                <a:lnTo>
                  <a:pt x="5210" y="8559"/>
                </a:lnTo>
                <a:lnTo>
                  <a:pt x="5210" y="7825"/>
                </a:lnTo>
                <a:lnTo>
                  <a:pt x="5166" y="7802"/>
                </a:lnTo>
                <a:lnTo>
                  <a:pt x="5123" y="7779"/>
                </a:lnTo>
                <a:lnTo>
                  <a:pt x="5081" y="7755"/>
                </a:lnTo>
                <a:lnTo>
                  <a:pt x="5038" y="7732"/>
                </a:lnTo>
                <a:lnTo>
                  <a:pt x="4995" y="7707"/>
                </a:lnTo>
                <a:lnTo>
                  <a:pt x="4954" y="7682"/>
                </a:lnTo>
                <a:lnTo>
                  <a:pt x="4912" y="7657"/>
                </a:lnTo>
                <a:lnTo>
                  <a:pt x="4871" y="7632"/>
                </a:lnTo>
                <a:lnTo>
                  <a:pt x="4792" y="7582"/>
                </a:lnTo>
                <a:lnTo>
                  <a:pt x="4792" y="5457"/>
                </a:lnTo>
                <a:lnTo>
                  <a:pt x="4793" y="5453"/>
                </a:lnTo>
                <a:lnTo>
                  <a:pt x="4794" y="5439"/>
                </a:lnTo>
                <a:lnTo>
                  <a:pt x="4796" y="5423"/>
                </a:lnTo>
                <a:lnTo>
                  <a:pt x="4801" y="5404"/>
                </a:lnTo>
                <a:lnTo>
                  <a:pt x="4806" y="5382"/>
                </a:lnTo>
                <a:lnTo>
                  <a:pt x="4813" y="5357"/>
                </a:lnTo>
                <a:lnTo>
                  <a:pt x="4821" y="5330"/>
                </a:lnTo>
                <a:lnTo>
                  <a:pt x="4832" y="5300"/>
                </a:lnTo>
                <a:lnTo>
                  <a:pt x="4843" y="5268"/>
                </a:lnTo>
                <a:lnTo>
                  <a:pt x="4778" y="5241"/>
                </a:lnTo>
                <a:lnTo>
                  <a:pt x="4713" y="5213"/>
                </a:lnTo>
                <a:lnTo>
                  <a:pt x="4650" y="5183"/>
                </a:lnTo>
                <a:lnTo>
                  <a:pt x="4587" y="5151"/>
                </a:lnTo>
                <a:lnTo>
                  <a:pt x="4526" y="5119"/>
                </a:lnTo>
                <a:lnTo>
                  <a:pt x="4464" y="5083"/>
                </a:lnTo>
                <a:lnTo>
                  <a:pt x="4405" y="5047"/>
                </a:lnTo>
                <a:lnTo>
                  <a:pt x="4346" y="5009"/>
                </a:lnTo>
                <a:lnTo>
                  <a:pt x="4289" y="4971"/>
                </a:lnTo>
                <a:lnTo>
                  <a:pt x="4231" y="4930"/>
                </a:lnTo>
                <a:lnTo>
                  <a:pt x="4176" y="4889"/>
                </a:lnTo>
                <a:lnTo>
                  <a:pt x="4122" y="4845"/>
                </a:lnTo>
                <a:lnTo>
                  <a:pt x="4068" y="4800"/>
                </a:lnTo>
                <a:lnTo>
                  <a:pt x="4016" y="4755"/>
                </a:lnTo>
                <a:lnTo>
                  <a:pt x="3965" y="4708"/>
                </a:lnTo>
                <a:lnTo>
                  <a:pt x="3916" y="4659"/>
                </a:lnTo>
                <a:lnTo>
                  <a:pt x="3870" y="4612"/>
                </a:lnTo>
                <a:lnTo>
                  <a:pt x="3825" y="4564"/>
                </a:lnTo>
                <a:lnTo>
                  <a:pt x="3782" y="4515"/>
                </a:lnTo>
                <a:lnTo>
                  <a:pt x="3739" y="4465"/>
                </a:lnTo>
                <a:lnTo>
                  <a:pt x="3698" y="4414"/>
                </a:lnTo>
                <a:lnTo>
                  <a:pt x="3658" y="4362"/>
                </a:lnTo>
                <a:lnTo>
                  <a:pt x="3619" y="4309"/>
                </a:lnTo>
                <a:lnTo>
                  <a:pt x="3582" y="4255"/>
                </a:lnTo>
                <a:lnTo>
                  <a:pt x="3545" y="4200"/>
                </a:lnTo>
                <a:lnTo>
                  <a:pt x="3511" y="4144"/>
                </a:lnTo>
                <a:lnTo>
                  <a:pt x="3478" y="4088"/>
                </a:lnTo>
                <a:lnTo>
                  <a:pt x="3445" y="4029"/>
                </a:lnTo>
                <a:lnTo>
                  <a:pt x="3414" y="3971"/>
                </a:lnTo>
                <a:lnTo>
                  <a:pt x="3385" y="3912"/>
                </a:lnTo>
                <a:lnTo>
                  <a:pt x="3357" y="3853"/>
                </a:lnTo>
                <a:lnTo>
                  <a:pt x="3330" y="3791"/>
                </a:lnTo>
                <a:lnTo>
                  <a:pt x="3305" y="3730"/>
                </a:lnTo>
                <a:lnTo>
                  <a:pt x="3281" y="3667"/>
                </a:lnTo>
                <a:lnTo>
                  <a:pt x="3259" y="3604"/>
                </a:lnTo>
                <a:lnTo>
                  <a:pt x="3238" y="3540"/>
                </a:lnTo>
                <a:lnTo>
                  <a:pt x="3220" y="3476"/>
                </a:lnTo>
                <a:lnTo>
                  <a:pt x="3202" y="3411"/>
                </a:lnTo>
                <a:lnTo>
                  <a:pt x="3185" y="3345"/>
                </a:lnTo>
                <a:lnTo>
                  <a:pt x="3172" y="3279"/>
                </a:lnTo>
                <a:lnTo>
                  <a:pt x="3158" y="3212"/>
                </a:lnTo>
                <a:lnTo>
                  <a:pt x="3147" y="3145"/>
                </a:lnTo>
                <a:lnTo>
                  <a:pt x="3137" y="3076"/>
                </a:lnTo>
                <a:lnTo>
                  <a:pt x="3130" y="3008"/>
                </a:lnTo>
                <a:lnTo>
                  <a:pt x="3124" y="2939"/>
                </a:lnTo>
                <a:lnTo>
                  <a:pt x="3120" y="2869"/>
                </a:lnTo>
                <a:lnTo>
                  <a:pt x="3116" y="2800"/>
                </a:lnTo>
                <a:lnTo>
                  <a:pt x="3115" y="2729"/>
                </a:lnTo>
                <a:lnTo>
                  <a:pt x="3116" y="2658"/>
                </a:lnTo>
                <a:lnTo>
                  <a:pt x="3120" y="2588"/>
                </a:lnTo>
                <a:lnTo>
                  <a:pt x="3124" y="2519"/>
                </a:lnTo>
                <a:lnTo>
                  <a:pt x="3130" y="2450"/>
                </a:lnTo>
                <a:lnTo>
                  <a:pt x="3137" y="2381"/>
                </a:lnTo>
                <a:lnTo>
                  <a:pt x="3147" y="2314"/>
                </a:lnTo>
                <a:lnTo>
                  <a:pt x="3158" y="2246"/>
                </a:lnTo>
                <a:lnTo>
                  <a:pt x="3172" y="2179"/>
                </a:lnTo>
                <a:lnTo>
                  <a:pt x="3185" y="2113"/>
                </a:lnTo>
                <a:lnTo>
                  <a:pt x="3202" y="2047"/>
                </a:lnTo>
                <a:lnTo>
                  <a:pt x="3220" y="1982"/>
                </a:lnTo>
                <a:lnTo>
                  <a:pt x="3238" y="1917"/>
                </a:lnTo>
                <a:lnTo>
                  <a:pt x="3259" y="1854"/>
                </a:lnTo>
                <a:lnTo>
                  <a:pt x="3281" y="1790"/>
                </a:lnTo>
                <a:lnTo>
                  <a:pt x="3305" y="1728"/>
                </a:lnTo>
                <a:lnTo>
                  <a:pt x="3330" y="1667"/>
                </a:lnTo>
                <a:lnTo>
                  <a:pt x="3357" y="1606"/>
                </a:lnTo>
                <a:lnTo>
                  <a:pt x="3385" y="1546"/>
                </a:lnTo>
                <a:lnTo>
                  <a:pt x="3414" y="1487"/>
                </a:lnTo>
                <a:lnTo>
                  <a:pt x="3445" y="1428"/>
                </a:lnTo>
                <a:lnTo>
                  <a:pt x="3478" y="1370"/>
                </a:lnTo>
                <a:lnTo>
                  <a:pt x="3511" y="1314"/>
                </a:lnTo>
                <a:lnTo>
                  <a:pt x="3545" y="1258"/>
                </a:lnTo>
                <a:lnTo>
                  <a:pt x="3582" y="1204"/>
                </a:lnTo>
                <a:lnTo>
                  <a:pt x="3619" y="1150"/>
                </a:lnTo>
                <a:lnTo>
                  <a:pt x="3658" y="1097"/>
                </a:lnTo>
                <a:lnTo>
                  <a:pt x="3698" y="1045"/>
                </a:lnTo>
                <a:lnTo>
                  <a:pt x="3739" y="994"/>
                </a:lnTo>
                <a:lnTo>
                  <a:pt x="3782" y="944"/>
                </a:lnTo>
                <a:lnTo>
                  <a:pt x="3825" y="894"/>
                </a:lnTo>
                <a:lnTo>
                  <a:pt x="3870" y="846"/>
                </a:lnTo>
                <a:lnTo>
                  <a:pt x="3916" y="799"/>
                </a:lnTo>
                <a:lnTo>
                  <a:pt x="3963" y="753"/>
                </a:lnTo>
                <a:lnTo>
                  <a:pt x="4011" y="708"/>
                </a:lnTo>
                <a:lnTo>
                  <a:pt x="4060" y="666"/>
                </a:lnTo>
                <a:lnTo>
                  <a:pt x="4109" y="623"/>
                </a:lnTo>
                <a:lnTo>
                  <a:pt x="4161" y="582"/>
                </a:lnTo>
                <a:lnTo>
                  <a:pt x="4213" y="542"/>
                </a:lnTo>
                <a:lnTo>
                  <a:pt x="4266" y="504"/>
                </a:lnTo>
                <a:lnTo>
                  <a:pt x="4320" y="466"/>
                </a:lnTo>
                <a:lnTo>
                  <a:pt x="4375" y="430"/>
                </a:lnTo>
                <a:lnTo>
                  <a:pt x="4430" y="395"/>
                </a:lnTo>
                <a:lnTo>
                  <a:pt x="4487" y="362"/>
                </a:lnTo>
                <a:lnTo>
                  <a:pt x="4545" y="330"/>
                </a:lnTo>
                <a:lnTo>
                  <a:pt x="4603" y="299"/>
                </a:lnTo>
                <a:lnTo>
                  <a:pt x="4662" y="269"/>
                </a:lnTo>
                <a:lnTo>
                  <a:pt x="4723" y="241"/>
                </a:lnTo>
                <a:lnTo>
                  <a:pt x="4783" y="214"/>
                </a:lnTo>
                <a:lnTo>
                  <a:pt x="4844" y="189"/>
                </a:lnTo>
                <a:lnTo>
                  <a:pt x="4907" y="165"/>
                </a:lnTo>
                <a:lnTo>
                  <a:pt x="4970" y="144"/>
                </a:lnTo>
                <a:lnTo>
                  <a:pt x="5034" y="123"/>
                </a:lnTo>
                <a:lnTo>
                  <a:pt x="5098" y="104"/>
                </a:lnTo>
                <a:lnTo>
                  <a:pt x="5164" y="86"/>
                </a:lnTo>
                <a:lnTo>
                  <a:pt x="5230" y="70"/>
                </a:lnTo>
                <a:lnTo>
                  <a:pt x="5296" y="55"/>
                </a:lnTo>
                <a:lnTo>
                  <a:pt x="5363" y="43"/>
                </a:lnTo>
                <a:lnTo>
                  <a:pt x="5430" y="31"/>
                </a:lnTo>
                <a:lnTo>
                  <a:pt x="5498" y="22"/>
                </a:lnTo>
                <a:lnTo>
                  <a:pt x="5567" y="15"/>
                </a:lnTo>
                <a:lnTo>
                  <a:pt x="5635" y="8"/>
                </a:lnTo>
                <a:lnTo>
                  <a:pt x="5705" y="3"/>
                </a:lnTo>
                <a:lnTo>
                  <a:pt x="5776" y="1"/>
                </a:lnTo>
                <a:lnTo>
                  <a:pt x="5846" y="0"/>
                </a:lnTo>
                <a:lnTo>
                  <a:pt x="5917" y="1"/>
                </a:lnTo>
                <a:lnTo>
                  <a:pt x="5986" y="3"/>
                </a:lnTo>
                <a:lnTo>
                  <a:pt x="6056" y="8"/>
                </a:lnTo>
                <a:lnTo>
                  <a:pt x="6125" y="15"/>
                </a:lnTo>
                <a:lnTo>
                  <a:pt x="6193" y="22"/>
                </a:lnTo>
                <a:lnTo>
                  <a:pt x="6262" y="31"/>
                </a:lnTo>
                <a:lnTo>
                  <a:pt x="6330" y="43"/>
                </a:lnTo>
                <a:lnTo>
                  <a:pt x="6396" y="55"/>
                </a:lnTo>
                <a:lnTo>
                  <a:pt x="6463" y="70"/>
                </a:lnTo>
                <a:lnTo>
                  <a:pt x="6529" y="86"/>
                </a:lnTo>
                <a:lnTo>
                  <a:pt x="6593" y="104"/>
                </a:lnTo>
                <a:lnTo>
                  <a:pt x="6658" y="123"/>
                </a:lnTo>
                <a:lnTo>
                  <a:pt x="6721" y="144"/>
                </a:lnTo>
                <a:lnTo>
                  <a:pt x="6785" y="165"/>
                </a:lnTo>
                <a:lnTo>
                  <a:pt x="6847" y="189"/>
                </a:lnTo>
                <a:lnTo>
                  <a:pt x="6908" y="214"/>
                </a:lnTo>
                <a:lnTo>
                  <a:pt x="6970" y="241"/>
                </a:lnTo>
                <a:lnTo>
                  <a:pt x="7029" y="269"/>
                </a:lnTo>
                <a:lnTo>
                  <a:pt x="7089" y="299"/>
                </a:lnTo>
                <a:lnTo>
                  <a:pt x="7147" y="330"/>
                </a:lnTo>
                <a:lnTo>
                  <a:pt x="7205" y="362"/>
                </a:lnTo>
                <a:lnTo>
                  <a:pt x="7261" y="395"/>
                </a:lnTo>
                <a:lnTo>
                  <a:pt x="7318" y="430"/>
                </a:lnTo>
                <a:lnTo>
                  <a:pt x="7373" y="466"/>
                </a:lnTo>
                <a:lnTo>
                  <a:pt x="7427" y="504"/>
                </a:lnTo>
                <a:lnTo>
                  <a:pt x="7480" y="542"/>
                </a:lnTo>
                <a:lnTo>
                  <a:pt x="7532" y="582"/>
                </a:lnTo>
                <a:lnTo>
                  <a:pt x="7583" y="623"/>
                </a:lnTo>
                <a:lnTo>
                  <a:pt x="7633" y="666"/>
                </a:lnTo>
                <a:lnTo>
                  <a:pt x="7682" y="708"/>
                </a:lnTo>
                <a:lnTo>
                  <a:pt x="7730" y="753"/>
                </a:lnTo>
                <a:lnTo>
                  <a:pt x="7777" y="799"/>
                </a:lnTo>
                <a:lnTo>
                  <a:pt x="7822" y="846"/>
                </a:lnTo>
                <a:lnTo>
                  <a:pt x="7867" y="894"/>
                </a:lnTo>
                <a:lnTo>
                  <a:pt x="7911" y="944"/>
                </a:lnTo>
                <a:lnTo>
                  <a:pt x="7953" y="994"/>
                </a:lnTo>
                <a:lnTo>
                  <a:pt x="7994" y="1045"/>
                </a:lnTo>
                <a:lnTo>
                  <a:pt x="8034" y="1097"/>
                </a:lnTo>
                <a:lnTo>
                  <a:pt x="8072" y="1150"/>
                </a:lnTo>
                <a:lnTo>
                  <a:pt x="8110" y="1204"/>
                </a:lnTo>
                <a:lnTo>
                  <a:pt x="8146" y="1258"/>
                </a:lnTo>
                <a:lnTo>
                  <a:pt x="8182" y="1314"/>
                </a:lnTo>
                <a:lnTo>
                  <a:pt x="8215" y="1370"/>
                </a:lnTo>
                <a:lnTo>
                  <a:pt x="8247" y="1428"/>
                </a:lnTo>
                <a:lnTo>
                  <a:pt x="8277" y="1487"/>
                </a:lnTo>
                <a:lnTo>
                  <a:pt x="8307" y="1546"/>
                </a:lnTo>
                <a:lnTo>
                  <a:pt x="8336" y="1606"/>
                </a:lnTo>
                <a:lnTo>
                  <a:pt x="8362" y="1667"/>
                </a:lnTo>
                <a:lnTo>
                  <a:pt x="8387" y="1728"/>
                </a:lnTo>
                <a:lnTo>
                  <a:pt x="8411" y="1790"/>
                </a:lnTo>
                <a:lnTo>
                  <a:pt x="8432" y="1854"/>
                </a:lnTo>
                <a:lnTo>
                  <a:pt x="8453" y="1917"/>
                </a:lnTo>
                <a:lnTo>
                  <a:pt x="8473" y="1982"/>
                </a:lnTo>
                <a:lnTo>
                  <a:pt x="8491" y="2047"/>
                </a:lnTo>
                <a:lnTo>
                  <a:pt x="8506" y="2113"/>
                </a:lnTo>
                <a:lnTo>
                  <a:pt x="8521" y="2179"/>
                </a:lnTo>
                <a:lnTo>
                  <a:pt x="8533" y="2246"/>
                </a:lnTo>
                <a:lnTo>
                  <a:pt x="8545" y="2314"/>
                </a:lnTo>
                <a:lnTo>
                  <a:pt x="8554" y="2381"/>
                </a:lnTo>
                <a:lnTo>
                  <a:pt x="8562" y="2450"/>
                </a:lnTo>
                <a:lnTo>
                  <a:pt x="8569" y="2519"/>
                </a:lnTo>
                <a:lnTo>
                  <a:pt x="8573" y="2588"/>
                </a:lnTo>
                <a:lnTo>
                  <a:pt x="8575" y="2658"/>
                </a:lnTo>
                <a:lnTo>
                  <a:pt x="8576" y="2729"/>
                </a:lnTo>
                <a:lnTo>
                  <a:pt x="8576" y="2782"/>
                </a:lnTo>
                <a:lnTo>
                  <a:pt x="8574" y="2834"/>
                </a:lnTo>
                <a:lnTo>
                  <a:pt x="8572" y="2887"/>
                </a:lnTo>
                <a:lnTo>
                  <a:pt x="8569" y="2939"/>
                </a:lnTo>
                <a:lnTo>
                  <a:pt x="8564" y="2991"/>
                </a:lnTo>
                <a:lnTo>
                  <a:pt x="8558" y="3042"/>
                </a:lnTo>
                <a:lnTo>
                  <a:pt x="8552" y="3093"/>
                </a:lnTo>
                <a:lnTo>
                  <a:pt x="8545" y="3144"/>
                </a:lnTo>
                <a:lnTo>
                  <a:pt x="8536" y="3195"/>
                </a:lnTo>
                <a:lnTo>
                  <a:pt x="8528" y="3245"/>
                </a:lnTo>
                <a:lnTo>
                  <a:pt x="8518" y="3295"/>
                </a:lnTo>
                <a:lnTo>
                  <a:pt x="8506" y="3345"/>
                </a:lnTo>
                <a:lnTo>
                  <a:pt x="8495" y="3394"/>
                </a:lnTo>
                <a:lnTo>
                  <a:pt x="8482" y="3443"/>
                </a:lnTo>
                <a:lnTo>
                  <a:pt x="8469" y="3491"/>
                </a:lnTo>
                <a:lnTo>
                  <a:pt x="8454" y="3539"/>
                </a:lnTo>
                <a:lnTo>
                  <a:pt x="8516" y="3558"/>
                </a:lnTo>
                <a:lnTo>
                  <a:pt x="8576" y="3578"/>
                </a:lnTo>
                <a:lnTo>
                  <a:pt x="8635" y="3599"/>
                </a:lnTo>
                <a:lnTo>
                  <a:pt x="8694" y="3621"/>
                </a:lnTo>
                <a:lnTo>
                  <a:pt x="8750" y="3643"/>
                </a:lnTo>
                <a:lnTo>
                  <a:pt x="8806" y="3667"/>
                </a:lnTo>
                <a:lnTo>
                  <a:pt x="8861" y="3691"/>
                </a:lnTo>
                <a:lnTo>
                  <a:pt x="8914" y="3717"/>
                </a:lnTo>
                <a:lnTo>
                  <a:pt x="8967" y="3744"/>
                </a:lnTo>
                <a:lnTo>
                  <a:pt x="9019" y="3771"/>
                </a:lnTo>
                <a:lnTo>
                  <a:pt x="9069" y="3799"/>
                </a:lnTo>
                <a:lnTo>
                  <a:pt x="9119" y="3829"/>
                </a:lnTo>
                <a:lnTo>
                  <a:pt x="9167" y="3858"/>
                </a:lnTo>
                <a:lnTo>
                  <a:pt x="9215" y="3888"/>
                </a:lnTo>
                <a:lnTo>
                  <a:pt x="9261" y="3919"/>
                </a:lnTo>
                <a:lnTo>
                  <a:pt x="9307" y="3950"/>
                </a:lnTo>
                <a:lnTo>
                  <a:pt x="9378" y="4002"/>
                </a:lnTo>
                <a:lnTo>
                  <a:pt x="9445" y="4055"/>
                </a:lnTo>
                <a:lnTo>
                  <a:pt x="9511" y="4111"/>
                </a:lnTo>
                <a:lnTo>
                  <a:pt x="9573" y="4166"/>
                </a:lnTo>
                <a:lnTo>
                  <a:pt x="9634" y="4223"/>
                </a:lnTo>
                <a:lnTo>
                  <a:pt x="9692" y="4280"/>
                </a:lnTo>
                <a:lnTo>
                  <a:pt x="9747" y="4337"/>
                </a:lnTo>
                <a:lnTo>
                  <a:pt x="9799" y="4396"/>
                </a:lnTo>
                <a:lnTo>
                  <a:pt x="9850" y="4454"/>
                </a:lnTo>
                <a:lnTo>
                  <a:pt x="9898" y="4512"/>
                </a:lnTo>
                <a:lnTo>
                  <a:pt x="9943" y="4570"/>
                </a:lnTo>
                <a:lnTo>
                  <a:pt x="9986" y="4629"/>
                </a:lnTo>
                <a:lnTo>
                  <a:pt x="10027" y="4686"/>
                </a:lnTo>
                <a:lnTo>
                  <a:pt x="10066" y="4743"/>
                </a:lnTo>
                <a:lnTo>
                  <a:pt x="10101" y="4799"/>
                </a:lnTo>
                <a:lnTo>
                  <a:pt x="10135" y="4853"/>
                </a:lnTo>
                <a:lnTo>
                  <a:pt x="10167" y="4907"/>
                </a:lnTo>
                <a:lnTo>
                  <a:pt x="10197" y="4959"/>
                </a:lnTo>
                <a:lnTo>
                  <a:pt x="10224" y="5010"/>
                </a:lnTo>
                <a:lnTo>
                  <a:pt x="10249" y="5059"/>
                </a:lnTo>
                <a:lnTo>
                  <a:pt x="10272" y="5107"/>
                </a:lnTo>
                <a:lnTo>
                  <a:pt x="10292" y="5152"/>
                </a:lnTo>
                <a:lnTo>
                  <a:pt x="10311" y="5196"/>
                </a:lnTo>
                <a:lnTo>
                  <a:pt x="10328" y="5236"/>
                </a:lnTo>
                <a:lnTo>
                  <a:pt x="10342" y="5274"/>
                </a:lnTo>
                <a:lnTo>
                  <a:pt x="10355" y="5309"/>
                </a:lnTo>
                <a:lnTo>
                  <a:pt x="10366" y="5341"/>
                </a:lnTo>
                <a:lnTo>
                  <a:pt x="10375" y="5370"/>
                </a:lnTo>
                <a:lnTo>
                  <a:pt x="10382" y="5396"/>
                </a:lnTo>
                <a:lnTo>
                  <a:pt x="10386" y="5419"/>
                </a:lnTo>
                <a:lnTo>
                  <a:pt x="10389" y="5438"/>
                </a:lnTo>
                <a:lnTo>
                  <a:pt x="10391" y="5453"/>
                </a:lnTo>
                <a:lnTo>
                  <a:pt x="10391" y="5457"/>
                </a:lnTo>
                <a:lnTo>
                  <a:pt x="10391" y="7582"/>
                </a:lnTo>
                <a:lnTo>
                  <a:pt x="10312" y="7632"/>
                </a:lnTo>
                <a:lnTo>
                  <a:pt x="10272" y="7657"/>
                </a:lnTo>
                <a:lnTo>
                  <a:pt x="10230" y="7683"/>
                </a:lnTo>
                <a:lnTo>
                  <a:pt x="10188" y="7707"/>
                </a:lnTo>
                <a:lnTo>
                  <a:pt x="10146" y="7732"/>
                </a:lnTo>
                <a:lnTo>
                  <a:pt x="10104" y="7756"/>
                </a:lnTo>
                <a:lnTo>
                  <a:pt x="10060" y="7779"/>
                </a:lnTo>
                <a:lnTo>
                  <a:pt x="10018" y="7802"/>
                </a:lnTo>
                <a:lnTo>
                  <a:pt x="9974" y="7825"/>
                </a:lnTo>
                <a:lnTo>
                  <a:pt x="9974" y="8559"/>
                </a:lnTo>
                <a:lnTo>
                  <a:pt x="9973" y="8571"/>
                </a:lnTo>
                <a:lnTo>
                  <a:pt x="9971" y="8586"/>
                </a:lnTo>
                <a:lnTo>
                  <a:pt x="9967" y="8605"/>
                </a:lnTo>
                <a:lnTo>
                  <a:pt x="9961" y="8628"/>
                </a:lnTo>
                <a:lnTo>
                  <a:pt x="9954" y="8654"/>
                </a:lnTo>
                <a:lnTo>
                  <a:pt x="9946" y="8683"/>
                </a:lnTo>
                <a:lnTo>
                  <a:pt x="9935" y="8714"/>
                </a:lnTo>
                <a:lnTo>
                  <a:pt x="9924" y="8750"/>
                </a:lnTo>
                <a:lnTo>
                  <a:pt x="9909" y="8787"/>
                </a:lnTo>
                <a:lnTo>
                  <a:pt x="9895" y="8827"/>
                </a:lnTo>
                <a:lnTo>
                  <a:pt x="9877" y="8868"/>
                </a:lnTo>
                <a:lnTo>
                  <a:pt x="9858" y="8913"/>
                </a:lnTo>
                <a:lnTo>
                  <a:pt x="9838" y="8959"/>
                </a:lnTo>
                <a:lnTo>
                  <a:pt x="9815" y="9007"/>
                </a:lnTo>
                <a:lnTo>
                  <a:pt x="9790" y="9056"/>
                </a:lnTo>
                <a:lnTo>
                  <a:pt x="9764" y="9107"/>
                </a:lnTo>
                <a:lnTo>
                  <a:pt x="9735" y="9159"/>
                </a:lnTo>
                <a:lnTo>
                  <a:pt x="9704" y="9213"/>
                </a:lnTo>
                <a:lnTo>
                  <a:pt x="9672" y="9267"/>
                </a:lnTo>
                <a:lnTo>
                  <a:pt x="9638" y="9322"/>
                </a:lnTo>
                <a:lnTo>
                  <a:pt x="9601" y="9377"/>
                </a:lnTo>
                <a:lnTo>
                  <a:pt x="9563" y="9432"/>
                </a:lnTo>
                <a:lnTo>
                  <a:pt x="9521" y="9488"/>
                </a:lnTo>
                <a:lnTo>
                  <a:pt x="9478" y="9544"/>
                </a:lnTo>
                <a:lnTo>
                  <a:pt x="9434" y="9600"/>
                </a:lnTo>
                <a:lnTo>
                  <a:pt x="9387" y="9656"/>
                </a:lnTo>
                <a:lnTo>
                  <a:pt x="9337" y="9710"/>
                </a:lnTo>
                <a:lnTo>
                  <a:pt x="9285" y="9764"/>
                </a:lnTo>
                <a:lnTo>
                  <a:pt x="9232" y="9818"/>
                </a:lnTo>
                <a:lnTo>
                  <a:pt x="9176" y="9870"/>
                </a:lnTo>
                <a:lnTo>
                  <a:pt x="9116" y="9921"/>
                </a:lnTo>
                <a:lnTo>
                  <a:pt x="9056" y="9971"/>
                </a:lnTo>
                <a:lnTo>
                  <a:pt x="9019" y="9998"/>
                </a:lnTo>
                <a:lnTo>
                  <a:pt x="8982" y="10026"/>
                </a:lnTo>
                <a:lnTo>
                  <a:pt x="8945" y="10053"/>
                </a:lnTo>
                <a:lnTo>
                  <a:pt x="8906" y="10079"/>
                </a:lnTo>
                <a:lnTo>
                  <a:pt x="8906" y="10421"/>
                </a:lnTo>
                <a:lnTo>
                  <a:pt x="8951" y="10447"/>
                </a:lnTo>
                <a:lnTo>
                  <a:pt x="9001" y="10474"/>
                </a:lnTo>
                <a:lnTo>
                  <a:pt x="9056" y="10503"/>
                </a:lnTo>
                <a:lnTo>
                  <a:pt x="9115" y="10533"/>
                </a:lnTo>
                <a:lnTo>
                  <a:pt x="9179" y="10565"/>
                </a:lnTo>
                <a:lnTo>
                  <a:pt x="9245" y="10597"/>
                </a:lnTo>
                <a:lnTo>
                  <a:pt x="9316" y="10632"/>
                </a:lnTo>
                <a:lnTo>
                  <a:pt x="9389" y="10667"/>
                </a:lnTo>
                <a:lnTo>
                  <a:pt x="9554" y="10748"/>
                </a:lnTo>
                <a:lnTo>
                  <a:pt x="9728" y="10833"/>
                </a:lnTo>
                <a:lnTo>
                  <a:pt x="9818" y="10878"/>
                </a:lnTo>
                <a:lnTo>
                  <a:pt x="9908" y="10925"/>
                </a:lnTo>
                <a:lnTo>
                  <a:pt x="10000" y="10973"/>
                </a:lnTo>
                <a:lnTo>
                  <a:pt x="10092" y="11022"/>
                </a:lnTo>
                <a:lnTo>
                  <a:pt x="10183" y="11073"/>
                </a:lnTo>
                <a:lnTo>
                  <a:pt x="10275" y="11125"/>
                </a:lnTo>
                <a:lnTo>
                  <a:pt x="10366" y="11179"/>
                </a:lnTo>
                <a:lnTo>
                  <a:pt x="10457" y="11234"/>
                </a:lnTo>
                <a:lnTo>
                  <a:pt x="10545" y="11290"/>
                </a:lnTo>
                <a:lnTo>
                  <a:pt x="10634" y="11348"/>
                </a:lnTo>
                <a:lnTo>
                  <a:pt x="10719" y="11409"/>
                </a:lnTo>
                <a:lnTo>
                  <a:pt x="10803" y="11469"/>
                </a:lnTo>
                <a:lnTo>
                  <a:pt x="10884" y="11533"/>
                </a:lnTo>
                <a:lnTo>
                  <a:pt x="10963" y="11596"/>
                </a:lnTo>
                <a:lnTo>
                  <a:pt x="11038" y="11663"/>
                </a:lnTo>
                <a:lnTo>
                  <a:pt x="11110" y="11729"/>
                </a:lnTo>
                <a:lnTo>
                  <a:pt x="11177" y="11799"/>
                </a:lnTo>
                <a:lnTo>
                  <a:pt x="11241" y="11870"/>
                </a:lnTo>
                <a:lnTo>
                  <a:pt x="11300" y="11941"/>
                </a:lnTo>
                <a:lnTo>
                  <a:pt x="11354" y="12015"/>
                </a:lnTo>
                <a:lnTo>
                  <a:pt x="11403" y="12090"/>
                </a:lnTo>
                <a:lnTo>
                  <a:pt x="11447" y="12167"/>
                </a:lnTo>
                <a:lnTo>
                  <a:pt x="11485" y="12246"/>
                </a:lnTo>
                <a:lnTo>
                  <a:pt x="11517" y="12326"/>
                </a:lnTo>
                <a:lnTo>
                  <a:pt x="11542" y="12409"/>
                </a:lnTo>
                <a:lnTo>
                  <a:pt x="11560" y="12493"/>
                </a:lnTo>
                <a:lnTo>
                  <a:pt x="11572" y="12578"/>
                </a:lnTo>
                <a:lnTo>
                  <a:pt x="11576" y="12666"/>
                </a:lnTo>
                <a:lnTo>
                  <a:pt x="11576" y="15606"/>
                </a:lnTo>
                <a:lnTo>
                  <a:pt x="11575" y="15631"/>
                </a:lnTo>
                <a:lnTo>
                  <a:pt x="11574" y="15657"/>
                </a:lnTo>
                <a:lnTo>
                  <a:pt x="11573" y="15682"/>
                </a:lnTo>
                <a:lnTo>
                  <a:pt x="11571" y="15707"/>
                </a:lnTo>
                <a:lnTo>
                  <a:pt x="11568" y="15732"/>
                </a:lnTo>
                <a:lnTo>
                  <a:pt x="11564" y="15755"/>
                </a:lnTo>
                <a:lnTo>
                  <a:pt x="11560" y="15780"/>
                </a:lnTo>
                <a:lnTo>
                  <a:pt x="11556" y="15804"/>
                </a:lnTo>
                <a:lnTo>
                  <a:pt x="11551" y="15828"/>
                </a:lnTo>
                <a:lnTo>
                  <a:pt x="11545" y="15852"/>
                </a:lnTo>
                <a:lnTo>
                  <a:pt x="11538" y="15876"/>
                </a:lnTo>
                <a:lnTo>
                  <a:pt x="11532" y="15900"/>
                </a:lnTo>
                <a:lnTo>
                  <a:pt x="11525" y="15923"/>
                </a:lnTo>
                <a:lnTo>
                  <a:pt x="11517" y="15946"/>
                </a:lnTo>
                <a:lnTo>
                  <a:pt x="11508" y="15969"/>
                </a:lnTo>
                <a:lnTo>
                  <a:pt x="11500" y="15991"/>
                </a:lnTo>
                <a:lnTo>
                  <a:pt x="11491" y="16013"/>
                </a:lnTo>
                <a:lnTo>
                  <a:pt x="11480" y="16035"/>
                </a:lnTo>
                <a:lnTo>
                  <a:pt x="11470" y="16057"/>
                </a:lnTo>
                <a:lnTo>
                  <a:pt x="11459" y="16078"/>
                </a:lnTo>
                <a:lnTo>
                  <a:pt x="11448" y="16100"/>
                </a:lnTo>
                <a:lnTo>
                  <a:pt x="11435" y="16121"/>
                </a:lnTo>
                <a:lnTo>
                  <a:pt x="11423" y="16140"/>
                </a:lnTo>
                <a:lnTo>
                  <a:pt x="11410" y="16161"/>
                </a:lnTo>
                <a:lnTo>
                  <a:pt x="11397" y="16181"/>
                </a:lnTo>
                <a:lnTo>
                  <a:pt x="11383" y="16200"/>
                </a:lnTo>
                <a:lnTo>
                  <a:pt x="11370" y="16219"/>
                </a:lnTo>
                <a:lnTo>
                  <a:pt x="11355" y="16238"/>
                </a:lnTo>
                <a:lnTo>
                  <a:pt x="11340" y="16257"/>
                </a:lnTo>
                <a:lnTo>
                  <a:pt x="11324" y="16275"/>
                </a:lnTo>
                <a:lnTo>
                  <a:pt x="11308" y="16292"/>
                </a:lnTo>
                <a:lnTo>
                  <a:pt x="11293" y="16310"/>
                </a:lnTo>
                <a:lnTo>
                  <a:pt x="14309" y="16310"/>
                </a:lnTo>
                <a:lnTo>
                  <a:pt x="14327" y="16311"/>
                </a:lnTo>
                <a:lnTo>
                  <a:pt x="14344" y="16313"/>
                </a:lnTo>
                <a:lnTo>
                  <a:pt x="14359" y="16317"/>
                </a:lnTo>
                <a:lnTo>
                  <a:pt x="14375" y="16323"/>
                </a:lnTo>
                <a:lnTo>
                  <a:pt x="14389" y="16331"/>
                </a:lnTo>
                <a:lnTo>
                  <a:pt x="14403" y="16339"/>
                </a:lnTo>
                <a:lnTo>
                  <a:pt x="14417" y="16348"/>
                </a:lnTo>
                <a:lnTo>
                  <a:pt x="14428" y="16359"/>
                </a:lnTo>
                <a:lnTo>
                  <a:pt x="14439" y="16371"/>
                </a:lnTo>
                <a:lnTo>
                  <a:pt x="14449" y="16384"/>
                </a:lnTo>
                <a:lnTo>
                  <a:pt x="14457" y="16398"/>
                </a:lnTo>
                <a:lnTo>
                  <a:pt x="14464" y="16413"/>
                </a:lnTo>
                <a:lnTo>
                  <a:pt x="14470" y="16429"/>
                </a:lnTo>
                <a:lnTo>
                  <a:pt x="14474" y="16444"/>
                </a:lnTo>
                <a:lnTo>
                  <a:pt x="14477" y="16461"/>
                </a:lnTo>
                <a:lnTo>
                  <a:pt x="14478" y="16478"/>
                </a:lnTo>
                <a:lnTo>
                  <a:pt x="14477" y="16495"/>
                </a:lnTo>
                <a:lnTo>
                  <a:pt x="14474" y="16512"/>
                </a:lnTo>
                <a:lnTo>
                  <a:pt x="14470" y="16528"/>
                </a:lnTo>
                <a:lnTo>
                  <a:pt x="14464" y="16543"/>
                </a:lnTo>
                <a:lnTo>
                  <a:pt x="14457" y="16558"/>
                </a:lnTo>
                <a:lnTo>
                  <a:pt x="14449" y="16572"/>
                </a:lnTo>
                <a:lnTo>
                  <a:pt x="14439" y="16585"/>
                </a:lnTo>
                <a:lnTo>
                  <a:pt x="14428" y="16597"/>
                </a:lnTo>
                <a:lnTo>
                  <a:pt x="14417" y="16608"/>
                </a:lnTo>
                <a:lnTo>
                  <a:pt x="14403" y="16617"/>
                </a:lnTo>
                <a:lnTo>
                  <a:pt x="14389" y="16625"/>
                </a:lnTo>
                <a:lnTo>
                  <a:pt x="14375" y="16632"/>
                </a:lnTo>
                <a:lnTo>
                  <a:pt x="14359" y="16639"/>
                </a:lnTo>
                <a:lnTo>
                  <a:pt x="14344" y="16643"/>
                </a:lnTo>
                <a:lnTo>
                  <a:pt x="14327" y="16645"/>
                </a:lnTo>
                <a:lnTo>
                  <a:pt x="14309" y="16646"/>
                </a:lnTo>
                <a:lnTo>
                  <a:pt x="863" y="16646"/>
                </a:lnTo>
                <a:close/>
                <a:moveTo>
                  <a:pt x="2416" y="6247"/>
                </a:moveTo>
                <a:lnTo>
                  <a:pt x="2477" y="6248"/>
                </a:lnTo>
                <a:lnTo>
                  <a:pt x="2540" y="6251"/>
                </a:lnTo>
                <a:lnTo>
                  <a:pt x="2601" y="6255"/>
                </a:lnTo>
                <a:lnTo>
                  <a:pt x="2663" y="6260"/>
                </a:lnTo>
                <a:lnTo>
                  <a:pt x="2723" y="6267"/>
                </a:lnTo>
                <a:lnTo>
                  <a:pt x="2783" y="6276"/>
                </a:lnTo>
                <a:lnTo>
                  <a:pt x="2843" y="6285"/>
                </a:lnTo>
                <a:lnTo>
                  <a:pt x="2902" y="6296"/>
                </a:lnTo>
                <a:lnTo>
                  <a:pt x="2961" y="6310"/>
                </a:lnTo>
                <a:lnTo>
                  <a:pt x="3019" y="6323"/>
                </a:lnTo>
                <a:lnTo>
                  <a:pt x="3077" y="6339"/>
                </a:lnTo>
                <a:lnTo>
                  <a:pt x="3134" y="6357"/>
                </a:lnTo>
                <a:lnTo>
                  <a:pt x="3190" y="6374"/>
                </a:lnTo>
                <a:lnTo>
                  <a:pt x="3246" y="6394"/>
                </a:lnTo>
                <a:lnTo>
                  <a:pt x="3301" y="6415"/>
                </a:lnTo>
                <a:lnTo>
                  <a:pt x="3356" y="6438"/>
                </a:lnTo>
                <a:lnTo>
                  <a:pt x="3410" y="6461"/>
                </a:lnTo>
                <a:lnTo>
                  <a:pt x="3463" y="6486"/>
                </a:lnTo>
                <a:lnTo>
                  <a:pt x="3515" y="6512"/>
                </a:lnTo>
                <a:lnTo>
                  <a:pt x="3567" y="6539"/>
                </a:lnTo>
                <a:lnTo>
                  <a:pt x="3618" y="6568"/>
                </a:lnTo>
                <a:lnTo>
                  <a:pt x="3668" y="6597"/>
                </a:lnTo>
                <a:lnTo>
                  <a:pt x="3717" y="6628"/>
                </a:lnTo>
                <a:lnTo>
                  <a:pt x="3766" y="6660"/>
                </a:lnTo>
                <a:lnTo>
                  <a:pt x="3814" y="6693"/>
                </a:lnTo>
                <a:lnTo>
                  <a:pt x="3861" y="6727"/>
                </a:lnTo>
                <a:lnTo>
                  <a:pt x="3907" y="6762"/>
                </a:lnTo>
                <a:lnTo>
                  <a:pt x="3952" y="6799"/>
                </a:lnTo>
                <a:lnTo>
                  <a:pt x="3996" y="6836"/>
                </a:lnTo>
                <a:lnTo>
                  <a:pt x="4040" y="6875"/>
                </a:lnTo>
                <a:lnTo>
                  <a:pt x="4082" y="6914"/>
                </a:lnTo>
                <a:lnTo>
                  <a:pt x="4123" y="6955"/>
                </a:lnTo>
                <a:lnTo>
                  <a:pt x="4164" y="6997"/>
                </a:lnTo>
                <a:lnTo>
                  <a:pt x="4203" y="7038"/>
                </a:lnTo>
                <a:lnTo>
                  <a:pt x="4242" y="7082"/>
                </a:lnTo>
                <a:lnTo>
                  <a:pt x="4279" y="7127"/>
                </a:lnTo>
                <a:lnTo>
                  <a:pt x="4316" y="7171"/>
                </a:lnTo>
                <a:lnTo>
                  <a:pt x="4351" y="7217"/>
                </a:lnTo>
                <a:lnTo>
                  <a:pt x="4385" y="7264"/>
                </a:lnTo>
                <a:lnTo>
                  <a:pt x="4419" y="7312"/>
                </a:lnTo>
                <a:lnTo>
                  <a:pt x="4451" y="7361"/>
                </a:lnTo>
                <a:lnTo>
                  <a:pt x="4481" y="7410"/>
                </a:lnTo>
                <a:lnTo>
                  <a:pt x="4511" y="7461"/>
                </a:lnTo>
                <a:lnTo>
                  <a:pt x="4539" y="7512"/>
                </a:lnTo>
                <a:lnTo>
                  <a:pt x="4566" y="7562"/>
                </a:lnTo>
                <a:lnTo>
                  <a:pt x="4592" y="7616"/>
                </a:lnTo>
                <a:lnTo>
                  <a:pt x="4617" y="7669"/>
                </a:lnTo>
                <a:lnTo>
                  <a:pt x="4641" y="7723"/>
                </a:lnTo>
                <a:lnTo>
                  <a:pt x="4663" y="7777"/>
                </a:lnTo>
                <a:lnTo>
                  <a:pt x="4684" y="7832"/>
                </a:lnTo>
                <a:lnTo>
                  <a:pt x="4704" y="7888"/>
                </a:lnTo>
                <a:lnTo>
                  <a:pt x="4723" y="7944"/>
                </a:lnTo>
                <a:lnTo>
                  <a:pt x="4739" y="8000"/>
                </a:lnTo>
                <a:lnTo>
                  <a:pt x="4755" y="8059"/>
                </a:lnTo>
                <a:lnTo>
                  <a:pt x="4769" y="8117"/>
                </a:lnTo>
                <a:lnTo>
                  <a:pt x="4782" y="8175"/>
                </a:lnTo>
                <a:lnTo>
                  <a:pt x="4793" y="8235"/>
                </a:lnTo>
                <a:lnTo>
                  <a:pt x="4803" y="8294"/>
                </a:lnTo>
                <a:lnTo>
                  <a:pt x="4811" y="8354"/>
                </a:lnTo>
                <a:lnTo>
                  <a:pt x="4818" y="8416"/>
                </a:lnTo>
                <a:lnTo>
                  <a:pt x="4824" y="8476"/>
                </a:lnTo>
                <a:lnTo>
                  <a:pt x="4828" y="8537"/>
                </a:lnTo>
                <a:lnTo>
                  <a:pt x="4830" y="8600"/>
                </a:lnTo>
                <a:lnTo>
                  <a:pt x="4831" y="8662"/>
                </a:lnTo>
                <a:lnTo>
                  <a:pt x="4830" y="8725"/>
                </a:lnTo>
                <a:lnTo>
                  <a:pt x="4828" y="8786"/>
                </a:lnTo>
                <a:lnTo>
                  <a:pt x="4824" y="8847"/>
                </a:lnTo>
                <a:lnTo>
                  <a:pt x="4818" y="8909"/>
                </a:lnTo>
                <a:lnTo>
                  <a:pt x="4811" y="8969"/>
                </a:lnTo>
                <a:lnTo>
                  <a:pt x="4803" y="9029"/>
                </a:lnTo>
                <a:lnTo>
                  <a:pt x="4793" y="9090"/>
                </a:lnTo>
                <a:lnTo>
                  <a:pt x="4782" y="9148"/>
                </a:lnTo>
                <a:lnTo>
                  <a:pt x="4769" y="9207"/>
                </a:lnTo>
                <a:lnTo>
                  <a:pt x="4755" y="9266"/>
                </a:lnTo>
                <a:lnTo>
                  <a:pt x="4739" y="9323"/>
                </a:lnTo>
                <a:lnTo>
                  <a:pt x="4723" y="9380"/>
                </a:lnTo>
                <a:lnTo>
                  <a:pt x="4704" y="9436"/>
                </a:lnTo>
                <a:lnTo>
                  <a:pt x="4684" y="9492"/>
                </a:lnTo>
                <a:lnTo>
                  <a:pt x="4663" y="9548"/>
                </a:lnTo>
                <a:lnTo>
                  <a:pt x="4641" y="9602"/>
                </a:lnTo>
                <a:lnTo>
                  <a:pt x="4617" y="9656"/>
                </a:lnTo>
                <a:lnTo>
                  <a:pt x="4592" y="9709"/>
                </a:lnTo>
                <a:lnTo>
                  <a:pt x="4566" y="9761"/>
                </a:lnTo>
                <a:lnTo>
                  <a:pt x="4539" y="9813"/>
                </a:lnTo>
                <a:lnTo>
                  <a:pt x="4511" y="9864"/>
                </a:lnTo>
                <a:lnTo>
                  <a:pt x="4481" y="9914"/>
                </a:lnTo>
                <a:lnTo>
                  <a:pt x="4451" y="9964"/>
                </a:lnTo>
                <a:lnTo>
                  <a:pt x="4419" y="10012"/>
                </a:lnTo>
                <a:lnTo>
                  <a:pt x="4385" y="10059"/>
                </a:lnTo>
                <a:lnTo>
                  <a:pt x="4351" y="10106"/>
                </a:lnTo>
                <a:lnTo>
                  <a:pt x="4316" y="10152"/>
                </a:lnTo>
                <a:lnTo>
                  <a:pt x="4279" y="10198"/>
                </a:lnTo>
                <a:lnTo>
                  <a:pt x="4242" y="10241"/>
                </a:lnTo>
                <a:lnTo>
                  <a:pt x="4203" y="10285"/>
                </a:lnTo>
                <a:lnTo>
                  <a:pt x="4164" y="10328"/>
                </a:lnTo>
                <a:lnTo>
                  <a:pt x="4123" y="10369"/>
                </a:lnTo>
                <a:lnTo>
                  <a:pt x="4082" y="10410"/>
                </a:lnTo>
                <a:lnTo>
                  <a:pt x="4040" y="10450"/>
                </a:lnTo>
                <a:lnTo>
                  <a:pt x="3996" y="10488"/>
                </a:lnTo>
                <a:lnTo>
                  <a:pt x="3952" y="10524"/>
                </a:lnTo>
                <a:lnTo>
                  <a:pt x="3907" y="10561"/>
                </a:lnTo>
                <a:lnTo>
                  <a:pt x="3861" y="10596"/>
                </a:lnTo>
                <a:lnTo>
                  <a:pt x="3814" y="10631"/>
                </a:lnTo>
                <a:lnTo>
                  <a:pt x="3766" y="10664"/>
                </a:lnTo>
                <a:lnTo>
                  <a:pt x="3717" y="10696"/>
                </a:lnTo>
                <a:lnTo>
                  <a:pt x="3668" y="10726"/>
                </a:lnTo>
                <a:lnTo>
                  <a:pt x="3618" y="10756"/>
                </a:lnTo>
                <a:lnTo>
                  <a:pt x="3567" y="10785"/>
                </a:lnTo>
                <a:lnTo>
                  <a:pt x="3515" y="10813"/>
                </a:lnTo>
                <a:lnTo>
                  <a:pt x="3463" y="10839"/>
                </a:lnTo>
                <a:lnTo>
                  <a:pt x="3410" y="10863"/>
                </a:lnTo>
                <a:lnTo>
                  <a:pt x="3356" y="10886"/>
                </a:lnTo>
                <a:lnTo>
                  <a:pt x="3301" y="10908"/>
                </a:lnTo>
                <a:lnTo>
                  <a:pt x="3246" y="10930"/>
                </a:lnTo>
                <a:lnTo>
                  <a:pt x="3190" y="10949"/>
                </a:lnTo>
                <a:lnTo>
                  <a:pt x="3134" y="10968"/>
                </a:lnTo>
                <a:lnTo>
                  <a:pt x="3077" y="10984"/>
                </a:lnTo>
                <a:lnTo>
                  <a:pt x="3019" y="11000"/>
                </a:lnTo>
                <a:lnTo>
                  <a:pt x="2961" y="11014"/>
                </a:lnTo>
                <a:lnTo>
                  <a:pt x="2902" y="11027"/>
                </a:lnTo>
                <a:lnTo>
                  <a:pt x="2843" y="11038"/>
                </a:lnTo>
                <a:lnTo>
                  <a:pt x="2783" y="11049"/>
                </a:lnTo>
                <a:lnTo>
                  <a:pt x="2723" y="11057"/>
                </a:lnTo>
                <a:lnTo>
                  <a:pt x="2663" y="11063"/>
                </a:lnTo>
                <a:lnTo>
                  <a:pt x="2601" y="11070"/>
                </a:lnTo>
                <a:lnTo>
                  <a:pt x="2540" y="11073"/>
                </a:lnTo>
                <a:lnTo>
                  <a:pt x="2477" y="11076"/>
                </a:lnTo>
                <a:lnTo>
                  <a:pt x="2416" y="11076"/>
                </a:lnTo>
                <a:lnTo>
                  <a:pt x="2353" y="11076"/>
                </a:lnTo>
                <a:lnTo>
                  <a:pt x="2291" y="11073"/>
                </a:lnTo>
                <a:lnTo>
                  <a:pt x="2230" y="11070"/>
                </a:lnTo>
                <a:lnTo>
                  <a:pt x="2168" y="11063"/>
                </a:lnTo>
                <a:lnTo>
                  <a:pt x="2108" y="11057"/>
                </a:lnTo>
                <a:lnTo>
                  <a:pt x="2047" y="11049"/>
                </a:lnTo>
                <a:lnTo>
                  <a:pt x="1988" y="11038"/>
                </a:lnTo>
                <a:lnTo>
                  <a:pt x="1929" y="11027"/>
                </a:lnTo>
                <a:lnTo>
                  <a:pt x="1871" y="11014"/>
                </a:lnTo>
                <a:lnTo>
                  <a:pt x="1812" y="11000"/>
                </a:lnTo>
                <a:lnTo>
                  <a:pt x="1754" y="10984"/>
                </a:lnTo>
                <a:lnTo>
                  <a:pt x="1698" y="10968"/>
                </a:lnTo>
                <a:lnTo>
                  <a:pt x="1640" y="10949"/>
                </a:lnTo>
                <a:lnTo>
                  <a:pt x="1585" y="10930"/>
                </a:lnTo>
                <a:lnTo>
                  <a:pt x="1530" y="10908"/>
                </a:lnTo>
                <a:lnTo>
                  <a:pt x="1475" y="10886"/>
                </a:lnTo>
                <a:lnTo>
                  <a:pt x="1422" y="10863"/>
                </a:lnTo>
                <a:lnTo>
                  <a:pt x="1369" y="10839"/>
                </a:lnTo>
                <a:lnTo>
                  <a:pt x="1316" y="10813"/>
                </a:lnTo>
                <a:lnTo>
                  <a:pt x="1264" y="10785"/>
                </a:lnTo>
                <a:lnTo>
                  <a:pt x="1213" y="10756"/>
                </a:lnTo>
                <a:lnTo>
                  <a:pt x="1163" y="10726"/>
                </a:lnTo>
                <a:lnTo>
                  <a:pt x="1114" y="10696"/>
                </a:lnTo>
                <a:lnTo>
                  <a:pt x="1065" y="10664"/>
                </a:lnTo>
                <a:lnTo>
                  <a:pt x="1017" y="10631"/>
                </a:lnTo>
                <a:lnTo>
                  <a:pt x="970" y="10596"/>
                </a:lnTo>
                <a:lnTo>
                  <a:pt x="924" y="10561"/>
                </a:lnTo>
                <a:lnTo>
                  <a:pt x="879" y="10524"/>
                </a:lnTo>
                <a:lnTo>
                  <a:pt x="835" y="10488"/>
                </a:lnTo>
                <a:lnTo>
                  <a:pt x="791" y="10450"/>
                </a:lnTo>
                <a:lnTo>
                  <a:pt x="749" y="10410"/>
                </a:lnTo>
                <a:lnTo>
                  <a:pt x="708" y="10369"/>
                </a:lnTo>
                <a:lnTo>
                  <a:pt x="667" y="10328"/>
                </a:lnTo>
                <a:lnTo>
                  <a:pt x="628" y="10285"/>
                </a:lnTo>
                <a:lnTo>
                  <a:pt x="589" y="10241"/>
                </a:lnTo>
                <a:lnTo>
                  <a:pt x="552" y="10198"/>
                </a:lnTo>
                <a:lnTo>
                  <a:pt x="515" y="10152"/>
                </a:lnTo>
                <a:lnTo>
                  <a:pt x="480" y="10106"/>
                </a:lnTo>
                <a:lnTo>
                  <a:pt x="446" y="10059"/>
                </a:lnTo>
                <a:lnTo>
                  <a:pt x="412" y="10012"/>
                </a:lnTo>
                <a:lnTo>
                  <a:pt x="381" y="9964"/>
                </a:lnTo>
                <a:lnTo>
                  <a:pt x="350" y="9914"/>
                </a:lnTo>
                <a:lnTo>
                  <a:pt x="320" y="9864"/>
                </a:lnTo>
                <a:lnTo>
                  <a:pt x="291" y="9813"/>
                </a:lnTo>
                <a:lnTo>
                  <a:pt x="264" y="9761"/>
                </a:lnTo>
                <a:lnTo>
                  <a:pt x="238" y="9709"/>
                </a:lnTo>
                <a:lnTo>
                  <a:pt x="213" y="9656"/>
                </a:lnTo>
                <a:lnTo>
                  <a:pt x="189" y="9602"/>
                </a:lnTo>
                <a:lnTo>
                  <a:pt x="168" y="9548"/>
                </a:lnTo>
                <a:lnTo>
                  <a:pt x="147" y="9492"/>
                </a:lnTo>
                <a:lnTo>
                  <a:pt x="127" y="9436"/>
                </a:lnTo>
                <a:lnTo>
                  <a:pt x="108" y="9380"/>
                </a:lnTo>
                <a:lnTo>
                  <a:pt x="92" y="9323"/>
                </a:lnTo>
                <a:lnTo>
                  <a:pt x="76" y="9266"/>
                </a:lnTo>
                <a:lnTo>
                  <a:pt x="61" y="9207"/>
                </a:lnTo>
                <a:lnTo>
                  <a:pt x="49" y="9148"/>
                </a:lnTo>
                <a:lnTo>
                  <a:pt x="37" y="9090"/>
                </a:lnTo>
                <a:lnTo>
                  <a:pt x="28" y="9029"/>
                </a:lnTo>
                <a:lnTo>
                  <a:pt x="20" y="8969"/>
                </a:lnTo>
                <a:lnTo>
                  <a:pt x="12" y="8909"/>
                </a:lnTo>
                <a:lnTo>
                  <a:pt x="7" y="8847"/>
                </a:lnTo>
                <a:lnTo>
                  <a:pt x="3" y="8786"/>
                </a:lnTo>
                <a:lnTo>
                  <a:pt x="1" y="8725"/>
                </a:lnTo>
                <a:lnTo>
                  <a:pt x="0" y="8662"/>
                </a:lnTo>
                <a:lnTo>
                  <a:pt x="1" y="8600"/>
                </a:lnTo>
                <a:lnTo>
                  <a:pt x="3" y="8537"/>
                </a:lnTo>
                <a:lnTo>
                  <a:pt x="7" y="8476"/>
                </a:lnTo>
                <a:lnTo>
                  <a:pt x="12" y="8416"/>
                </a:lnTo>
                <a:lnTo>
                  <a:pt x="20" y="8354"/>
                </a:lnTo>
                <a:lnTo>
                  <a:pt x="28" y="8294"/>
                </a:lnTo>
                <a:lnTo>
                  <a:pt x="37" y="8235"/>
                </a:lnTo>
                <a:lnTo>
                  <a:pt x="49" y="8175"/>
                </a:lnTo>
                <a:lnTo>
                  <a:pt x="61" y="8117"/>
                </a:lnTo>
                <a:lnTo>
                  <a:pt x="76" y="8059"/>
                </a:lnTo>
                <a:lnTo>
                  <a:pt x="92" y="8002"/>
                </a:lnTo>
                <a:lnTo>
                  <a:pt x="108" y="7944"/>
                </a:lnTo>
                <a:lnTo>
                  <a:pt x="127" y="7888"/>
                </a:lnTo>
                <a:lnTo>
                  <a:pt x="147" y="7832"/>
                </a:lnTo>
                <a:lnTo>
                  <a:pt x="168" y="7777"/>
                </a:lnTo>
                <a:lnTo>
                  <a:pt x="189" y="7723"/>
                </a:lnTo>
                <a:lnTo>
                  <a:pt x="213" y="7669"/>
                </a:lnTo>
                <a:lnTo>
                  <a:pt x="238" y="7616"/>
                </a:lnTo>
                <a:lnTo>
                  <a:pt x="264" y="7562"/>
                </a:lnTo>
                <a:lnTo>
                  <a:pt x="291" y="7512"/>
                </a:lnTo>
                <a:lnTo>
                  <a:pt x="320" y="7461"/>
                </a:lnTo>
                <a:lnTo>
                  <a:pt x="350" y="7410"/>
                </a:lnTo>
                <a:lnTo>
                  <a:pt x="381" y="7361"/>
                </a:lnTo>
                <a:lnTo>
                  <a:pt x="412" y="7312"/>
                </a:lnTo>
                <a:lnTo>
                  <a:pt x="446" y="7264"/>
                </a:lnTo>
                <a:lnTo>
                  <a:pt x="480" y="7217"/>
                </a:lnTo>
                <a:lnTo>
                  <a:pt x="515" y="7171"/>
                </a:lnTo>
                <a:lnTo>
                  <a:pt x="552" y="7127"/>
                </a:lnTo>
                <a:lnTo>
                  <a:pt x="589" y="7082"/>
                </a:lnTo>
                <a:lnTo>
                  <a:pt x="628" y="7038"/>
                </a:lnTo>
                <a:lnTo>
                  <a:pt x="667" y="6997"/>
                </a:lnTo>
                <a:lnTo>
                  <a:pt x="708" y="6955"/>
                </a:lnTo>
                <a:lnTo>
                  <a:pt x="749" y="6914"/>
                </a:lnTo>
                <a:lnTo>
                  <a:pt x="791" y="6875"/>
                </a:lnTo>
                <a:lnTo>
                  <a:pt x="835" y="6836"/>
                </a:lnTo>
                <a:lnTo>
                  <a:pt x="879" y="6799"/>
                </a:lnTo>
                <a:lnTo>
                  <a:pt x="924" y="6762"/>
                </a:lnTo>
                <a:lnTo>
                  <a:pt x="970" y="6727"/>
                </a:lnTo>
                <a:lnTo>
                  <a:pt x="1017" y="6693"/>
                </a:lnTo>
                <a:lnTo>
                  <a:pt x="1065" y="6660"/>
                </a:lnTo>
                <a:lnTo>
                  <a:pt x="1114" y="6628"/>
                </a:lnTo>
                <a:lnTo>
                  <a:pt x="1163" y="6597"/>
                </a:lnTo>
                <a:lnTo>
                  <a:pt x="1213" y="6568"/>
                </a:lnTo>
                <a:lnTo>
                  <a:pt x="1264" y="6539"/>
                </a:lnTo>
                <a:lnTo>
                  <a:pt x="1316" y="6512"/>
                </a:lnTo>
                <a:lnTo>
                  <a:pt x="1369" y="6486"/>
                </a:lnTo>
                <a:lnTo>
                  <a:pt x="1422" y="6461"/>
                </a:lnTo>
                <a:lnTo>
                  <a:pt x="1475" y="6438"/>
                </a:lnTo>
                <a:lnTo>
                  <a:pt x="1530" y="6415"/>
                </a:lnTo>
                <a:lnTo>
                  <a:pt x="1585" y="6394"/>
                </a:lnTo>
                <a:lnTo>
                  <a:pt x="1640" y="6374"/>
                </a:lnTo>
                <a:lnTo>
                  <a:pt x="1698" y="6357"/>
                </a:lnTo>
                <a:lnTo>
                  <a:pt x="1754" y="6339"/>
                </a:lnTo>
                <a:lnTo>
                  <a:pt x="1812" y="6323"/>
                </a:lnTo>
                <a:lnTo>
                  <a:pt x="1871" y="6310"/>
                </a:lnTo>
                <a:lnTo>
                  <a:pt x="1929" y="6296"/>
                </a:lnTo>
                <a:lnTo>
                  <a:pt x="1988" y="6285"/>
                </a:lnTo>
                <a:lnTo>
                  <a:pt x="2047" y="6276"/>
                </a:lnTo>
                <a:lnTo>
                  <a:pt x="2108" y="6267"/>
                </a:lnTo>
                <a:lnTo>
                  <a:pt x="2168" y="6260"/>
                </a:lnTo>
                <a:lnTo>
                  <a:pt x="2230" y="6255"/>
                </a:lnTo>
                <a:lnTo>
                  <a:pt x="2291" y="6251"/>
                </a:lnTo>
                <a:lnTo>
                  <a:pt x="2353" y="6248"/>
                </a:lnTo>
                <a:lnTo>
                  <a:pt x="2416" y="6247"/>
                </a:lnTo>
                <a:close/>
                <a:moveTo>
                  <a:pt x="1576" y="7888"/>
                </a:moveTo>
                <a:lnTo>
                  <a:pt x="1558" y="7887"/>
                </a:lnTo>
                <a:lnTo>
                  <a:pt x="1542" y="7884"/>
                </a:lnTo>
                <a:lnTo>
                  <a:pt x="1526" y="7880"/>
                </a:lnTo>
                <a:lnTo>
                  <a:pt x="1510" y="7875"/>
                </a:lnTo>
                <a:lnTo>
                  <a:pt x="1496" y="7867"/>
                </a:lnTo>
                <a:lnTo>
                  <a:pt x="1482" y="7859"/>
                </a:lnTo>
                <a:lnTo>
                  <a:pt x="1469" y="7850"/>
                </a:lnTo>
                <a:lnTo>
                  <a:pt x="1457" y="7838"/>
                </a:lnTo>
                <a:lnTo>
                  <a:pt x="1446" y="7827"/>
                </a:lnTo>
                <a:lnTo>
                  <a:pt x="1436" y="7813"/>
                </a:lnTo>
                <a:lnTo>
                  <a:pt x="1428" y="7800"/>
                </a:lnTo>
                <a:lnTo>
                  <a:pt x="1421" y="7785"/>
                </a:lnTo>
                <a:lnTo>
                  <a:pt x="1416" y="7770"/>
                </a:lnTo>
                <a:lnTo>
                  <a:pt x="1411" y="7754"/>
                </a:lnTo>
                <a:lnTo>
                  <a:pt x="1408" y="7737"/>
                </a:lnTo>
                <a:lnTo>
                  <a:pt x="1407" y="7720"/>
                </a:lnTo>
                <a:lnTo>
                  <a:pt x="1408" y="7703"/>
                </a:lnTo>
                <a:lnTo>
                  <a:pt x="1411" y="7685"/>
                </a:lnTo>
                <a:lnTo>
                  <a:pt x="1416" y="7670"/>
                </a:lnTo>
                <a:lnTo>
                  <a:pt x="1421" y="7654"/>
                </a:lnTo>
                <a:lnTo>
                  <a:pt x="1428" y="7639"/>
                </a:lnTo>
                <a:lnTo>
                  <a:pt x="1436" y="7626"/>
                </a:lnTo>
                <a:lnTo>
                  <a:pt x="1446" y="7612"/>
                </a:lnTo>
                <a:lnTo>
                  <a:pt x="1457" y="7601"/>
                </a:lnTo>
                <a:lnTo>
                  <a:pt x="1469" y="7590"/>
                </a:lnTo>
                <a:lnTo>
                  <a:pt x="1482" y="7580"/>
                </a:lnTo>
                <a:lnTo>
                  <a:pt x="1496" y="7572"/>
                </a:lnTo>
                <a:lnTo>
                  <a:pt x="1510" y="7565"/>
                </a:lnTo>
                <a:lnTo>
                  <a:pt x="1526" y="7559"/>
                </a:lnTo>
                <a:lnTo>
                  <a:pt x="1542" y="7555"/>
                </a:lnTo>
                <a:lnTo>
                  <a:pt x="1558" y="7552"/>
                </a:lnTo>
                <a:lnTo>
                  <a:pt x="1576" y="7552"/>
                </a:lnTo>
                <a:lnTo>
                  <a:pt x="3255" y="7552"/>
                </a:lnTo>
                <a:lnTo>
                  <a:pt x="3273" y="7552"/>
                </a:lnTo>
                <a:lnTo>
                  <a:pt x="3289" y="7555"/>
                </a:lnTo>
                <a:lnTo>
                  <a:pt x="3305" y="7559"/>
                </a:lnTo>
                <a:lnTo>
                  <a:pt x="3320" y="7565"/>
                </a:lnTo>
                <a:lnTo>
                  <a:pt x="3335" y="7572"/>
                </a:lnTo>
                <a:lnTo>
                  <a:pt x="3349" y="7580"/>
                </a:lnTo>
                <a:lnTo>
                  <a:pt x="3362" y="7590"/>
                </a:lnTo>
                <a:lnTo>
                  <a:pt x="3374" y="7601"/>
                </a:lnTo>
                <a:lnTo>
                  <a:pt x="3385" y="7612"/>
                </a:lnTo>
                <a:lnTo>
                  <a:pt x="3394" y="7626"/>
                </a:lnTo>
                <a:lnTo>
                  <a:pt x="3403" y="7639"/>
                </a:lnTo>
                <a:lnTo>
                  <a:pt x="3410" y="7654"/>
                </a:lnTo>
                <a:lnTo>
                  <a:pt x="3415" y="7670"/>
                </a:lnTo>
                <a:lnTo>
                  <a:pt x="3419" y="7685"/>
                </a:lnTo>
                <a:lnTo>
                  <a:pt x="3423" y="7703"/>
                </a:lnTo>
                <a:lnTo>
                  <a:pt x="3424" y="7720"/>
                </a:lnTo>
                <a:lnTo>
                  <a:pt x="3423" y="7737"/>
                </a:lnTo>
                <a:lnTo>
                  <a:pt x="3419" y="7754"/>
                </a:lnTo>
                <a:lnTo>
                  <a:pt x="3415" y="7770"/>
                </a:lnTo>
                <a:lnTo>
                  <a:pt x="3410" y="7785"/>
                </a:lnTo>
                <a:lnTo>
                  <a:pt x="3403" y="7800"/>
                </a:lnTo>
                <a:lnTo>
                  <a:pt x="3394" y="7813"/>
                </a:lnTo>
                <a:lnTo>
                  <a:pt x="3385" y="7827"/>
                </a:lnTo>
                <a:lnTo>
                  <a:pt x="3374" y="7838"/>
                </a:lnTo>
                <a:lnTo>
                  <a:pt x="3362" y="7850"/>
                </a:lnTo>
                <a:lnTo>
                  <a:pt x="3349" y="7859"/>
                </a:lnTo>
                <a:lnTo>
                  <a:pt x="3335" y="7867"/>
                </a:lnTo>
                <a:lnTo>
                  <a:pt x="3320" y="7875"/>
                </a:lnTo>
                <a:lnTo>
                  <a:pt x="3305" y="7880"/>
                </a:lnTo>
                <a:lnTo>
                  <a:pt x="3289" y="7884"/>
                </a:lnTo>
                <a:lnTo>
                  <a:pt x="3273" y="7887"/>
                </a:lnTo>
                <a:lnTo>
                  <a:pt x="3255" y="7888"/>
                </a:lnTo>
                <a:lnTo>
                  <a:pt x="1576" y="7888"/>
                </a:lnTo>
                <a:close/>
                <a:moveTo>
                  <a:pt x="1576" y="8830"/>
                </a:moveTo>
                <a:lnTo>
                  <a:pt x="1558" y="8829"/>
                </a:lnTo>
                <a:lnTo>
                  <a:pt x="1542" y="8827"/>
                </a:lnTo>
                <a:lnTo>
                  <a:pt x="1526" y="8822"/>
                </a:lnTo>
                <a:lnTo>
                  <a:pt x="1510" y="8817"/>
                </a:lnTo>
                <a:lnTo>
                  <a:pt x="1496" y="8810"/>
                </a:lnTo>
                <a:lnTo>
                  <a:pt x="1482" y="8802"/>
                </a:lnTo>
                <a:lnTo>
                  <a:pt x="1469" y="8791"/>
                </a:lnTo>
                <a:lnTo>
                  <a:pt x="1457" y="8781"/>
                </a:lnTo>
                <a:lnTo>
                  <a:pt x="1446" y="8769"/>
                </a:lnTo>
                <a:lnTo>
                  <a:pt x="1436" y="8756"/>
                </a:lnTo>
                <a:lnTo>
                  <a:pt x="1428" y="8742"/>
                </a:lnTo>
                <a:lnTo>
                  <a:pt x="1421" y="8728"/>
                </a:lnTo>
                <a:lnTo>
                  <a:pt x="1416" y="8712"/>
                </a:lnTo>
                <a:lnTo>
                  <a:pt x="1411" y="8695"/>
                </a:lnTo>
                <a:lnTo>
                  <a:pt x="1408" y="8679"/>
                </a:lnTo>
                <a:lnTo>
                  <a:pt x="1407" y="8662"/>
                </a:lnTo>
                <a:lnTo>
                  <a:pt x="1408" y="8644"/>
                </a:lnTo>
                <a:lnTo>
                  <a:pt x="1411" y="8628"/>
                </a:lnTo>
                <a:lnTo>
                  <a:pt x="1416" y="8612"/>
                </a:lnTo>
                <a:lnTo>
                  <a:pt x="1421" y="8597"/>
                </a:lnTo>
                <a:lnTo>
                  <a:pt x="1428" y="8582"/>
                </a:lnTo>
                <a:lnTo>
                  <a:pt x="1436" y="8567"/>
                </a:lnTo>
                <a:lnTo>
                  <a:pt x="1446" y="8555"/>
                </a:lnTo>
                <a:lnTo>
                  <a:pt x="1457" y="8544"/>
                </a:lnTo>
                <a:lnTo>
                  <a:pt x="1469" y="8532"/>
                </a:lnTo>
                <a:lnTo>
                  <a:pt x="1482" y="8523"/>
                </a:lnTo>
                <a:lnTo>
                  <a:pt x="1496" y="8514"/>
                </a:lnTo>
                <a:lnTo>
                  <a:pt x="1510" y="8507"/>
                </a:lnTo>
                <a:lnTo>
                  <a:pt x="1526" y="8502"/>
                </a:lnTo>
                <a:lnTo>
                  <a:pt x="1542" y="8498"/>
                </a:lnTo>
                <a:lnTo>
                  <a:pt x="1558" y="8495"/>
                </a:lnTo>
                <a:lnTo>
                  <a:pt x="1576" y="8494"/>
                </a:lnTo>
                <a:lnTo>
                  <a:pt x="3255" y="8494"/>
                </a:lnTo>
                <a:lnTo>
                  <a:pt x="3273" y="8495"/>
                </a:lnTo>
                <a:lnTo>
                  <a:pt x="3289" y="8498"/>
                </a:lnTo>
                <a:lnTo>
                  <a:pt x="3305" y="8502"/>
                </a:lnTo>
                <a:lnTo>
                  <a:pt x="3320" y="8507"/>
                </a:lnTo>
                <a:lnTo>
                  <a:pt x="3335" y="8514"/>
                </a:lnTo>
                <a:lnTo>
                  <a:pt x="3349" y="8523"/>
                </a:lnTo>
                <a:lnTo>
                  <a:pt x="3362" y="8532"/>
                </a:lnTo>
                <a:lnTo>
                  <a:pt x="3374" y="8544"/>
                </a:lnTo>
                <a:lnTo>
                  <a:pt x="3385" y="8555"/>
                </a:lnTo>
                <a:lnTo>
                  <a:pt x="3394" y="8567"/>
                </a:lnTo>
                <a:lnTo>
                  <a:pt x="3403" y="8582"/>
                </a:lnTo>
                <a:lnTo>
                  <a:pt x="3410" y="8597"/>
                </a:lnTo>
                <a:lnTo>
                  <a:pt x="3415" y="8612"/>
                </a:lnTo>
                <a:lnTo>
                  <a:pt x="3419" y="8628"/>
                </a:lnTo>
                <a:lnTo>
                  <a:pt x="3423" y="8644"/>
                </a:lnTo>
                <a:lnTo>
                  <a:pt x="3424" y="8662"/>
                </a:lnTo>
                <a:lnTo>
                  <a:pt x="3423" y="8679"/>
                </a:lnTo>
                <a:lnTo>
                  <a:pt x="3419" y="8695"/>
                </a:lnTo>
                <a:lnTo>
                  <a:pt x="3415" y="8712"/>
                </a:lnTo>
                <a:lnTo>
                  <a:pt x="3410" y="8728"/>
                </a:lnTo>
                <a:lnTo>
                  <a:pt x="3403" y="8742"/>
                </a:lnTo>
                <a:lnTo>
                  <a:pt x="3394" y="8756"/>
                </a:lnTo>
                <a:lnTo>
                  <a:pt x="3385" y="8769"/>
                </a:lnTo>
                <a:lnTo>
                  <a:pt x="3374" y="8781"/>
                </a:lnTo>
                <a:lnTo>
                  <a:pt x="3362" y="8791"/>
                </a:lnTo>
                <a:lnTo>
                  <a:pt x="3349" y="8802"/>
                </a:lnTo>
                <a:lnTo>
                  <a:pt x="3335" y="8810"/>
                </a:lnTo>
                <a:lnTo>
                  <a:pt x="3320" y="8817"/>
                </a:lnTo>
                <a:lnTo>
                  <a:pt x="3305" y="8822"/>
                </a:lnTo>
                <a:lnTo>
                  <a:pt x="3289" y="8827"/>
                </a:lnTo>
                <a:lnTo>
                  <a:pt x="3273" y="8829"/>
                </a:lnTo>
                <a:lnTo>
                  <a:pt x="3255" y="8830"/>
                </a:lnTo>
                <a:lnTo>
                  <a:pt x="1576" y="8830"/>
                </a:lnTo>
                <a:close/>
                <a:moveTo>
                  <a:pt x="1576" y="9772"/>
                </a:moveTo>
                <a:lnTo>
                  <a:pt x="1558" y="9771"/>
                </a:lnTo>
                <a:lnTo>
                  <a:pt x="1542" y="9769"/>
                </a:lnTo>
                <a:lnTo>
                  <a:pt x="1526" y="9765"/>
                </a:lnTo>
                <a:lnTo>
                  <a:pt x="1510" y="9759"/>
                </a:lnTo>
                <a:lnTo>
                  <a:pt x="1496" y="9752"/>
                </a:lnTo>
                <a:lnTo>
                  <a:pt x="1482" y="9743"/>
                </a:lnTo>
                <a:lnTo>
                  <a:pt x="1469" y="9734"/>
                </a:lnTo>
                <a:lnTo>
                  <a:pt x="1457" y="9723"/>
                </a:lnTo>
                <a:lnTo>
                  <a:pt x="1446" y="9711"/>
                </a:lnTo>
                <a:lnTo>
                  <a:pt x="1436" y="9698"/>
                </a:lnTo>
                <a:lnTo>
                  <a:pt x="1428" y="9685"/>
                </a:lnTo>
                <a:lnTo>
                  <a:pt x="1421" y="9669"/>
                </a:lnTo>
                <a:lnTo>
                  <a:pt x="1416" y="9655"/>
                </a:lnTo>
                <a:lnTo>
                  <a:pt x="1411" y="9638"/>
                </a:lnTo>
                <a:lnTo>
                  <a:pt x="1408" y="9621"/>
                </a:lnTo>
                <a:lnTo>
                  <a:pt x="1407" y="9605"/>
                </a:lnTo>
                <a:lnTo>
                  <a:pt x="1408" y="9587"/>
                </a:lnTo>
                <a:lnTo>
                  <a:pt x="1411" y="9570"/>
                </a:lnTo>
                <a:lnTo>
                  <a:pt x="1416" y="9555"/>
                </a:lnTo>
                <a:lnTo>
                  <a:pt x="1421" y="9539"/>
                </a:lnTo>
                <a:lnTo>
                  <a:pt x="1428" y="9525"/>
                </a:lnTo>
                <a:lnTo>
                  <a:pt x="1436" y="9510"/>
                </a:lnTo>
                <a:lnTo>
                  <a:pt x="1446" y="9498"/>
                </a:lnTo>
                <a:lnTo>
                  <a:pt x="1457" y="9485"/>
                </a:lnTo>
                <a:lnTo>
                  <a:pt x="1469" y="9475"/>
                </a:lnTo>
                <a:lnTo>
                  <a:pt x="1482" y="9465"/>
                </a:lnTo>
                <a:lnTo>
                  <a:pt x="1496" y="9457"/>
                </a:lnTo>
                <a:lnTo>
                  <a:pt x="1510" y="9450"/>
                </a:lnTo>
                <a:lnTo>
                  <a:pt x="1526" y="9443"/>
                </a:lnTo>
                <a:lnTo>
                  <a:pt x="1542" y="9439"/>
                </a:lnTo>
                <a:lnTo>
                  <a:pt x="1558" y="9437"/>
                </a:lnTo>
                <a:lnTo>
                  <a:pt x="1576" y="9436"/>
                </a:lnTo>
                <a:lnTo>
                  <a:pt x="3255" y="9436"/>
                </a:lnTo>
                <a:lnTo>
                  <a:pt x="3273" y="9437"/>
                </a:lnTo>
                <a:lnTo>
                  <a:pt x="3289" y="9439"/>
                </a:lnTo>
                <a:lnTo>
                  <a:pt x="3305" y="9443"/>
                </a:lnTo>
                <a:lnTo>
                  <a:pt x="3320" y="9450"/>
                </a:lnTo>
                <a:lnTo>
                  <a:pt x="3335" y="9457"/>
                </a:lnTo>
                <a:lnTo>
                  <a:pt x="3349" y="9465"/>
                </a:lnTo>
                <a:lnTo>
                  <a:pt x="3362" y="9475"/>
                </a:lnTo>
                <a:lnTo>
                  <a:pt x="3374" y="9485"/>
                </a:lnTo>
                <a:lnTo>
                  <a:pt x="3385" y="9498"/>
                </a:lnTo>
                <a:lnTo>
                  <a:pt x="3394" y="9510"/>
                </a:lnTo>
                <a:lnTo>
                  <a:pt x="3403" y="9525"/>
                </a:lnTo>
                <a:lnTo>
                  <a:pt x="3410" y="9539"/>
                </a:lnTo>
                <a:lnTo>
                  <a:pt x="3415" y="9555"/>
                </a:lnTo>
                <a:lnTo>
                  <a:pt x="3419" y="9570"/>
                </a:lnTo>
                <a:lnTo>
                  <a:pt x="3423" y="9587"/>
                </a:lnTo>
                <a:lnTo>
                  <a:pt x="3424" y="9605"/>
                </a:lnTo>
                <a:lnTo>
                  <a:pt x="3423" y="9621"/>
                </a:lnTo>
                <a:lnTo>
                  <a:pt x="3419" y="9638"/>
                </a:lnTo>
                <a:lnTo>
                  <a:pt x="3415" y="9655"/>
                </a:lnTo>
                <a:lnTo>
                  <a:pt x="3410" y="9669"/>
                </a:lnTo>
                <a:lnTo>
                  <a:pt x="3403" y="9685"/>
                </a:lnTo>
                <a:lnTo>
                  <a:pt x="3394" y="9698"/>
                </a:lnTo>
                <a:lnTo>
                  <a:pt x="3385" y="9711"/>
                </a:lnTo>
                <a:lnTo>
                  <a:pt x="3374" y="9723"/>
                </a:lnTo>
                <a:lnTo>
                  <a:pt x="3362" y="9734"/>
                </a:lnTo>
                <a:lnTo>
                  <a:pt x="3349" y="9743"/>
                </a:lnTo>
                <a:lnTo>
                  <a:pt x="3335" y="9752"/>
                </a:lnTo>
                <a:lnTo>
                  <a:pt x="3320" y="9759"/>
                </a:lnTo>
                <a:lnTo>
                  <a:pt x="3305" y="9765"/>
                </a:lnTo>
                <a:lnTo>
                  <a:pt x="3289" y="9769"/>
                </a:lnTo>
                <a:lnTo>
                  <a:pt x="3273" y="9771"/>
                </a:lnTo>
                <a:lnTo>
                  <a:pt x="3255" y="9772"/>
                </a:lnTo>
                <a:lnTo>
                  <a:pt x="1576" y="9772"/>
                </a:lnTo>
                <a:close/>
                <a:moveTo>
                  <a:pt x="3886" y="7192"/>
                </a:moveTo>
                <a:lnTo>
                  <a:pt x="3850" y="7158"/>
                </a:lnTo>
                <a:lnTo>
                  <a:pt x="3814" y="7123"/>
                </a:lnTo>
                <a:lnTo>
                  <a:pt x="3776" y="7090"/>
                </a:lnTo>
                <a:lnTo>
                  <a:pt x="3738" y="7058"/>
                </a:lnTo>
                <a:lnTo>
                  <a:pt x="3699" y="7027"/>
                </a:lnTo>
                <a:lnTo>
                  <a:pt x="3660" y="6997"/>
                </a:lnTo>
                <a:lnTo>
                  <a:pt x="3619" y="6967"/>
                </a:lnTo>
                <a:lnTo>
                  <a:pt x="3578" y="6938"/>
                </a:lnTo>
                <a:lnTo>
                  <a:pt x="3536" y="6911"/>
                </a:lnTo>
                <a:lnTo>
                  <a:pt x="3493" y="6884"/>
                </a:lnTo>
                <a:lnTo>
                  <a:pt x="3451" y="6859"/>
                </a:lnTo>
                <a:lnTo>
                  <a:pt x="3407" y="6834"/>
                </a:lnTo>
                <a:lnTo>
                  <a:pt x="3362" y="6811"/>
                </a:lnTo>
                <a:lnTo>
                  <a:pt x="3317" y="6788"/>
                </a:lnTo>
                <a:lnTo>
                  <a:pt x="3272" y="6768"/>
                </a:lnTo>
                <a:lnTo>
                  <a:pt x="3225" y="6747"/>
                </a:lnTo>
                <a:lnTo>
                  <a:pt x="3178" y="6728"/>
                </a:lnTo>
                <a:lnTo>
                  <a:pt x="3130" y="6709"/>
                </a:lnTo>
                <a:lnTo>
                  <a:pt x="3082" y="6693"/>
                </a:lnTo>
                <a:lnTo>
                  <a:pt x="3034" y="6677"/>
                </a:lnTo>
                <a:lnTo>
                  <a:pt x="2984" y="6663"/>
                </a:lnTo>
                <a:lnTo>
                  <a:pt x="2935" y="6649"/>
                </a:lnTo>
                <a:lnTo>
                  <a:pt x="2885" y="6637"/>
                </a:lnTo>
                <a:lnTo>
                  <a:pt x="2834" y="6626"/>
                </a:lnTo>
                <a:lnTo>
                  <a:pt x="2783" y="6616"/>
                </a:lnTo>
                <a:lnTo>
                  <a:pt x="2732" y="6607"/>
                </a:lnTo>
                <a:lnTo>
                  <a:pt x="2680" y="6600"/>
                </a:lnTo>
                <a:lnTo>
                  <a:pt x="2628" y="6594"/>
                </a:lnTo>
                <a:lnTo>
                  <a:pt x="2575" y="6590"/>
                </a:lnTo>
                <a:lnTo>
                  <a:pt x="2522" y="6587"/>
                </a:lnTo>
                <a:lnTo>
                  <a:pt x="2469" y="6585"/>
                </a:lnTo>
                <a:lnTo>
                  <a:pt x="2416" y="6583"/>
                </a:lnTo>
                <a:lnTo>
                  <a:pt x="2362" y="6585"/>
                </a:lnTo>
                <a:lnTo>
                  <a:pt x="2309" y="6587"/>
                </a:lnTo>
                <a:lnTo>
                  <a:pt x="2256" y="6590"/>
                </a:lnTo>
                <a:lnTo>
                  <a:pt x="2203" y="6594"/>
                </a:lnTo>
                <a:lnTo>
                  <a:pt x="2151" y="6600"/>
                </a:lnTo>
                <a:lnTo>
                  <a:pt x="2098" y="6607"/>
                </a:lnTo>
                <a:lnTo>
                  <a:pt x="2047" y="6616"/>
                </a:lnTo>
                <a:lnTo>
                  <a:pt x="1996" y="6626"/>
                </a:lnTo>
                <a:lnTo>
                  <a:pt x="1945" y="6637"/>
                </a:lnTo>
                <a:lnTo>
                  <a:pt x="1895" y="6649"/>
                </a:lnTo>
                <a:lnTo>
                  <a:pt x="1847" y="6663"/>
                </a:lnTo>
                <a:lnTo>
                  <a:pt x="1798" y="6677"/>
                </a:lnTo>
                <a:lnTo>
                  <a:pt x="1749" y="6693"/>
                </a:lnTo>
                <a:lnTo>
                  <a:pt x="1701" y="6709"/>
                </a:lnTo>
                <a:lnTo>
                  <a:pt x="1653" y="6728"/>
                </a:lnTo>
                <a:lnTo>
                  <a:pt x="1606" y="6747"/>
                </a:lnTo>
                <a:lnTo>
                  <a:pt x="1559" y="6768"/>
                </a:lnTo>
                <a:lnTo>
                  <a:pt x="1513" y="6788"/>
                </a:lnTo>
                <a:lnTo>
                  <a:pt x="1469" y="6811"/>
                </a:lnTo>
                <a:lnTo>
                  <a:pt x="1424" y="6834"/>
                </a:lnTo>
                <a:lnTo>
                  <a:pt x="1380" y="6859"/>
                </a:lnTo>
                <a:lnTo>
                  <a:pt x="1338" y="6884"/>
                </a:lnTo>
                <a:lnTo>
                  <a:pt x="1295" y="6911"/>
                </a:lnTo>
                <a:lnTo>
                  <a:pt x="1253" y="6938"/>
                </a:lnTo>
                <a:lnTo>
                  <a:pt x="1212" y="6967"/>
                </a:lnTo>
                <a:lnTo>
                  <a:pt x="1171" y="6997"/>
                </a:lnTo>
                <a:lnTo>
                  <a:pt x="1131" y="7027"/>
                </a:lnTo>
                <a:lnTo>
                  <a:pt x="1093" y="7058"/>
                </a:lnTo>
                <a:lnTo>
                  <a:pt x="1054" y="7090"/>
                </a:lnTo>
                <a:lnTo>
                  <a:pt x="1017" y="7123"/>
                </a:lnTo>
                <a:lnTo>
                  <a:pt x="981" y="7158"/>
                </a:lnTo>
                <a:lnTo>
                  <a:pt x="945" y="7192"/>
                </a:lnTo>
                <a:lnTo>
                  <a:pt x="911" y="7229"/>
                </a:lnTo>
                <a:lnTo>
                  <a:pt x="876" y="7265"/>
                </a:lnTo>
                <a:lnTo>
                  <a:pt x="843" y="7301"/>
                </a:lnTo>
                <a:lnTo>
                  <a:pt x="811" y="7340"/>
                </a:lnTo>
                <a:lnTo>
                  <a:pt x="780" y="7378"/>
                </a:lnTo>
                <a:lnTo>
                  <a:pt x="749" y="7419"/>
                </a:lnTo>
                <a:lnTo>
                  <a:pt x="719" y="7458"/>
                </a:lnTo>
                <a:lnTo>
                  <a:pt x="691" y="7500"/>
                </a:lnTo>
                <a:lnTo>
                  <a:pt x="664" y="7542"/>
                </a:lnTo>
                <a:lnTo>
                  <a:pt x="637" y="7584"/>
                </a:lnTo>
                <a:lnTo>
                  <a:pt x="612" y="7627"/>
                </a:lnTo>
                <a:lnTo>
                  <a:pt x="587" y="7672"/>
                </a:lnTo>
                <a:lnTo>
                  <a:pt x="564" y="7715"/>
                </a:lnTo>
                <a:lnTo>
                  <a:pt x="541" y="7761"/>
                </a:lnTo>
                <a:lnTo>
                  <a:pt x="519" y="7807"/>
                </a:lnTo>
                <a:lnTo>
                  <a:pt x="500" y="7853"/>
                </a:lnTo>
                <a:lnTo>
                  <a:pt x="481" y="7900"/>
                </a:lnTo>
                <a:lnTo>
                  <a:pt x="462" y="7947"/>
                </a:lnTo>
                <a:lnTo>
                  <a:pt x="446" y="7995"/>
                </a:lnTo>
                <a:lnTo>
                  <a:pt x="430" y="8044"/>
                </a:lnTo>
                <a:lnTo>
                  <a:pt x="415" y="8093"/>
                </a:lnTo>
                <a:lnTo>
                  <a:pt x="402" y="8143"/>
                </a:lnTo>
                <a:lnTo>
                  <a:pt x="389" y="8193"/>
                </a:lnTo>
                <a:lnTo>
                  <a:pt x="379" y="8243"/>
                </a:lnTo>
                <a:lnTo>
                  <a:pt x="368" y="8294"/>
                </a:lnTo>
                <a:lnTo>
                  <a:pt x="360" y="8346"/>
                </a:lnTo>
                <a:lnTo>
                  <a:pt x="353" y="8397"/>
                </a:lnTo>
                <a:lnTo>
                  <a:pt x="347" y="8450"/>
                </a:lnTo>
                <a:lnTo>
                  <a:pt x="342" y="8502"/>
                </a:lnTo>
                <a:lnTo>
                  <a:pt x="339" y="8555"/>
                </a:lnTo>
                <a:lnTo>
                  <a:pt x="337" y="8608"/>
                </a:lnTo>
                <a:lnTo>
                  <a:pt x="336" y="8662"/>
                </a:lnTo>
                <a:lnTo>
                  <a:pt x="337" y="8715"/>
                </a:lnTo>
                <a:lnTo>
                  <a:pt x="339" y="8769"/>
                </a:lnTo>
                <a:lnTo>
                  <a:pt x="342" y="8822"/>
                </a:lnTo>
                <a:lnTo>
                  <a:pt x="347" y="8874"/>
                </a:lnTo>
                <a:lnTo>
                  <a:pt x="353" y="8926"/>
                </a:lnTo>
                <a:lnTo>
                  <a:pt x="360" y="8978"/>
                </a:lnTo>
                <a:lnTo>
                  <a:pt x="368" y="9029"/>
                </a:lnTo>
                <a:lnTo>
                  <a:pt x="379" y="9080"/>
                </a:lnTo>
                <a:lnTo>
                  <a:pt x="389" y="9131"/>
                </a:lnTo>
                <a:lnTo>
                  <a:pt x="402" y="9181"/>
                </a:lnTo>
                <a:lnTo>
                  <a:pt x="415" y="9231"/>
                </a:lnTo>
                <a:lnTo>
                  <a:pt x="430" y="9280"/>
                </a:lnTo>
                <a:lnTo>
                  <a:pt x="446" y="9329"/>
                </a:lnTo>
                <a:lnTo>
                  <a:pt x="462" y="9377"/>
                </a:lnTo>
                <a:lnTo>
                  <a:pt x="481" y="9424"/>
                </a:lnTo>
                <a:lnTo>
                  <a:pt x="500" y="9471"/>
                </a:lnTo>
                <a:lnTo>
                  <a:pt x="519" y="9517"/>
                </a:lnTo>
                <a:lnTo>
                  <a:pt x="541" y="9563"/>
                </a:lnTo>
                <a:lnTo>
                  <a:pt x="564" y="9608"/>
                </a:lnTo>
                <a:lnTo>
                  <a:pt x="587" y="9653"/>
                </a:lnTo>
                <a:lnTo>
                  <a:pt x="612" y="9696"/>
                </a:lnTo>
                <a:lnTo>
                  <a:pt x="637" y="9740"/>
                </a:lnTo>
                <a:lnTo>
                  <a:pt x="664" y="9783"/>
                </a:lnTo>
                <a:lnTo>
                  <a:pt x="691" y="9824"/>
                </a:lnTo>
                <a:lnTo>
                  <a:pt x="719" y="9865"/>
                </a:lnTo>
                <a:lnTo>
                  <a:pt x="749" y="9905"/>
                </a:lnTo>
                <a:lnTo>
                  <a:pt x="780" y="9945"/>
                </a:lnTo>
                <a:lnTo>
                  <a:pt x="811" y="9984"/>
                </a:lnTo>
                <a:lnTo>
                  <a:pt x="843" y="10022"/>
                </a:lnTo>
                <a:lnTo>
                  <a:pt x="876" y="10059"/>
                </a:lnTo>
                <a:lnTo>
                  <a:pt x="911" y="10096"/>
                </a:lnTo>
                <a:lnTo>
                  <a:pt x="945" y="10131"/>
                </a:lnTo>
                <a:lnTo>
                  <a:pt x="981" y="10167"/>
                </a:lnTo>
                <a:lnTo>
                  <a:pt x="1017" y="10201"/>
                </a:lnTo>
                <a:lnTo>
                  <a:pt x="1054" y="10233"/>
                </a:lnTo>
                <a:lnTo>
                  <a:pt x="1093" y="10265"/>
                </a:lnTo>
                <a:lnTo>
                  <a:pt x="1131" y="10297"/>
                </a:lnTo>
                <a:lnTo>
                  <a:pt x="1171" y="10328"/>
                </a:lnTo>
                <a:lnTo>
                  <a:pt x="1212" y="10357"/>
                </a:lnTo>
                <a:lnTo>
                  <a:pt x="1253" y="10385"/>
                </a:lnTo>
                <a:lnTo>
                  <a:pt x="1295" y="10413"/>
                </a:lnTo>
                <a:lnTo>
                  <a:pt x="1338" y="10439"/>
                </a:lnTo>
                <a:lnTo>
                  <a:pt x="1380" y="10465"/>
                </a:lnTo>
                <a:lnTo>
                  <a:pt x="1424" y="10489"/>
                </a:lnTo>
                <a:lnTo>
                  <a:pt x="1469" y="10513"/>
                </a:lnTo>
                <a:lnTo>
                  <a:pt x="1513" y="10535"/>
                </a:lnTo>
                <a:lnTo>
                  <a:pt x="1559" y="10557"/>
                </a:lnTo>
                <a:lnTo>
                  <a:pt x="1606" y="10576"/>
                </a:lnTo>
                <a:lnTo>
                  <a:pt x="1653" y="10596"/>
                </a:lnTo>
                <a:lnTo>
                  <a:pt x="1701" y="10614"/>
                </a:lnTo>
                <a:lnTo>
                  <a:pt x="1749" y="10631"/>
                </a:lnTo>
                <a:lnTo>
                  <a:pt x="1798" y="10647"/>
                </a:lnTo>
                <a:lnTo>
                  <a:pt x="1847" y="10662"/>
                </a:lnTo>
                <a:lnTo>
                  <a:pt x="1895" y="10675"/>
                </a:lnTo>
                <a:lnTo>
                  <a:pt x="1945" y="10687"/>
                </a:lnTo>
                <a:lnTo>
                  <a:pt x="1996" y="10698"/>
                </a:lnTo>
                <a:lnTo>
                  <a:pt x="2047" y="10708"/>
                </a:lnTo>
                <a:lnTo>
                  <a:pt x="2098" y="10716"/>
                </a:lnTo>
                <a:lnTo>
                  <a:pt x="2151" y="10723"/>
                </a:lnTo>
                <a:lnTo>
                  <a:pt x="2203" y="10729"/>
                </a:lnTo>
                <a:lnTo>
                  <a:pt x="2256" y="10735"/>
                </a:lnTo>
                <a:lnTo>
                  <a:pt x="2309" y="10738"/>
                </a:lnTo>
                <a:lnTo>
                  <a:pt x="2362" y="10740"/>
                </a:lnTo>
                <a:lnTo>
                  <a:pt x="2416" y="10740"/>
                </a:lnTo>
                <a:lnTo>
                  <a:pt x="2469" y="10740"/>
                </a:lnTo>
                <a:lnTo>
                  <a:pt x="2522" y="10738"/>
                </a:lnTo>
                <a:lnTo>
                  <a:pt x="2575" y="10735"/>
                </a:lnTo>
                <a:lnTo>
                  <a:pt x="2628" y="10729"/>
                </a:lnTo>
                <a:lnTo>
                  <a:pt x="2680" y="10723"/>
                </a:lnTo>
                <a:lnTo>
                  <a:pt x="2732" y="10716"/>
                </a:lnTo>
                <a:lnTo>
                  <a:pt x="2783" y="10708"/>
                </a:lnTo>
                <a:lnTo>
                  <a:pt x="2834" y="10698"/>
                </a:lnTo>
                <a:lnTo>
                  <a:pt x="2885" y="10687"/>
                </a:lnTo>
                <a:lnTo>
                  <a:pt x="2935" y="10675"/>
                </a:lnTo>
                <a:lnTo>
                  <a:pt x="2984" y="10662"/>
                </a:lnTo>
                <a:lnTo>
                  <a:pt x="3034" y="10647"/>
                </a:lnTo>
                <a:lnTo>
                  <a:pt x="3082" y="10631"/>
                </a:lnTo>
                <a:lnTo>
                  <a:pt x="3130" y="10614"/>
                </a:lnTo>
                <a:lnTo>
                  <a:pt x="3178" y="10596"/>
                </a:lnTo>
                <a:lnTo>
                  <a:pt x="3225" y="10576"/>
                </a:lnTo>
                <a:lnTo>
                  <a:pt x="3272" y="10557"/>
                </a:lnTo>
                <a:lnTo>
                  <a:pt x="3317" y="10535"/>
                </a:lnTo>
                <a:lnTo>
                  <a:pt x="3362" y="10513"/>
                </a:lnTo>
                <a:lnTo>
                  <a:pt x="3407" y="10489"/>
                </a:lnTo>
                <a:lnTo>
                  <a:pt x="3451" y="10465"/>
                </a:lnTo>
                <a:lnTo>
                  <a:pt x="3493" y="10439"/>
                </a:lnTo>
                <a:lnTo>
                  <a:pt x="3536" y="10413"/>
                </a:lnTo>
                <a:lnTo>
                  <a:pt x="3578" y="10385"/>
                </a:lnTo>
                <a:lnTo>
                  <a:pt x="3619" y="10357"/>
                </a:lnTo>
                <a:lnTo>
                  <a:pt x="3660" y="10328"/>
                </a:lnTo>
                <a:lnTo>
                  <a:pt x="3699" y="10297"/>
                </a:lnTo>
                <a:lnTo>
                  <a:pt x="3738" y="10265"/>
                </a:lnTo>
                <a:lnTo>
                  <a:pt x="3776" y="10233"/>
                </a:lnTo>
                <a:lnTo>
                  <a:pt x="3814" y="10201"/>
                </a:lnTo>
                <a:lnTo>
                  <a:pt x="3850" y="10167"/>
                </a:lnTo>
                <a:lnTo>
                  <a:pt x="3886" y="10131"/>
                </a:lnTo>
                <a:lnTo>
                  <a:pt x="3921" y="10096"/>
                </a:lnTo>
                <a:lnTo>
                  <a:pt x="3954" y="10059"/>
                </a:lnTo>
                <a:lnTo>
                  <a:pt x="3988" y="10022"/>
                </a:lnTo>
                <a:lnTo>
                  <a:pt x="4020" y="9984"/>
                </a:lnTo>
                <a:lnTo>
                  <a:pt x="4051" y="9945"/>
                </a:lnTo>
                <a:lnTo>
                  <a:pt x="4081" y="9905"/>
                </a:lnTo>
                <a:lnTo>
                  <a:pt x="4112" y="9865"/>
                </a:lnTo>
                <a:lnTo>
                  <a:pt x="4140" y="9824"/>
                </a:lnTo>
                <a:lnTo>
                  <a:pt x="4167" y="9783"/>
                </a:lnTo>
                <a:lnTo>
                  <a:pt x="4194" y="9740"/>
                </a:lnTo>
                <a:lnTo>
                  <a:pt x="4219" y="9696"/>
                </a:lnTo>
                <a:lnTo>
                  <a:pt x="4244" y="9653"/>
                </a:lnTo>
                <a:lnTo>
                  <a:pt x="4268" y="9608"/>
                </a:lnTo>
                <a:lnTo>
                  <a:pt x="4290" y="9563"/>
                </a:lnTo>
                <a:lnTo>
                  <a:pt x="4311" y="9517"/>
                </a:lnTo>
                <a:lnTo>
                  <a:pt x="4331" y="9471"/>
                </a:lnTo>
                <a:lnTo>
                  <a:pt x="4351" y="9424"/>
                </a:lnTo>
                <a:lnTo>
                  <a:pt x="4369" y="9377"/>
                </a:lnTo>
                <a:lnTo>
                  <a:pt x="4385" y="9329"/>
                </a:lnTo>
                <a:lnTo>
                  <a:pt x="4401" y="9280"/>
                </a:lnTo>
                <a:lnTo>
                  <a:pt x="4416" y="9231"/>
                </a:lnTo>
                <a:lnTo>
                  <a:pt x="4429" y="9181"/>
                </a:lnTo>
                <a:lnTo>
                  <a:pt x="4442" y="9131"/>
                </a:lnTo>
                <a:lnTo>
                  <a:pt x="4453" y="9080"/>
                </a:lnTo>
                <a:lnTo>
                  <a:pt x="4462" y="9029"/>
                </a:lnTo>
                <a:lnTo>
                  <a:pt x="4471" y="8978"/>
                </a:lnTo>
                <a:lnTo>
                  <a:pt x="4478" y="8926"/>
                </a:lnTo>
                <a:lnTo>
                  <a:pt x="4484" y="8874"/>
                </a:lnTo>
                <a:lnTo>
                  <a:pt x="4488" y="8822"/>
                </a:lnTo>
                <a:lnTo>
                  <a:pt x="4493" y="8769"/>
                </a:lnTo>
                <a:lnTo>
                  <a:pt x="4494" y="8715"/>
                </a:lnTo>
                <a:lnTo>
                  <a:pt x="4495" y="8662"/>
                </a:lnTo>
                <a:lnTo>
                  <a:pt x="4494" y="8608"/>
                </a:lnTo>
                <a:lnTo>
                  <a:pt x="4493" y="8555"/>
                </a:lnTo>
                <a:lnTo>
                  <a:pt x="4488" y="8502"/>
                </a:lnTo>
                <a:lnTo>
                  <a:pt x="4484" y="8450"/>
                </a:lnTo>
                <a:lnTo>
                  <a:pt x="4478" y="8397"/>
                </a:lnTo>
                <a:lnTo>
                  <a:pt x="4471" y="8346"/>
                </a:lnTo>
                <a:lnTo>
                  <a:pt x="4462" y="8294"/>
                </a:lnTo>
                <a:lnTo>
                  <a:pt x="4453" y="8243"/>
                </a:lnTo>
                <a:lnTo>
                  <a:pt x="4442" y="8193"/>
                </a:lnTo>
                <a:lnTo>
                  <a:pt x="4429" y="8143"/>
                </a:lnTo>
                <a:lnTo>
                  <a:pt x="4416" y="8093"/>
                </a:lnTo>
                <a:lnTo>
                  <a:pt x="4401" y="8044"/>
                </a:lnTo>
                <a:lnTo>
                  <a:pt x="4385" y="7995"/>
                </a:lnTo>
                <a:lnTo>
                  <a:pt x="4369" y="7947"/>
                </a:lnTo>
                <a:lnTo>
                  <a:pt x="4351" y="7900"/>
                </a:lnTo>
                <a:lnTo>
                  <a:pt x="4331" y="7853"/>
                </a:lnTo>
                <a:lnTo>
                  <a:pt x="4311" y="7807"/>
                </a:lnTo>
                <a:lnTo>
                  <a:pt x="4290" y="7761"/>
                </a:lnTo>
                <a:lnTo>
                  <a:pt x="4268" y="7715"/>
                </a:lnTo>
                <a:lnTo>
                  <a:pt x="4244" y="7672"/>
                </a:lnTo>
                <a:lnTo>
                  <a:pt x="4219" y="7627"/>
                </a:lnTo>
                <a:lnTo>
                  <a:pt x="4194" y="7584"/>
                </a:lnTo>
                <a:lnTo>
                  <a:pt x="4167" y="7542"/>
                </a:lnTo>
                <a:lnTo>
                  <a:pt x="4140" y="7500"/>
                </a:lnTo>
                <a:lnTo>
                  <a:pt x="4112" y="7458"/>
                </a:lnTo>
                <a:lnTo>
                  <a:pt x="4081" y="7419"/>
                </a:lnTo>
                <a:lnTo>
                  <a:pt x="4051" y="7378"/>
                </a:lnTo>
                <a:lnTo>
                  <a:pt x="4020" y="7340"/>
                </a:lnTo>
                <a:lnTo>
                  <a:pt x="3988" y="7301"/>
                </a:lnTo>
                <a:lnTo>
                  <a:pt x="3954" y="7265"/>
                </a:lnTo>
                <a:lnTo>
                  <a:pt x="3921" y="7229"/>
                </a:lnTo>
                <a:lnTo>
                  <a:pt x="3886" y="7192"/>
                </a:lnTo>
                <a:close/>
                <a:moveTo>
                  <a:pt x="13089" y="6982"/>
                </a:moveTo>
                <a:lnTo>
                  <a:pt x="13140" y="6983"/>
                </a:lnTo>
                <a:lnTo>
                  <a:pt x="13190" y="6984"/>
                </a:lnTo>
                <a:lnTo>
                  <a:pt x="13241" y="6987"/>
                </a:lnTo>
                <a:lnTo>
                  <a:pt x="13291" y="6992"/>
                </a:lnTo>
                <a:lnTo>
                  <a:pt x="13340" y="6998"/>
                </a:lnTo>
                <a:lnTo>
                  <a:pt x="13390" y="7005"/>
                </a:lnTo>
                <a:lnTo>
                  <a:pt x="13438" y="7013"/>
                </a:lnTo>
                <a:lnTo>
                  <a:pt x="13487" y="7021"/>
                </a:lnTo>
                <a:lnTo>
                  <a:pt x="13535" y="7033"/>
                </a:lnTo>
                <a:lnTo>
                  <a:pt x="13583" y="7044"/>
                </a:lnTo>
                <a:lnTo>
                  <a:pt x="13630" y="7057"/>
                </a:lnTo>
                <a:lnTo>
                  <a:pt x="13676" y="7070"/>
                </a:lnTo>
                <a:lnTo>
                  <a:pt x="13722" y="7086"/>
                </a:lnTo>
                <a:lnTo>
                  <a:pt x="13768" y="7102"/>
                </a:lnTo>
                <a:lnTo>
                  <a:pt x="13813" y="7119"/>
                </a:lnTo>
                <a:lnTo>
                  <a:pt x="13858" y="7137"/>
                </a:lnTo>
                <a:lnTo>
                  <a:pt x="13901" y="7157"/>
                </a:lnTo>
                <a:lnTo>
                  <a:pt x="13945" y="7177"/>
                </a:lnTo>
                <a:lnTo>
                  <a:pt x="13988" y="7198"/>
                </a:lnTo>
                <a:lnTo>
                  <a:pt x="14030" y="7220"/>
                </a:lnTo>
                <a:lnTo>
                  <a:pt x="14072" y="7243"/>
                </a:lnTo>
                <a:lnTo>
                  <a:pt x="14113" y="7268"/>
                </a:lnTo>
                <a:lnTo>
                  <a:pt x="14153" y="7293"/>
                </a:lnTo>
                <a:lnTo>
                  <a:pt x="14193" y="7319"/>
                </a:lnTo>
                <a:lnTo>
                  <a:pt x="14232" y="7346"/>
                </a:lnTo>
                <a:lnTo>
                  <a:pt x="14271" y="7374"/>
                </a:lnTo>
                <a:lnTo>
                  <a:pt x="14308" y="7403"/>
                </a:lnTo>
                <a:lnTo>
                  <a:pt x="14345" y="7432"/>
                </a:lnTo>
                <a:lnTo>
                  <a:pt x="14381" y="7464"/>
                </a:lnTo>
                <a:lnTo>
                  <a:pt x="14417" y="7495"/>
                </a:lnTo>
                <a:lnTo>
                  <a:pt x="14452" y="7527"/>
                </a:lnTo>
                <a:lnTo>
                  <a:pt x="14485" y="7560"/>
                </a:lnTo>
                <a:lnTo>
                  <a:pt x="14519" y="7594"/>
                </a:lnTo>
                <a:lnTo>
                  <a:pt x="14551" y="7629"/>
                </a:lnTo>
                <a:lnTo>
                  <a:pt x="14582" y="7664"/>
                </a:lnTo>
                <a:lnTo>
                  <a:pt x="14613" y="7700"/>
                </a:lnTo>
                <a:lnTo>
                  <a:pt x="14642" y="7737"/>
                </a:lnTo>
                <a:lnTo>
                  <a:pt x="14672" y="7775"/>
                </a:lnTo>
                <a:lnTo>
                  <a:pt x="14700" y="7813"/>
                </a:lnTo>
                <a:lnTo>
                  <a:pt x="14727" y="7853"/>
                </a:lnTo>
                <a:lnTo>
                  <a:pt x="14753" y="7892"/>
                </a:lnTo>
                <a:lnTo>
                  <a:pt x="14778" y="7933"/>
                </a:lnTo>
                <a:lnTo>
                  <a:pt x="14803" y="7973"/>
                </a:lnTo>
                <a:lnTo>
                  <a:pt x="14826" y="8015"/>
                </a:lnTo>
                <a:lnTo>
                  <a:pt x="14847" y="8058"/>
                </a:lnTo>
                <a:lnTo>
                  <a:pt x="14869" y="8100"/>
                </a:lnTo>
                <a:lnTo>
                  <a:pt x="14889" y="8144"/>
                </a:lnTo>
                <a:lnTo>
                  <a:pt x="14909" y="8188"/>
                </a:lnTo>
                <a:lnTo>
                  <a:pt x="14927" y="8232"/>
                </a:lnTo>
                <a:lnTo>
                  <a:pt x="14944" y="8277"/>
                </a:lnTo>
                <a:lnTo>
                  <a:pt x="14960" y="8323"/>
                </a:lnTo>
                <a:lnTo>
                  <a:pt x="14976" y="8369"/>
                </a:lnTo>
                <a:lnTo>
                  <a:pt x="14989" y="8416"/>
                </a:lnTo>
                <a:lnTo>
                  <a:pt x="15002" y="8462"/>
                </a:lnTo>
                <a:lnTo>
                  <a:pt x="15013" y="8510"/>
                </a:lnTo>
                <a:lnTo>
                  <a:pt x="15023" y="8558"/>
                </a:lnTo>
                <a:lnTo>
                  <a:pt x="15033" y="8607"/>
                </a:lnTo>
                <a:lnTo>
                  <a:pt x="15041" y="8655"/>
                </a:lnTo>
                <a:lnTo>
                  <a:pt x="15048" y="8705"/>
                </a:lnTo>
                <a:lnTo>
                  <a:pt x="15054" y="8754"/>
                </a:lnTo>
                <a:lnTo>
                  <a:pt x="15058" y="8804"/>
                </a:lnTo>
                <a:lnTo>
                  <a:pt x="15062" y="8855"/>
                </a:lnTo>
                <a:lnTo>
                  <a:pt x="15063" y="8905"/>
                </a:lnTo>
                <a:lnTo>
                  <a:pt x="15064" y="8956"/>
                </a:lnTo>
                <a:lnTo>
                  <a:pt x="15063" y="9007"/>
                </a:lnTo>
                <a:lnTo>
                  <a:pt x="15062" y="9058"/>
                </a:lnTo>
                <a:lnTo>
                  <a:pt x="15058" y="9107"/>
                </a:lnTo>
                <a:lnTo>
                  <a:pt x="15054" y="9157"/>
                </a:lnTo>
                <a:lnTo>
                  <a:pt x="15048" y="9207"/>
                </a:lnTo>
                <a:lnTo>
                  <a:pt x="15041" y="9256"/>
                </a:lnTo>
                <a:lnTo>
                  <a:pt x="15033" y="9305"/>
                </a:lnTo>
                <a:lnTo>
                  <a:pt x="15023" y="9354"/>
                </a:lnTo>
                <a:lnTo>
                  <a:pt x="15013" y="9402"/>
                </a:lnTo>
                <a:lnTo>
                  <a:pt x="15002" y="9450"/>
                </a:lnTo>
                <a:lnTo>
                  <a:pt x="14989" y="9497"/>
                </a:lnTo>
                <a:lnTo>
                  <a:pt x="14976" y="9543"/>
                </a:lnTo>
                <a:lnTo>
                  <a:pt x="14960" y="9589"/>
                </a:lnTo>
                <a:lnTo>
                  <a:pt x="14944" y="9635"/>
                </a:lnTo>
                <a:lnTo>
                  <a:pt x="14927" y="9680"/>
                </a:lnTo>
                <a:lnTo>
                  <a:pt x="14909" y="9724"/>
                </a:lnTo>
                <a:lnTo>
                  <a:pt x="14889" y="9768"/>
                </a:lnTo>
                <a:lnTo>
                  <a:pt x="14869" y="9812"/>
                </a:lnTo>
                <a:lnTo>
                  <a:pt x="14847" y="9854"/>
                </a:lnTo>
                <a:lnTo>
                  <a:pt x="14826" y="9897"/>
                </a:lnTo>
                <a:lnTo>
                  <a:pt x="14803" y="9939"/>
                </a:lnTo>
                <a:lnTo>
                  <a:pt x="14778" y="9979"/>
                </a:lnTo>
                <a:lnTo>
                  <a:pt x="14753" y="10020"/>
                </a:lnTo>
                <a:lnTo>
                  <a:pt x="14727" y="10059"/>
                </a:lnTo>
                <a:lnTo>
                  <a:pt x="14700" y="10099"/>
                </a:lnTo>
                <a:lnTo>
                  <a:pt x="14672" y="10137"/>
                </a:lnTo>
                <a:lnTo>
                  <a:pt x="14642" y="10175"/>
                </a:lnTo>
                <a:lnTo>
                  <a:pt x="14613" y="10211"/>
                </a:lnTo>
                <a:lnTo>
                  <a:pt x="14582" y="10248"/>
                </a:lnTo>
                <a:lnTo>
                  <a:pt x="14551" y="10283"/>
                </a:lnTo>
                <a:lnTo>
                  <a:pt x="14519" y="10318"/>
                </a:lnTo>
                <a:lnTo>
                  <a:pt x="14485" y="10352"/>
                </a:lnTo>
                <a:lnTo>
                  <a:pt x="14452" y="10385"/>
                </a:lnTo>
                <a:lnTo>
                  <a:pt x="14417" y="10417"/>
                </a:lnTo>
                <a:lnTo>
                  <a:pt x="14381" y="10448"/>
                </a:lnTo>
                <a:lnTo>
                  <a:pt x="14345" y="10480"/>
                </a:lnTo>
                <a:lnTo>
                  <a:pt x="14308" y="10509"/>
                </a:lnTo>
                <a:lnTo>
                  <a:pt x="14271" y="10538"/>
                </a:lnTo>
                <a:lnTo>
                  <a:pt x="14232" y="10566"/>
                </a:lnTo>
                <a:lnTo>
                  <a:pt x="14193" y="10593"/>
                </a:lnTo>
                <a:lnTo>
                  <a:pt x="14153" y="10619"/>
                </a:lnTo>
                <a:lnTo>
                  <a:pt x="14113" y="10644"/>
                </a:lnTo>
                <a:lnTo>
                  <a:pt x="14072" y="10668"/>
                </a:lnTo>
                <a:lnTo>
                  <a:pt x="14030" y="10692"/>
                </a:lnTo>
                <a:lnTo>
                  <a:pt x="13988" y="10714"/>
                </a:lnTo>
                <a:lnTo>
                  <a:pt x="13945" y="10736"/>
                </a:lnTo>
                <a:lnTo>
                  <a:pt x="13901" y="10755"/>
                </a:lnTo>
                <a:lnTo>
                  <a:pt x="13858" y="10775"/>
                </a:lnTo>
                <a:lnTo>
                  <a:pt x="13813" y="10793"/>
                </a:lnTo>
                <a:lnTo>
                  <a:pt x="13768" y="10811"/>
                </a:lnTo>
                <a:lnTo>
                  <a:pt x="13722" y="10826"/>
                </a:lnTo>
                <a:lnTo>
                  <a:pt x="13676" y="10842"/>
                </a:lnTo>
                <a:lnTo>
                  <a:pt x="13630" y="10855"/>
                </a:lnTo>
                <a:lnTo>
                  <a:pt x="13583" y="10868"/>
                </a:lnTo>
                <a:lnTo>
                  <a:pt x="13535" y="10879"/>
                </a:lnTo>
                <a:lnTo>
                  <a:pt x="13487" y="10890"/>
                </a:lnTo>
                <a:lnTo>
                  <a:pt x="13438" y="10899"/>
                </a:lnTo>
                <a:lnTo>
                  <a:pt x="13390" y="10907"/>
                </a:lnTo>
                <a:lnTo>
                  <a:pt x="13340" y="10915"/>
                </a:lnTo>
                <a:lnTo>
                  <a:pt x="13291" y="10920"/>
                </a:lnTo>
                <a:lnTo>
                  <a:pt x="13241" y="10924"/>
                </a:lnTo>
                <a:lnTo>
                  <a:pt x="13190" y="10927"/>
                </a:lnTo>
                <a:lnTo>
                  <a:pt x="13140" y="10929"/>
                </a:lnTo>
                <a:lnTo>
                  <a:pt x="13089" y="10930"/>
                </a:lnTo>
                <a:lnTo>
                  <a:pt x="13038" y="10929"/>
                </a:lnTo>
                <a:lnTo>
                  <a:pt x="12987" y="10927"/>
                </a:lnTo>
                <a:lnTo>
                  <a:pt x="12937" y="10924"/>
                </a:lnTo>
                <a:lnTo>
                  <a:pt x="12887" y="10920"/>
                </a:lnTo>
                <a:lnTo>
                  <a:pt x="12838" y="10915"/>
                </a:lnTo>
                <a:lnTo>
                  <a:pt x="12789" y="10907"/>
                </a:lnTo>
                <a:lnTo>
                  <a:pt x="12740" y="10899"/>
                </a:lnTo>
                <a:lnTo>
                  <a:pt x="12691" y="10890"/>
                </a:lnTo>
                <a:lnTo>
                  <a:pt x="12643" y="10879"/>
                </a:lnTo>
                <a:lnTo>
                  <a:pt x="12595" y="10868"/>
                </a:lnTo>
                <a:lnTo>
                  <a:pt x="12548" y="10855"/>
                </a:lnTo>
                <a:lnTo>
                  <a:pt x="12501" y="10842"/>
                </a:lnTo>
                <a:lnTo>
                  <a:pt x="12455" y="10826"/>
                </a:lnTo>
                <a:lnTo>
                  <a:pt x="12410" y="10811"/>
                </a:lnTo>
                <a:lnTo>
                  <a:pt x="12365" y="10793"/>
                </a:lnTo>
                <a:lnTo>
                  <a:pt x="12320" y="10775"/>
                </a:lnTo>
                <a:lnTo>
                  <a:pt x="12276" y="10755"/>
                </a:lnTo>
                <a:lnTo>
                  <a:pt x="12233" y="10736"/>
                </a:lnTo>
                <a:lnTo>
                  <a:pt x="12190" y="10714"/>
                </a:lnTo>
                <a:lnTo>
                  <a:pt x="12147" y="10692"/>
                </a:lnTo>
                <a:lnTo>
                  <a:pt x="12106" y="10668"/>
                </a:lnTo>
                <a:lnTo>
                  <a:pt x="12065" y="10644"/>
                </a:lnTo>
                <a:lnTo>
                  <a:pt x="12025" y="10619"/>
                </a:lnTo>
                <a:lnTo>
                  <a:pt x="11985" y="10593"/>
                </a:lnTo>
                <a:lnTo>
                  <a:pt x="11945" y="10566"/>
                </a:lnTo>
                <a:lnTo>
                  <a:pt x="11907" y="10538"/>
                </a:lnTo>
                <a:lnTo>
                  <a:pt x="11869" y="10509"/>
                </a:lnTo>
                <a:lnTo>
                  <a:pt x="11833" y="10480"/>
                </a:lnTo>
                <a:lnTo>
                  <a:pt x="11797" y="10448"/>
                </a:lnTo>
                <a:lnTo>
                  <a:pt x="11761" y="10417"/>
                </a:lnTo>
                <a:lnTo>
                  <a:pt x="11726" y="10385"/>
                </a:lnTo>
                <a:lnTo>
                  <a:pt x="11693" y="10352"/>
                </a:lnTo>
                <a:lnTo>
                  <a:pt x="11659" y="10318"/>
                </a:lnTo>
                <a:lnTo>
                  <a:pt x="11627" y="10283"/>
                </a:lnTo>
                <a:lnTo>
                  <a:pt x="11596" y="10248"/>
                </a:lnTo>
                <a:lnTo>
                  <a:pt x="11564" y="10211"/>
                </a:lnTo>
                <a:lnTo>
                  <a:pt x="11535" y="10175"/>
                </a:lnTo>
                <a:lnTo>
                  <a:pt x="11506" y="10137"/>
                </a:lnTo>
                <a:lnTo>
                  <a:pt x="11478" y="10099"/>
                </a:lnTo>
                <a:lnTo>
                  <a:pt x="11451" y="10059"/>
                </a:lnTo>
                <a:lnTo>
                  <a:pt x="11425" y="10020"/>
                </a:lnTo>
                <a:lnTo>
                  <a:pt x="11400" y="9979"/>
                </a:lnTo>
                <a:lnTo>
                  <a:pt x="11376" y="9939"/>
                </a:lnTo>
                <a:lnTo>
                  <a:pt x="11352" y="9897"/>
                </a:lnTo>
                <a:lnTo>
                  <a:pt x="11330" y="9854"/>
                </a:lnTo>
                <a:lnTo>
                  <a:pt x="11308" y="9812"/>
                </a:lnTo>
                <a:lnTo>
                  <a:pt x="11289" y="9768"/>
                </a:lnTo>
                <a:lnTo>
                  <a:pt x="11269" y="9724"/>
                </a:lnTo>
                <a:lnTo>
                  <a:pt x="11251" y="9680"/>
                </a:lnTo>
                <a:lnTo>
                  <a:pt x="11233" y="9635"/>
                </a:lnTo>
                <a:lnTo>
                  <a:pt x="11218" y="9589"/>
                </a:lnTo>
                <a:lnTo>
                  <a:pt x="11202" y="9543"/>
                </a:lnTo>
                <a:lnTo>
                  <a:pt x="11189" y="9497"/>
                </a:lnTo>
                <a:lnTo>
                  <a:pt x="11176" y="9450"/>
                </a:lnTo>
                <a:lnTo>
                  <a:pt x="11165" y="9402"/>
                </a:lnTo>
                <a:lnTo>
                  <a:pt x="11154" y="9354"/>
                </a:lnTo>
                <a:lnTo>
                  <a:pt x="11145" y="9305"/>
                </a:lnTo>
                <a:lnTo>
                  <a:pt x="11137" y="9256"/>
                </a:lnTo>
                <a:lnTo>
                  <a:pt x="11129" y="9207"/>
                </a:lnTo>
                <a:lnTo>
                  <a:pt x="11124" y="9157"/>
                </a:lnTo>
                <a:lnTo>
                  <a:pt x="11120" y="9107"/>
                </a:lnTo>
                <a:lnTo>
                  <a:pt x="11117" y="9058"/>
                </a:lnTo>
                <a:lnTo>
                  <a:pt x="11115" y="9007"/>
                </a:lnTo>
                <a:lnTo>
                  <a:pt x="11114" y="8956"/>
                </a:lnTo>
                <a:lnTo>
                  <a:pt x="11115" y="8905"/>
                </a:lnTo>
                <a:lnTo>
                  <a:pt x="11117" y="8855"/>
                </a:lnTo>
                <a:lnTo>
                  <a:pt x="11120" y="8804"/>
                </a:lnTo>
                <a:lnTo>
                  <a:pt x="11124" y="8754"/>
                </a:lnTo>
                <a:lnTo>
                  <a:pt x="11129" y="8705"/>
                </a:lnTo>
                <a:lnTo>
                  <a:pt x="11137" y="8655"/>
                </a:lnTo>
                <a:lnTo>
                  <a:pt x="11145" y="8607"/>
                </a:lnTo>
                <a:lnTo>
                  <a:pt x="11154" y="8558"/>
                </a:lnTo>
                <a:lnTo>
                  <a:pt x="11165" y="8510"/>
                </a:lnTo>
                <a:lnTo>
                  <a:pt x="11176" y="8462"/>
                </a:lnTo>
                <a:lnTo>
                  <a:pt x="11189" y="8416"/>
                </a:lnTo>
                <a:lnTo>
                  <a:pt x="11202" y="8369"/>
                </a:lnTo>
                <a:lnTo>
                  <a:pt x="11218" y="8323"/>
                </a:lnTo>
                <a:lnTo>
                  <a:pt x="11233" y="8277"/>
                </a:lnTo>
                <a:lnTo>
                  <a:pt x="11251" y="8232"/>
                </a:lnTo>
                <a:lnTo>
                  <a:pt x="11269" y="8188"/>
                </a:lnTo>
                <a:lnTo>
                  <a:pt x="11289" y="8144"/>
                </a:lnTo>
                <a:lnTo>
                  <a:pt x="11308" y="8100"/>
                </a:lnTo>
                <a:lnTo>
                  <a:pt x="11330" y="8058"/>
                </a:lnTo>
                <a:lnTo>
                  <a:pt x="11352" y="8015"/>
                </a:lnTo>
                <a:lnTo>
                  <a:pt x="11376" y="7973"/>
                </a:lnTo>
                <a:lnTo>
                  <a:pt x="11400" y="7933"/>
                </a:lnTo>
                <a:lnTo>
                  <a:pt x="11425" y="7892"/>
                </a:lnTo>
                <a:lnTo>
                  <a:pt x="11451" y="7853"/>
                </a:lnTo>
                <a:lnTo>
                  <a:pt x="11478" y="7813"/>
                </a:lnTo>
                <a:lnTo>
                  <a:pt x="11506" y="7775"/>
                </a:lnTo>
                <a:lnTo>
                  <a:pt x="11535" y="7737"/>
                </a:lnTo>
                <a:lnTo>
                  <a:pt x="11564" y="7700"/>
                </a:lnTo>
                <a:lnTo>
                  <a:pt x="11596" y="7664"/>
                </a:lnTo>
                <a:lnTo>
                  <a:pt x="11627" y="7629"/>
                </a:lnTo>
                <a:lnTo>
                  <a:pt x="11659" y="7594"/>
                </a:lnTo>
                <a:lnTo>
                  <a:pt x="11693" y="7560"/>
                </a:lnTo>
                <a:lnTo>
                  <a:pt x="11726" y="7527"/>
                </a:lnTo>
                <a:lnTo>
                  <a:pt x="11761" y="7495"/>
                </a:lnTo>
                <a:lnTo>
                  <a:pt x="11797" y="7464"/>
                </a:lnTo>
                <a:lnTo>
                  <a:pt x="11833" y="7432"/>
                </a:lnTo>
                <a:lnTo>
                  <a:pt x="11869" y="7403"/>
                </a:lnTo>
                <a:lnTo>
                  <a:pt x="11907" y="7374"/>
                </a:lnTo>
                <a:lnTo>
                  <a:pt x="11945" y="7346"/>
                </a:lnTo>
                <a:lnTo>
                  <a:pt x="11985" y="7319"/>
                </a:lnTo>
                <a:lnTo>
                  <a:pt x="12025" y="7293"/>
                </a:lnTo>
                <a:lnTo>
                  <a:pt x="12065" y="7268"/>
                </a:lnTo>
                <a:lnTo>
                  <a:pt x="12106" y="7243"/>
                </a:lnTo>
                <a:lnTo>
                  <a:pt x="12147" y="7220"/>
                </a:lnTo>
                <a:lnTo>
                  <a:pt x="12190" y="7198"/>
                </a:lnTo>
                <a:lnTo>
                  <a:pt x="12233" y="7177"/>
                </a:lnTo>
                <a:lnTo>
                  <a:pt x="12276" y="7157"/>
                </a:lnTo>
                <a:lnTo>
                  <a:pt x="12320" y="7137"/>
                </a:lnTo>
                <a:lnTo>
                  <a:pt x="12365" y="7119"/>
                </a:lnTo>
                <a:lnTo>
                  <a:pt x="12410" y="7102"/>
                </a:lnTo>
                <a:lnTo>
                  <a:pt x="12455" y="7086"/>
                </a:lnTo>
                <a:lnTo>
                  <a:pt x="12501" y="7070"/>
                </a:lnTo>
                <a:lnTo>
                  <a:pt x="12548" y="7057"/>
                </a:lnTo>
                <a:lnTo>
                  <a:pt x="12595" y="7044"/>
                </a:lnTo>
                <a:lnTo>
                  <a:pt x="12643" y="7033"/>
                </a:lnTo>
                <a:lnTo>
                  <a:pt x="12691" y="7021"/>
                </a:lnTo>
                <a:lnTo>
                  <a:pt x="12740" y="7013"/>
                </a:lnTo>
                <a:lnTo>
                  <a:pt x="12789" y="7005"/>
                </a:lnTo>
                <a:lnTo>
                  <a:pt x="12838" y="6998"/>
                </a:lnTo>
                <a:lnTo>
                  <a:pt x="12887" y="6992"/>
                </a:lnTo>
                <a:lnTo>
                  <a:pt x="12937" y="6987"/>
                </a:lnTo>
                <a:lnTo>
                  <a:pt x="12987" y="6984"/>
                </a:lnTo>
                <a:lnTo>
                  <a:pt x="13038" y="6983"/>
                </a:lnTo>
                <a:lnTo>
                  <a:pt x="13089" y="6982"/>
                </a:lnTo>
                <a:close/>
                <a:moveTo>
                  <a:pt x="12414" y="9881"/>
                </a:moveTo>
                <a:lnTo>
                  <a:pt x="12397" y="9880"/>
                </a:lnTo>
                <a:lnTo>
                  <a:pt x="12380" y="9878"/>
                </a:lnTo>
                <a:lnTo>
                  <a:pt x="12364" y="9874"/>
                </a:lnTo>
                <a:lnTo>
                  <a:pt x="12348" y="9868"/>
                </a:lnTo>
                <a:lnTo>
                  <a:pt x="12334" y="9862"/>
                </a:lnTo>
                <a:lnTo>
                  <a:pt x="12320" y="9853"/>
                </a:lnTo>
                <a:lnTo>
                  <a:pt x="12307" y="9843"/>
                </a:lnTo>
                <a:lnTo>
                  <a:pt x="12295" y="9833"/>
                </a:lnTo>
                <a:lnTo>
                  <a:pt x="12284" y="9820"/>
                </a:lnTo>
                <a:lnTo>
                  <a:pt x="12274" y="9808"/>
                </a:lnTo>
                <a:lnTo>
                  <a:pt x="12266" y="9794"/>
                </a:lnTo>
                <a:lnTo>
                  <a:pt x="12259" y="9780"/>
                </a:lnTo>
                <a:lnTo>
                  <a:pt x="12254" y="9764"/>
                </a:lnTo>
                <a:lnTo>
                  <a:pt x="12249" y="9747"/>
                </a:lnTo>
                <a:lnTo>
                  <a:pt x="12246" y="9731"/>
                </a:lnTo>
                <a:lnTo>
                  <a:pt x="12246" y="9714"/>
                </a:lnTo>
                <a:lnTo>
                  <a:pt x="12246" y="9696"/>
                </a:lnTo>
                <a:lnTo>
                  <a:pt x="12249" y="9680"/>
                </a:lnTo>
                <a:lnTo>
                  <a:pt x="12254" y="9664"/>
                </a:lnTo>
                <a:lnTo>
                  <a:pt x="12259" y="9648"/>
                </a:lnTo>
                <a:lnTo>
                  <a:pt x="12266" y="9634"/>
                </a:lnTo>
                <a:lnTo>
                  <a:pt x="12274" y="9619"/>
                </a:lnTo>
                <a:lnTo>
                  <a:pt x="12284" y="9607"/>
                </a:lnTo>
                <a:lnTo>
                  <a:pt x="12295" y="9594"/>
                </a:lnTo>
                <a:lnTo>
                  <a:pt x="12307" y="9584"/>
                </a:lnTo>
                <a:lnTo>
                  <a:pt x="12320" y="9575"/>
                </a:lnTo>
                <a:lnTo>
                  <a:pt x="12334" y="9566"/>
                </a:lnTo>
                <a:lnTo>
                  <a:pt x="12348" y="9559"/>
                </a:lnTo>
                <a:lnTo>
                  <a:pt x="12364" y="9553"/>
                </a:lnTo>
                <a:lnTo>
                  <a:pt x="12380" y="9549"/>
                </a:lnTo>
                <a:lnTo>
                  <a:pt x="12397" y="9546"/>
                </a:lnTo>
                <a:lnTo>
                  <a:pt x="12414" y="9545"/>
                </a:lnTo>
                <a:lnTo>
                  <a:pt x="13764" y="9545"/>
                </a:lnTo>
                <a:lnTo>
                  <a:pt x="13782" y="9546"/>
                </a:lnTo>
                <a:lnTo>
                  <a:pt x="13798" y="9549"/>
                </a:lnTo>
                <a:lnTo>
                  <a:pt x="13814" y="9553"/>
                </a:lnTo>
                <a:lnTo>
                  <a:pt x="13829" y="9559"/>
                </a:lnTo>
                <a:lnTo>
                  <a:pt x="13844" y="9566"/>
                </a:lnTo>
                <a:lnTo>
                  <a:pt x="13858" y="9575"/>
                </a:lnTo>
                <a:lnTo>
                  <a:pt x="13871" y="9584"/>
                </a:lnTo>
                <a:lnTo>
                  <a:pt x="13883" y="9594"/>
                </a:lnTo>
                <a:lnTo>
                  <a:pt x="13894" y="9607"/>
                </a:lnTo>
                <a:lnTo>
                  <a:pt x="13903" y="9619"/>
                </a:lnTo>
                <a:lnTo>
                  <a:pt x="13912" y="9634"/>
                </a:lnTo>
                <a:lnTo>
                  <a:pt x="13919" y="9648"/>
                </a:lnTo>
                <a:lnTo>
                  <a:pt x="13924" y="9664"/>
                </a:lnTo>
                <a:lnTo>
                  <a:pt x="13928" y="9680"/>
                </a:lnTo>
                <a:lnTo>
                  <a:pt x="13931" y="9696"/>
                </a:lnTo>
                <a:lnTo>
                  <a:pt x="13933" y="9714"/>
                </a:lnTo>
                <a:lnTo>
                  <a:pt x="13931" y="9731"/>
                </a:lnTo>
                <a:lnTo>
                  <a:pt x="13928" y="9747"/>
                </a:lnTo>
                <a:lnTo>
                  <a:pt x="13924" y="9764"/>
                </a:lnTo>
                <a:lnTo>
                  <a:pt x="13919" y="9780"/>
                </a:lnTo>
                <a:lnTo>
                  <a:pt x="13912" y="9794"/>
                </a:lnTo>
                <a:lnTo>
                  <a:pt x="13903" y="9808"/>
                </a:lnTo>
                <a:lnTo>
                  <a:pt x="13894" y="9820"/>
                </a:lnTo>
                <a:lnTo>
                  <a:pt x="13883" y="9833"/>
                </a:lnTo>
                <a:lnTo>
                  <a:pt x="13871" y="9843"/>
                </a:lnTo>
                <a:lnTo>
                  <a:pt x="13858" y="9853"/>
                </a:lnTo>
                <a:lnTo>
                  <a:pt x="13844" y="9862"/>
                </a:lnTo>
                <a:lnTo>
                  <a:pt x="13829" y="9868"/>
                </a:lnTo>
                <a:lnTo>
                  <a:pt x="13814" y="9874"/>
                </a:lnTo>
                <a:lnTo>
                  <a:pt x="13798" y="9878"/>
                </a:lnTo>
                <a:lnTo>
                  <a:pt x="13782" y="9880"/>
                </a:lnTo>
                <a:lnTo>
                  <a:pt x="13764" y="9881"/>
                </a:lnTo>
                <a:lnTo>
                  <a:pt x="12414" y="9881"/>
                </a:lnTo>
                <a:close/>
                <a:moveTo>
                  <a:pt x="12414" y="9124"/>
                </a:moveTo>
                <a:lnTo>
                  <a:pt x="12397" y="9123"/>
                </a:lnTo>
                <a:lnTo>
                  <a:pt x="12380" y="9121"/>
                </a:lnTo>
                <a:lnTo>
                  <a:pt x="12364" y="9117"/>
                </a:lnTo>
                <a:lnTo>
                  <a:pt x="12348" y="9111"/>
                </a:lnTo>
                <a:lnTo>
                  <a:pt x="12334" y="9103"/>
                </a:lnTo>
                <a:lnTo>
                  <a:pt x="12320" y="9095"/>
                </a:lnTo>
                <a:lnTo>
                  <a:pt x="12307" y="9086"/>
                </a:lnTo>
                <a:lnTo>
                  <a:pt x="12295" y="9075"/>
                </a:lnTo>
                <a:lnTo>
                  <a:pt x="12284" y="9063"/>
                </a:lnTo>
                <a:lnTo>
                  <a:pt x="12274" y="9050"/>
                </a:lnTo>
                <a:lnTo>
                  <a:pt x="12266" y="9036"/>
                </a:lnTo>
                <a:lnTo>
                  <a:pt x="12259" y="9021"/>
                </a:lnTo>
                <a:lnTo>
                  <a:pt x="12254" y="9005"/>
                </a:lnTo>
                <a:lnTo>
                  <a:pt x="12249" y="8990"/>
                </a:lnTo>
                <a:lnTo>
                  <a:pt x="12246" y="8973"/>
                </a:lnTo>
                <a:lnTo>
                  <a:pt x="12246" y="8956"/>
                </a:lnTo>
                <a:lnTo>
                  <a:pt x="12246" y="8939"/>
                </a:lnTo>
                <a:lnTo>
                  <a:pt x="12249" y="8922"/>
                </a:lnTo>
                <a:lnTo>
                  <a:pt x="12254" y="8906"/>
                </a:lnTo>
                <a:lnTo>
                  <a:pt x="12259" y="8891"/>
                </a:lnTo>
                <a:lnTo>
                  <a:pt x="12266" y="8875"/>
                </a:lnTo>
                <a:lnTo>
                  <a:pt x="12274" y="8862"/>
                </a:lnTo>
                <a:lnTo>
                  <a:pt x="12284" y="8849"/>
                </a:lnTo>
                <a:lnTo>
                  <a:pt x="12295" y="8837"/>
                </a:lnTo>
                <a:lnTo>
                  <a:pt x="12307" y="8827"/>
                </a:lnTo>
                <a:lnTo>
                  <a:pt x="12320" y="8817"/>
                </a:lnTo>
                <a:lnTo>
                  <a:pt x="12334" y="8808"/>
                </a:lnTo>
                <a:lnTo>
                  <a:pt x="12348" y="8802"/>
                </a:lnTo>
                <a:lnTo>
                  <a:pt x="12364" y="8795"/>
                </a:lnTo>
                <a:lnTo>
                  <a:pt x="12380" y="8791"/>
                </a:lnTo>
                <a:lnTo>
                  <a:pt x="12397" y="8789"/>
                </a:lnTo>
                <a:lnTo>
                  <a:pt x="12414" y="8788"/>
                </a:lnTo>
                <a:lnTo>
                  <a:pt x="13764" y="8788"/>
                </a:lnTo>
                <a:lnTo>
                  <a:pt x="13782" y="8789"/>
                </a:lnTo>
                <a:lnTo>
                  <a:pt x="13798" y="8791"/>
                </a:lnTo>
                <a:lnTo>
                  <a:pt x="13814" y="8795"/>
                </a:lnTo>
                <a:lnTo>
                  <a:pt x="13829" y="8802"/>
                </a:lnTo>
                <a:lnTo>
                  <a:pt x="13844" y="8808"/>
                </a:lnTo>
                <a:lnTo>
                  <a:pt x="13858" y="8817"/>
                </a:lnTo>
                <a:lnTo>
                  <a:pt x="13871" y="8827"/>
                </a:lnTo>
                <a:lnTo>
                  <a:pt x="13883" y="8837"/>
                </a:lnTo>
                <a:lnTo>
                  <a:pt x="13894" y="8849"/>
                </a:lnTo>
                <a:lnTo>
                  <a:pt x="13903" y="8862"/>
                </a:lnTo>
                <a:lnTo>
                  <a:pt x="13912" y="8875"/>
                </a:lnTo>
                <a:lnTo>
                  <a:pt x="13919" y="8891"/>
                </a:lnTo>
                <a:lnTo>
                  <a:pt x="13924" y="8906"/>
                </a:lnTo>
                <a:lnTo>
                  <a:pt x="13928" y="8922"/>
                </a:lnTo>
                <a:lnTo>
                  <a:pt x="13931" y="8939"/>
                </a:lnTo>
                <a:lnTo>
                  <a:pt x="13933" y="8956"/>
                </a:lnTo>
                <a:lnTo>
                  <a:pt x="13931" y="8973"/>
                </a:lnTo>
                <a:lnTo>
                  <a:pt x="13928" y="8990"/>
                </a:lnTo>
                <a:lnTo>
                  <a:pt x="13924" y="9005"/>
                </a:lnTo>
                <a:lnTo>
                  <a:pt x="13919" y="9021"/>
                </a:lnTo>
                <a:lnTo>
                  <a:pt x="13912" y="9036"/>
                </a:lnTo>
                <a:lnTo>
                  <a:pt x="13903" y="9050"/>
                </a:lnTo>
                <a:lnTo>
                  <a:pt x="13894" y="9063"/>
                </a:lnTo>
                <a:lnTo>
                  <a:pt x="13883" y="9075"/>
                </a:lnTo>
                <a:lnTo>
                  <a:pt x="13871" y="9086"/>
                </a:lnTo>
                <a:lnTo>
                  <a:pt x="13858" y="9095"/>
                </a:lnTo>
                <a:lnTo>
                  <a:pt x="13844" y="9103"/>
                </a:lnTo>
                <a:lnTo>
                  <a:pt x="13829" y="9111"/>
                </a:lnTo>
                <a:lnTo>
                  <a:pt x="13814" y="9117"/>
                </a:lnTo>
                <a:lnTo>
                  <a:pt x="13798" y="9121"/>
                </a:lnTo>
                <a:lnTo>
                  <a:pt x="13782" y="9123"/>
                </a:lnTo>
                <a:lnTo>
                  <a:pt x="13764" y="9124"/>
                </a:lnTo>
                <a:lnTo>
                  <a:pt x="12414" y="9124"/>
                </a:lnTo>
                <a:close/>
                <a:moveTo>
                  <a:pt x="12414" y="8367"/>
                </a:moveTo>
                <a:lnTo>
                  <a:pt x="12397" y="8366"/>
                </a:lnTo>
                <a:lnTo>
                  <a:pt x="12380" y="8363"/>
                </a:lnTo>
                <a:lnTo>
                  <a:pt x="12364" y="8358"/>
                </a:lnTo>
                <a:lnTo>
                  <a:pt x="12348" y="8353"/>
                </a:lnTo>
                <a:lnTo>
                  <a:pt x="12334" y="8346"/>
                </a:lnTo>
                <a:lnTo>
                  <a:pt x="12320" y="8338"/>
                </a:lnTo>
                <a:lnTo>
                  <a:pt x="12307" y="8328"/>
                </a:lnTo>
                <a:lnTo>
                  <a:pt x="12295" y="8317"/>
                </a:lnTo>
                <a:lnTo>
                  <a:pt x="12284" y="8305"/>
                </a:lnTo>
                <a:lnTo>
                  <a:pt x="12274" y="8292"/>
                </a:lnTo>
                <a:lnTo>
                  <a:pt x="12266" y="8278"/>
                </a:lnTo>
                <a:lnTo>
                  <a:pt x="12259" y="8264"/>
                </a:lnTo>
                <a:lnTo>
                  <a:pt x="12254" y="8248"/>
                </a:lnTo>
                <a:lnTo>
                  <a:pt x="12249" y="8232"/>
                </a:lnTo>
                <a:lnTo>
                  <a:pt x="12246" y="8216"/>
                </a:lnTo>
                <a:lnTo>
                  <a:pt x="12246" y="8198"/>
                </a:lnTo>
                <a:lnTo>
                  <a:pt x="12246" y="8182"/>
                </a:lnTo>
                <a:lnTo>
                  <a:pt x="12249" y="8165"/>
                </a:lnTo>
                <a:lnTo>
                  <a:pt x="12254" y="8148"/>
                </a:lnTo>
                <a:lnTo>
                  <a:pt x="12259" y="8133"/>
                </a:lnTo>
                <a:lnTo>
                  <a:pt x="12266" y="8118"/>
                </a:lnTo>
                <a:lnTo>
                  <a:pt x="12274" y="8105"/>
                </a:lnTo>
                <a:lnTo>
                  <a:pt x="12284" y="8091"/>
                </a:lnTo>
                <a:lnTo>
                  <a:pt x="12295" y="8080"/>
                </a:lnTo>
                <a:lnTo>
                  <a:pt x="12307" y="8069"/>
                </a:lnTo>
                <a:lnTo>
                  <a:pt x="12320" y="8059"/>
                </a:lnTo>
                <a:lnTo>
                  <a:pt x="12334" y="8050"/>
                </a:lnTo>
                <a:lnTo>
                  <a:pt x="12348" y="8043"/>
                </a:lnTo>
                <a:lnTo>
                  <a:pt x="12364" y="8038"/>
                </a:lnTo>
                <a:lnTo>
                  <a:pt x="12380" y="8034"/>
                </a:lnTo>
                <a:lnTo>
                  <a:pt x="12397" y="8031"/>
                </a:lnTo>
                <a:lnTo>
                  <a:pt x="12414" y="8031"/>
                </a:lnTo>
                <a:lnTo>
                  <a:pt x="13764" y="8031"/>
                </a:lnTo>
                <a:lnTo>
                  <a:pt x="13782" y="8031"/>
                </a:lnTo>
                <a:lnTo>
                  <a:pt x="13798" y="8034"/>
                </a:lnTo>
                <a:lnTo>
                  <a:pt x="13814" y="8038"/>
                </a:lnTo>
                <a:lnTo>
                  <a:pt x="13829" y="8043"/>
                </a:lnTo>
                <a:lnTo>
                  <a:pt x="13844" y="8050"/>
                </a:lnTo>
                <a:lnTo>
                  <a:pt x="13858" y="8059"/>
                </a:lnTo>
                <a:lnTo>
                  <a:pt x="13871" y="8069"/>
                </a:lnTo>
                <a:lnTo>
                  <a:pt x="13883" y="8080"/>
                </a:lnTo>
                <a:lnTo>
                  <a:pt x="13894" y="8091"/>
                </a:lnTo>
                <a:lnTo>
                  <a:pt x="13903" y="8105"/>
                </a:lnTo>
                <a:lnTo>
                  <a:pt x="13912" y="8118"/>
                </a:lnTo>
                <a:lnTo>
                  <a:pt x="13919" y="8133"/>
                </a:lnTo>
                <a:lnTo>
                  <a:pt x="13924" y="8148"/>
                </a:lnTo>
                <a:lnTo>
                  <a:pt x="13928" y="8165"/>
                </a:lnTo>
                <a:lnTo>
                  <a:pt x="13931" y="8182"/>
                </a:lnTo>
                <a:lnTo>
                  <a:pt x="13933" y="8198"/>
                </a:lnTo>
                <a:lnTo>
                  <a:pt x="13931" y="8216"/>
                </a:lnTo>
                <a:lnTo>
                  <a:pt x="13928" y="8232"/>
                </a:lnTo>
                <a:lnTo>
                  <a:pt x="13924" y="8248"/>
                </a:lnTo>
                <a:lnTo>
                  <a:pt x="13919" y="8264"/>
                </a:lnTo>
                <a:lnTo>
                  <a:pt x="13912" y="8278"/>
                </a:lnTo>
                <a:lnTo>
                  <a:pt x="13903" y="8292"/>
                </a:lnTo>
                <a:lnTo>
                  <a:pt x="13894" y="8305"/>
                </a:lnTo>
                <a:lnTo>
                  <a:pt x="13883" y="8317"/>
                </a:lnTo>
                <a:lnTo>
                  <a:pt x="13871" y="8328"/>
                </a:lnTo>
                <a:lnTo>
                  <a:pt x="13858" y="8338"/>
                </a:lnTo>
                <a:lnTo>
                  <a:pt x="13844" y="8346"/>
                </a:lnTo>
                <a:lnTo>
                  <a:pt x="13829" y="8353"/>
                </a:lnTo>
                <a:lnTo>
                  <a:pt x="13814" y="8358"/>
                </a:lnTo>
                <a:lnTo>
                  <a:pt x="13798" y="8363"/>
                </a:lnTo>
                <a:lnTo>
                  <a:pt x="13782" y="8366"/>
                </a:lnTo>
                <a:lnTo>
                  <a:pt x="13764" y="8367"/>
                </a:lnTo>
                <a:lnTo>
                  <a:pt x="12414" y="8367"/>
                </a:lnTo>
                <a:close/>
                <a:moveTo>
                  <a:pt x="14248" y="7798"/>
                </a:moveTo>
                <a:lnTo>
                  <a:pt x="14220" y="7771"/>
                </a:lnTo>
                <a:lnTo>
                  <a:pt x="14191" y="7744"/>
                </a:lnTo>
                <a:lnTo>
                  <a:pt x="14162" y="7718"/>
                </a:lnTo>
                <a:lnTo>
                  <a:pt x="14131" y="7691"/>
                </a:lnTo>
                <a:lnTo>
                  <a:pt x="14101" y="7668"/>
                </a:lnTo>
                <a:lnTo>
                  <a:pt x="14070" y="7644"/>
                </a:lnTo>
                <a:lnTo>
                  <a:pt x="14038" y="7620"/>
                </a:lnTo>
                <a:lnTo>
                  <a:pt x="14005" y="7598"/>
                </a:lnTo>
                <a:lnTo>
                  <a:pt x="13972" y="7576"/>
                </a:lnTo>
                <a:lnTo>
                  <a:pt x="13939" y="7555"/>
                </a:lnTo>
                <a:lnTo>
                  <a:pt x="13904" y="7535"/>
                </a:lnTo>
                <a:lnTo>
                  <a:pt x="13870" y="7516"/>
                </a:lnTo>
                <a:lnTo>
                  <a:pt x="13835" y="7497"/>
                </a:lnTo>
                <a:lnTo>
                  <a:pt x="13799" y="7479"/>
                </a:lnTo>
                <a:lnTo>
                  <a:pt x="13764" y="7463"/>
                </a:lnTo>
                <a:lnTo>
                  <a:pt x="13726" y="7447"/>
                </a:lnTo>
                <a:lnTo>
                  <a:pt x="13690" y="7431"/>
                </a:lnTo>
                <a:lnTo>
                  <a:pt x="13653" y="7417"/>
                </a:lnTo>
                <a:lnTo>
                  <a:pt x="13615" y="7404"/>
                </a:lnTo>
                <a:lnTo>
                  <a:pt x="13577" y="7392"/>
                </a:lnTo>
                <a:lnTo>
                  <a:pt x="13538" y="7380"/>
                </a:lnTo>
                <a:lnTo>
                  <a:pt x="13498" y="7369"/>
                </a:lnTo>
                <a:lnTo>
                  <a:pt x="13459" y="7360"/>
                </a:lnTo>
                <a:lnTo>
                  <a:pt x="13419" y="7351"/>
                </a:lnTo>
                <a:lnTo>
                  <a:pt x="13379" y="7344"/>
                </a:lnTo>
                <a:lnTo>
                  <a:pt x="13338" y="7337"/>
                </a:lnTo>
                <a:lnTo>
                  <a:pt x="13298" y="7332"/>
                </a:lnTo>
                <a:lnTo>
                  <a:pt x="13257" y="7326"/>
                </a:lnTo>
                <a:lnTo>
                  <a:pt x="13215" y="7323"/>
                </a:lnTo>
                <a:lnTo>
                  <a:pt x="13174" y="7320"/>
                </a:lnTo>
                <a:lnTo>
                  <a:pt x="13131" y="7318"/>
                </a:lnTo>
                <a:lnTo>
                  <a:pt x="13089" y="7318"/>
                </a:lnTo>
                <a:lnTo>
                  <a:pt x="13047" y="7318"/>
                </a:lnTo>
                <a:lnTo>
                  <a:pt x="13005" y="7320"/>
                </a:lnTo>
                <a:lnTo>
                  <a:pt x="12962" y="7323"/>
                </a:lnTo>
                <a:lnTo>
                  <a:pt x="12922" y="7326"/>
                </a:lnTo>
                <a:lnTo>
                  <a:pt x="12880" y="7332"/>
                </a:lnTo>
                <a:lnTo>
                  <a:pt x="12840" y="7337"/>
                </a:lnTo>
                <a:lnTo>
                  <a:pt x="12799" y="7344"/>
                </a:lnTo>
                <a:lnTo>
                  <a:pt x="12758" y="7351"/>
                </a:lnTo>
                <a:lnTo>
                  <a:pt x="12719" y="7360"/>
                </a:lnTo>
                <a:lnTo>
                  <a:pt x="12679" y="7369"/>
                </a:lnTo>
                <a:lnTo>
                  <a:pt x="12641" y="7380"/>
                </a:lnTo>
                <a:lnTo>
                  <a:pt x="12601" y="7392"/>
                </a:lnTo>
                <a:lnTo>
                  <a:pt x="12564" y="7404"/>
                </a:lnTo>
                <a:lnTo>
                  <a:pt x="12525" y="7417"/>
                </a:lnTo>
                <a:lnTo>
                  <a:pt x="12488" y="7431"/>
                </a:lnTo>
                <a:lnTo>
                  <a:pt x="12451" y="7447"/>
                </a:lnTo>
                <a:lnTo>
                  <a:pt x="12415" y="7463"/>
                </a:lnTo>
                <a:lnTo>
                  <a:pt x="12378" y="7479"/>
                </a:lnTo>
                <a:lnTo>
                  <a:pt x="12343" y="7497"/>
                </a:lnTo>
                <a:lnTo>
                  <a:pt x="12308" y="7516"/>
                </a:lnTo>
                <a:lnTo>
                  <a:pt x="12273" y="7535"/>
                </a:lnTo>
                <a:lnTo>
                  <a:pt x="12239" y="7555"/>
                </a:lnTo>
                <a:lnTo>
                  <a:pt x="12206" y="7576"/>
                </a:lnTo>
                <a:lnTo>
                  <a:pt x="12172" y="7598"/>
                </a:lnTo>
                <a:lnTo>
                  <a:pt x="12140" y="7620"/>
                </a:lnTo>
                <a:lnTo>
                  <a:pt x="12109" y="7644"/>
                </a:lnTo>
                <a:lnTo>
                  <a:pt x="12077" y="7668"/>
                </a:lnTo>
                <a:lnTo>
                  <a:pt x="12046" y="7691"/>
                </a:lnTo>
                <a:lnTo>
                  <a:pt x="12016" y="7718"/>
                </a:lnTo>
                <a:lnTo>
                  <a:pt x="11987" y="7744"/>
                </a:lnTo>
                <a:lnTo>
                  <a:pt x="11958" y="7771"/>
                </a:lnTo>
                <a:lnTo>
                  <a:pt x="11930" y="7798"/>
                </a:lnTo>
                <a:lnTo>
                  <a:pt x="11903" y="7826"/>
                </a:lnTo>
                <a:lnTo>
                  <a:pt x="11876" y="7855"/>
                </a:lnTo>
                <a:lnTo>
                  <a:pt x="11850" y="7884"/>
                </a:lnTo>
                <a:lnTo>
                  <a:pt x="11825" y="7914"/>
                </a:lnTo>
                <a:lnTo>
                  <a:pt x="11800" y="7944"/>
                </a:lnTo>
                <a:lnTo>
                  <a:pt x="11776" y="7976"/>
                </a:lnTo>
                <a:lnTo>
                  <a:pt x="11753" y="8008"/>
                </a:lnTo>
                <a:lnTo>
                  <a:pt x="11730" y="8040"/>
                </a:lnTo>
                <a:lnTo>
                  <a:pt x="11708" y="8073"/>
                </a:lnTo>
                <a:lnTo>
                  <a:pt x="11687" y="8107"/>
                </a:lnTo>
                <a:lnTo>
                  <a:pt x="11668" y="8141"/>
                </a:lnTo>
                <a:lnTo>
                  <a:pt x="11648" y="8175"/>
                </a:lnTo>
                <a:lnTo>
                  <a:pt x="11629" y="8211"/>
                </a:lnTo>
                <a:lnTo>
                  <a:pt x="11611" y="8246"/>
                </a:lnTo>
                <a:lnTo>
                  <a:pt x="11595" y="8281"/>
                </a:lnTo>
                <a:lnTo>
                  <a:pt x="11579" y="8318"/>
                </a:lnTo>
                <a:lnTo>
                  <a:pt x="11563" y="8355"/>
                </a:lnTo>
                <a:lnTo>
                  <a:pt x="11550" y="8393"/>
                </a:lnTo>
                <a:lnTo>
                  <a:pt x="11536" y="8430"/>
                </a:lnTo>
                <a:lnTo>
                  <a:pt x="11524" y="8469"/>
                </a:lnTo>
                <a:lnTo>
                  <a:pt x="11512" y="8507"/>
                </a:lnTo>
                <a:lnTo>
                  <a:pt x="11502" y="8547"/>
                </a:lnTo>
                <a:lnTo>
                  <a:pt x="11492" y="8586"/>
                </a:lnTo>
                <a:lnTo>
                  <a:pt x="11483" y="8626"/>
                </a:lnTo>
                <a:lnTo>
                  <a:pt x="11476" y="8666"/>
                </a:lnTo>
                <a:lnTo>
                  <a:pt x="11469" y="8707"/>
                </a:lnTo>
                <a:lnTo>
                  <a:pt x="11464" y="8747"/>
                </a:lnTo>
                <a:lnTo>
                  <a:pt x="11458" y="8788"/>
                </a:lnTo>
                <a:lnTo>
                  <a:pt x="11455" y="8830"/>
                </a:lnTo>
                <a:lnTo>
                  <a:pt x="11452" y="8871"/>
                </a:lnTo>
                <a:lnTo>
                  <a:pt x="11451" y="8914"/>
                </a:lnTo>
                <a:lnTo>
                  <a:pt x="11450" y="8956"/>
                </a:lnTo>
                <a:lnTo>
                  <a:pt x="11451" y="8998"/>
                </a:lnTo>
                <a:lnTo>
                  <a:pt x="11452" y="9040"/>
                </a:lnTo>
                <a:lnTo>
                  <a:pt x="11455" y="9082"/>
                </a:lnTo>
                <a:lnTo>
                  <a:pt x="11458" y="9123"/>
                </a:lnTo>
                <a:lnTo>
                  <a:pt x="11464" y="9165"/>
                </a:lnTo>
                <a:lnTo>
                  <a:pt x="11469" y="9205"/>
                </a:lnTo>
                <a:lnTo>
                  <a:pt x="11476" y="9246"/>
                </a:lnTo>
                <a:lnTo>
                  <a:pt x="11483" y="9286"/>
                </a:lnTo>
                <a:lnTo>
                  <a:pt x="11492" y="9326"/>
                </a:lnTo>
                <a:lnTo>
                  <a:pt x="11502" y="9365"/>
                </a:lnTo>
                <a:lnTo>
                  <a:pt x="11512" y="9404"/>
                </a:lnTo>
                <a:lnTo>
                  <a:pt x="11524" y="9443"/>
                </a:lnTo>
                <a:lnTo>
                  <a:pt x="11536" y="9481"/>
                </a:lnTo>
                <a:lnTo>
                  <a:pt x="11550" y="9519"/>
                </a:lnTo>
                <a:lnTo>
                  <a:pt x="11563" y="9557"/>
                </a:lnTo>
                <a:lnTo>
                  <a:pt x="11579" y="9593"/>
                </a:lnTo>
                <a:lnTo>
                  <a:pt x="11595" y="9630"/>
                </a:lnTo>
                <a:lnTo>
                  <a:pt x="11611" y="9666"/>
                </a:lnTo>
                <a:lnTo>
                  <a:pt x="11629" y="9701"/>
                </a:lnTo>
                <a:lnTo>
                  <a:pt x="11648" y="9737"/>
                </a:lnTo>
                <a:lnTo>
                  <a:pt x="11668" y="9771"/>
                </a:lnTo>
                <a:lnTo>
                  <a:pt x="11687" y="9806"/>
                </a:lnTo>
                <a:lnTo>
                  <a:pt x="11708" y="9839"/>
                </a:lnTo>
                <a:lnTo>
                  <a:pt x="11730" y="9872"/>
                </a:lnTo>
                <a:lnTo>
                  <a:pt x="11753" y="9904"/>
                </a:lnTo>
                <a:lnTo>
                  <a:pt x="11776" y="9937"/>
                </a:lnTo>
                <a:lnTo>
                  <a:pt x="11800" y="9968"/>
                </a:lnTo>
                <a:lnTo>
                  <a:pt x="11825" y="9998"/>
                </a:lnTo>
                <a:lnTo>
                  <a:pt x="11850" y="10028"/>
                </a:lnTo>
                <a:lnTo>
                  <a:pt x="11876" y="10057"/>
                </a:lnTo>
                <a:lnTo>
                  <a:pt x="11903" y="10086"/>
                </a:lnTo>
                <a:lnTo>
                  <a:pt x="11930" y="10115"/>
                </a:lnTo>
                <a:lnTo>
                  <a:pt x="11958" y="10142"/>
                </a:lnTo>
                <a:lnTo>
                  <a:pt x="11987" y="10169"/>
                </a:lnTo>
                <a:lnTo>
                  <a:pt x="12016" y="10195"/>
                </a:lnTo>
                <a:lnTo>
                  <a:pt x="12046" y="10220"/>
                </a:lnTo>
                <a:lnTo>
                  <a:pt x="12077" y="10245"/>
                </a:lnTo>
                <a:lnTo>
                  <a:pt x="12109" y="10269"/>
                </a:lnTo>
                <a:lnTo>
                  <a:pt x="12140" y="10291"/>
                </a:lnTo>
                <a:lnTo>
                  <a:pt x="12172" y="10314"/>
                </a:lnTo>
                <a:lnTo>
                  <a:pt x="12206" y="10336"/>
                </a:lnTo>
                <a:lnTo>
                  <a:pt x="12239" y="10357"/>
                </a:lnTo>
                <a:lnTo>
                  <a:pt x="12273" y="10377"/>
                </a:lnTo>
                <a:lnTo>
                  <a:pt x="12308" y="10396"/>
                </a:lnTo>
                <a:lnTo>
                  <a:pt x="12343" y="10415"/>
                </a:lnTo>
                <a:lnTo>
                  <a:pt x="12378" y="10433"/>
                </a:lnTo>
                <a:lnTo>
                  <a:pt x="12415" y="10450"/>
                </a:lnTo>
                <a:lnTo>
                  <a:pt x="12451" y="10465"/>
                </a:lnTo>
                <a:lnTo>
                  <a:pt x="12488" y="10481"/>
                </a:lnTo>
                <a:lnTo>
                  <a:pt x="12525" y="10494"/>
                </a:lnTo>
                <a:lnTo>
                  <a:pt x="12564" y="10508"/>
                </a:lnTo>
                <a:lnTo>
                  <a:pt x="12601" y="10520"/>
                </a:lnTo>
                <a:lnTo>
                  <a:pt x="12641" y="10532"/>
                </a:lnTo>
                <a:lnTo>
                  <a:pt x="12679" y="10542"/>
                </a:lnTo>
                <a:lnTo>
                  <a:pt x="12719" y="10553"/>
                </a:lnTo>
                <a:lnTo>
                  <a:pt x="12758" y="10561"/>
                </a:lnTo>
                <a:lnTo>
                  <a:pt x="12799" y="10568"/>
                </a:lnTo>
                <a:lnTo>
                  <a:pt x="12840" y="10575"/>
                </a:lnTo>
                <a:lnTo>
                  <a:pt x="12880" y="10581"/>
                </a:lnTo>
                <a:lnTo>
                  <a:pt x="12922" y="10586"/>
                </a:lnTo>
                <a:lnTo>
                  <a:pt x="12962" y="10589"/>
                </a:lnTo>
                <a:lnTo>
                  <a:pt x="13005" y="10592"/>
                </a:lnTo>
                <a:lnTo>
                  <a:pt x="13047" y="10593"/>
                </a:lnTo>
                <a:lnTo>
                  <a:pt x="13089" y="10594"/>
                </a:lnTo>
                <a:lnTo>
                  <a:pt x="13131" y="10593"/>
                </a:lnTo>
                <a:lnTo>
                  <a:pt x="13174" y="10592"/>
                </a:lnTo>
                <a:lnTo>
                  <a:pt x="13215" y="10589"/>
                </a:lnTo>
                <a:lnTo>
                  <a:pt x="13257" y="10586"/>
                </a:lnTo>
                <a:lnTo>
                  <a:pt x="13298" y="10581"/>
                </a:lnTo>
                <a:lnTo>
                  <a:pt x="13338" y="10575"/>
                </a:lnTo>
                <a:lnTo>
                  <a:pt x="13379" y="10568"/>
                </a:lnTo>
                <a:lnTo>
                  <a:pt x="13419" y="10561"/>
                </a:lnTo>
                <a:lnTo>
                  <a:pt x="13459" y="10553"/>
                </a:lnTo>
                <a:lnTo>
                  <a:pt x="13498" y="10542"/>
                </a:lnTo>
                <a:lnTo>
                  <a:pt x="13538" y="10532"/>
                </a:lnTo>
                <a:lnTo>
                  <a:pt x="13577" y="10520"/>
                </a:lnTo>
                <a:lnTo>
                  <a:pt x="13615" y="10508"/>
                </a:lnTo>
                <a:lnTo>
                  <a:pt x="13653" y="10494"/>
                </a:lnTo>
                <a:lnTo>
                  <a:pt x="13690" y="10481"/>
                </a:lnTo>
                <a:lnTo>
                  <a:pt x="13726" y="10465"/>
                </a:lnTo>
                <a:lnTo>
                  <a:pt x="13764" y="10450"/>
                </a:lnTo>
                <a:lnTo>
                  <a:pt x="13799" y="10433"/>
                </a:lnTo>
                <a:lnTo>
                  <a:pt x="13835" y="10415"/>
                </a:lnTo>
                <a:lnTo>
                  <a:pt x="13870" y="10396"/>
                </a:lnTo>
                <a:lnTo>
                  <a:pt x="13904" y="10377"/>
                </a:lnTo>
                <a:lnTo>
                  <a:pt x="13939" y="10357"/>
                </a:lnTo>
                <a:lnTo>
                  <a:pt x="13972" y="10336"/>
                </a:lnTo>
                <a:lnTo>
                  <a:pt x="14005" y="10314"/>
                </a:lnTo>
                <a:lnTo>
                  <a:pt x="14038" y="10291"/>
                </a:lnTo>
                <a:lnTo>
                  <a:pt x="14070" y="10269"/>
                </a:lnTo>
                <a:lnTo>
                  <a:pt x="14101" y="10245"/>
                </a:lnTo>
                <a:lnTo>
                  <a:pt x="14131" y="10220"/>
                </a:lnTo>
                <a:lnTo>
                  <a:pt x="14162" y="10195"/>
                </a:lnTo>
                <a:lnTo>
                  <a:pt x="14191" y="10169"/>
                </a:lnTo>
                <a:lnTo>
                  <a:pt x="14220" y="10142"/>
                </a:lnTo>
                <a:lnTo>
                  <a:pt x="14248" y="10115"/>
                </a:lnTo>
                <a:lnTo>
                  <a:pt x="14275" y="10086"/>
                </a:lnTo>
                <a:lnTo>
                  <a:pt x="14302" y="10057"/>
                </a:lnTo>
                <a:lnTo>
                  <a:pt x="14328" y="10028"/>
                </a:lnTo>
                <a:lnTo>
                  <a:pt x="14354" y="9998"/>
                </a:lnTo>
                <a:lnTo>
                  <a:pt x="14378" y="9968"/>
                </a:lnTo>
                <a:lnTo>
                  <a:pt x="14402" y="9937"/>
                </a:lnTo>
                <a:lnTo>
                  <a:pt x="14426" y="9904"/>
                </a:lnTo>
                <a:lnTo>
                  <a:pt x="14448" y="9872"/>
                </a:lnTo>
                <a:lnTo>
                  <a:pt x="14470" y="9839"/>
                </a:lnTo>
                <a:lnTo>
                  <a:pt x="14490" y="9806"/>
                </a:lnTo>
                <a:lnTo>
                  <a:pt x="14510" y="9771"/>
                </a:lnTo>
                <a:lnTo>
                  <a:pt x="14530" y="9737"/>
                </a:lnTo>
                <a:lnTo>
                  <a:pt x="14549" y="9701"/>
                </a:lnTo>
                <a:lnTo>
                  <a:pt x="14566" y="9666"/>
                </a:lnTo>
                <a:lnTo>
                  <a:pt x="14583" y="9630"/>
                </a:lnTo>
                <a:lnTo>
                  <a:pt x="14599" y="9593"/>
                </a:lnTo>
                <a:lnTo>
                  <a:pt x="14614" y="9557"/>
                </a:lnTo>
                <a:lnTo>
                  <a:pt x="14628" y="9519"/>
                </a:lnTo>
                <a:lnTo>
                  <a:pt x="14641" y="9481"/>
                </a:lnTo>
                <a:lnTo>
                  <a:pt x="14654" y="9443"/>
                </a:lnTo>
                <a:lnTo>
                  <a:pt x="14665" y="9404"/>
                </a:lnTo>
                <a:lnTo>
                  <a:pt x="14676" y="9365"/>
                </a:lnTo>
                <a:lnTo>
                  <a:pt x="14686" y="9326"/>
                </a:lnTo>
                <a:lnTo>
                  <a:pt x="14694" y="9286"/>
                </a:lnTo>
                <a:lnTo>
                  <a:pt x="14702" y="9246"/>
                </a:lnTo>
                <a:lnTo>
                  <a:pt x="14709" y="9205"/>
                </a:lnTo>
                <a:lnTo>
                  <a:pt x="14714" y="9165"/>
                </a:lnTo>
                <a:lnTo>
                  <a:pt x="14719" y="9123"/>
                </a:lnTo>
                <a:lnTo>
                  <a:pt x="14723" y="9082"/>
                </a:lnTo>
                <a:lnTo>
                  <a:pt x="14726" y="9040"/>
                </a:lnTo>
                <a:lnTo>
                  <a:pt x="14727" y="8998"/>
                </a:lnTo>
                <a:lnTo>
                  <a:pt x="14728" y="8956"/>
                </a:lnTo>
                <a:lnTo>
                  <a:pt x="14727" y="8914"/>
                </a:lnTo>
                <a:lnTo>
                  <a:pt x="14726" y="8871"/>
                </a:lnTo>
                <a:lnTo>
                  <a:pt x="14723" y="8830"/>
                </a:lnTo>
                <a:lnTo>
                  <a:pt x="14719" y="8788"/>
                </a:lnTo>
                <a:lnTo>
                  <a:pt x="14714" y="8747"/>
                </a:lnTo>
                <a:lnTo>
                  <a:pt x="14709" y="8707"/>
                </a:lnTo>
                <a:lnTo>
                  <a:pt x="14702" y="8666"/>
                </a:lnTo>
                <a:lnTo>
                  <a:pt x="14694" y="8626"/>
                </a:lnTo>
                <a:lnTo>
                  <a:pt x="14686" y="8586"/>
                </a:lnTo>
                <a:lnTo>
                  <a:pt x="14676" y="8547"/>
                </a:lnTo>
                <a:lnTo>
                  <a:pt x="14665" y="8507"/>
                </a:lnTo>
                <a:lnTo>
                  <a:pt x="14654" y="8469"/>
                </a:lnTo>
                <a:lnTo>
                  <a:pt x="14641" y="8430"/>
                </a:lnTo>
                <a:lnTo>
                  <a:pt x="14628" y="8393"/>
                </a:lnTo>
                <a:lnTo>
                  <a:pt x="14614" y="8355"/>
                </a:lnTo>
                <a:lnTo>
                  <a:pt x="14599" y="8318"/>
                </a:lnTo>
                <a:lnTo>
                  <a:pt x="14583" y="8281"/>
                </a:lnTo>
                <a:lnTo>
                  <a:pt x="14566" y="8246"/>
                </a:lnTo>
                <a:lnTo>
                  <a:pt x="14549" y="8211"/>
                </a:lnTo>
                <a:lnTo>
                  <a:pt x="14530" y="8175"/>
                </a:lnTo>
                <a:lnTo>
                  <a:pt x="14510" y="8141"/>
                </a:lnTo>
                <a:lnTo>
                  <a:pt x="14490" y="8107"/>
                </a:lnTo>
                <a:lnTo>
                  <a:pt x="14470" y="8073"/>
                </a:lnTo>
                <a:lnTo>
                  <a:pt x="14448" y="8040"/>
                </a:lnTo>
                <a:lnTo>
                  <a:pt x="14426" y="8008"/>
                </a:lnTo>
                <a:lnTo>
                  <a:pt x="14402" y="7976"/>
                </a:lnTo>
                <a:lnTo>
                  <a:pt x="14378" y="7944"/>
                </a:lnTo>
                <a:lnTo>
                  <a:pt x="14354" y="7914"/>
                </a:lnTo>
                <a:lnTo>
                  <a:pt x="14328" y="7884"/>
                </a:lnTo>
                <a:lnTo>
                  <a:pt x="14302" y="7855"/>
                </a:lnTo>
                <a:lnTo>
                  <a:pt x="14275" y="7826"/>
                </a:lnTo>
                <a:lnTo>
                  <a:pt x="14248" y="7798"/>
                </a:lnTo>
                <a:close/>
                <a:moveTo>
                  <a:pt x="8333" y="3855"/>
                </a:moveTo>
                <a:lnTo>
                  <a:pt x="8307" y="3911"/>
                </a:lnTo>
                <a:lnTo>
                  <a:pt x="8280" y="3967"/>
                </a:lnTo>
                <a:lnTo>
                  <a:pt x="8251" y="4021"/>
                </a:lnTo>
                <a:lnTo>
                  <a:pt x="8221" y="4075"/>
                </a:lnTo>
                <a:lnTo>
                  <a:pt x="8191" y="4128"/>
                </a:lnTo>
                <a:lnTo>
                  <a:pt x="8159" y="4180"/>
                </a:lnTo>
                <a:lnTo>
                  <a:pt x="8125" y="4232"/>
                </a:lnTo>
                <a:lnTo>
                  <a:pt x="8091" y="4283"/>
                </a:lnTo>
                <a:lnTo>
                  <a:pt x="8055" y="4333"/>
                </a:lnTo>
                <a:lnTo>
                  <a:pt x="8018" y="4382"/>
                </a:lnTo>
                <a:lnTo>
                  <a:pt x="7981" y="4431"/>
                </a:lnTo>
                <a:lnTo>
                  <a:pt x="7942" y="4478"/>
                </a:lnTo>
                <a:lnTo>
                  <a:pt x="7903" y="4525"/>
                </a:lnTo>
                <a:lnTo>
                  <a:pt x="7861" y="4570"/>
                </a:lnTo>
                <a:lnTo>
                  <a:pt x="7819" y="4615"/>
                </a:lnTo>
                <a:lnTo>
                  <a:pt x="7777" y="4659"/>
                </a:lnTo>
                <a:lnTo>
                  <a:pt x="7730" y="4705"/>
                </a:lnTo>
                <a:lnTo>
                  <a:pt x="7682" y="4749"/>
                </a:lnTo>
                <a:lnTo>
                  <a:pt x="7633" y="4793"/>
                </a:lnTo>
                <a:lnTo>
                  <a:pt x="7583" y="4835"/>
                </a:lnTo>
                <a:lnTo>
                  <a:pt x="7532" y="4876"/>
                </a:lnTo>
                <a:lnTo>
                  <a:pt x="7480" y="4916"/>
                </a:lnTo>
                <a:lnTo>
                  <a:pt x="7427" y="4954"/>
                </a:lnTo>
                <a:lnTo>
                  <a:pt x="7373" y="4992"/>
                </a:lnTo>
                <a:lnTo>
                  <a:pt x="7318" y="5028"/>
                </a:lnTo>
                <a:lnTo>
                  <a:pt x="7261" y="5062"/>
                </a:lnTo>
                <a:lnTo>
                  <a:pt x="7205" y="5097"/>
                </a:lnTo>
                <a:lnTo>
                  <a:pt x="7148" y="5129"/>
                </a:lnTo>
                <a:lnTo>
                  <a:pt x="7089" y="5159"/>
                </a:lnTo>
                <a:lnTo>
                  <a:pt x="7029" y="5189"/>
                </a:lnTo>
                <a:lnTo>
                  <a:pt x="6970" y="5216"/>
                </a:lnTo>
                <a:lnTo>
                  <a:pt x="6908" y="5243"/>
                </a:lnTo>
                <a:lnTo>
                  <a:pt x="6847" y="5268"/>
                </a:lnTo>
                <a:lnTo>
                  <a:pt x="6785" y="5292"/>
                </a:lnTo>
                <a:lnTo>
                  <a:pt x="6722" y="5314"/>
                </a:lnTo>
                <a:lnTo>
                  <a:pt x="6658" y="5335"/>
                </a:lnTo>
                <a:lnTo>
                  <a:pt x="6593" y="5355"/>
                </a:lnTo>
                <a:lnTo>
                  <a:pt x="6529" y="5372"/>
                </a:lnTo>
                <a:lnTo>
                  <a:pt x="6463" y="5388"/>
                </a:lnTo>
                <a:lnTo>
                  <a:pt x="6396" y="5403"/>
                </a:lnTo>
                <a:lnTo>
                  <a:pt x="6330" y="5415"/>
                </a:lnTo>
                <a:lnTo>
                  <a:pt x="6262" y="5427"/>
                </a:lnTo>
                <a:lnTo>
                  <a:pt x="6193" y="5436"/>
                </a:lnTo>
                <a:lnTo>
                  <a:pt x="6125" y="5444"/>
                </a:lnTo>
                <a:lnTo>
                  <a:pt x="6056" y="5451"/>
                </a:lnTo>
                <a:lnTo>
                  <a:pt x="5986" y="5455"/>
                </a:lnTo>
                <a:lnTo>
                  <a:pt x="5917" y="5457"/>
                </a:lnTo>
                <a:lnTo>
                  <a:pt x="5846" y="5458"/>
                </a:lnTo>
                <a:lnTo>
                  <a:pt x="5801" y="5458"/>
                </a:lnTo>
                <a:lnTo>
                  <a:pt x="5756" y="5457"/>
                </a:lnTo>
                <a:lnTo>
                  <a:pt x="5711" y="5455"/>
                </a:lnTo>
                <a:lnTo>
                  <a:pt x="5668" y="5453"/>
                </a:lnTo>
                <a:lnTo>
                  <a:pt x="5623" y="5449"/>
                </a:lnTo>
                <a:lnTo>
                  <a:pt x="5579" y="5445"/>
                </a:lnTo>
                <a:lnTo>
                  <a:pt x="5536" y="5440"/>
                </a:lnTo>
                <a:lnTo>
                  <a:pt x="5492" y="5435"/>
                </a:lnTo>
                <a:lnTo>
                  <a:pt x="5448" y="5430"/>
                </a:lnTo>
                <a:lnTo>
                  <a:pt x="5405" y="5422"/>
                </a:lnTo>
                <a:lnTo>
                  <a:pt x="5362" y="5415"/>
                </a:lnTo>
                <a:lnTo>
                  <a:pt x="5319" y="5407"/>
                </a:lnTo>
                <a:lnTo>
                  <a:pt x="5276" y="5399"/>
                </a:lnTo>
                <a:lnTo>
                  <a:pt x="5235" y="5389"/>
                </a:lnTo>
                <a:lnTo>
                  <a:pt x="5192" y="5380"/>
                </a:lnTo>
                <a:lnTo>
                  <a:pt x="5150" y="5368"/>
                </a:lnTo>
                <a:lnTo>
                  <a:pt x="5142" y="5396"/>
                </a:lnTo>
                <a:lnTo>
                  <a:pt x="5135" y="5420"/>
                </a:lnTo>
                <a:lnTo>
                  <a:pt x="5131" y="5441"/>
                </a:lnTo>
                <a:lnTo>
                  <a:pt x="5129" y="5457"/>
                </a:lnTo>
                <a:lnTo>
                  <a:pt x="5129" y="5457"/>
                </a:lnTo>
                <a:lnTo>
                  <a:pt x="5129" y="7397"/>
                </a:lnTo>
                <a:lnTo>
                  <a:pt x="5171" y="7422"/>
                </a:lnTo>
                <a:lnTo>
                  <a:pt x="5215" y="7447"/>
                </a:lnTo>
                <a:lnTo>
                  <a:pt x="5260" y="7471"/>
                </a:lnTo>
                <a:lnTo>
                  <a:pt x="5304" y="7495"/>
                </a:lnTo>
                <a:lnTo>
                  <a:pt x="5350" y="7519"/>
                </a:lnTo>
                <a:lnTo>
                  <a:pt x="5396" y="7542"/>
                </a:lnTo>
                <a:lnTo>
                  <a:pt x="5443" y="7565"/>
                </a:lnTo>
                <a:lnTo>
                  <a:pt x="5491" y="7587"/>
                </a:lnTo>
                <a:lnTo>
                  <a:pt x="5523" y="7602"/>
                </a:lnTo>
                <a:lnTo>
                  <a:pt x="5555" y="7617"/>
                </a:lnTo>
                <a:lnTo>
                  <a:pt x="5589" y="7631"/>
                </a:lnTo>
                <a:lnTo>
                  <a:pt x="5621" y="7646"/>
                </a:lnTo>
                <a:lnTo>
                  <a:pt x="5654" y="7659"/>
                </a:lnTo>
                <a:lnTo>
                  <a:pt x="5688" y="7674"/>
                </a:lnTo>
                <a:lnTo>
                  <a:pt x="5722" y="7687"/>
                </a:lnTo>
                <a:lnTo>
                  <a:pt x="5755" y="7700"/>
                </a:lnTo>
                <a:lnTo>
                  <a:pt x="5755" y="6131"/>
                </a:lnTo>
                <a:lnTo>
                  <a:pt x="5988" y="6230"/>
                </a:lnTo>
                <a:lnTo>
                  <a:pt x="6034" y="6248"/>
                </a:lnTo>
                <a:lnTo>
                  <a:pt x="6080" y="6266"/>
                </a:lnTo>
                <a:lnTo>
                  <a:pt x="6126" y="6285"/>
                </a:lnTo>
                <a:lnTo>
                  <a:pt x="6173" y="6302"/>
                </a:lnTo>
                <a:lnTo>
                  <a:pt x="6219" y="6318"/>
                </a:lnTo>
                <a:lnTo>
                  <a:pt x="6267" y="6335"/>
                </a:lnTo>
                <a:lnTo>
                  <a:pt x="6315" y="6350"/>
                </a:lnTo>
                <a:lnTo>
                  <a:pt x="6363" y="6365"/>
                </a:lnTo>
                <a:lnTo>
                  <a:pt x="6412" y="6380"/>
                </a:lnTo>
                <a:lnTo>
                  <a:pt x="6461" y="6394"/>
                </a:lnTo>
                <a:lnTo>
                  <a:pt x="6510" y="6408"/>
                </a:lnTo>
                <a:lnTo>
                  <a:pt x="6560" y="6420"/>
                </a:lnTo>
                <a:lnTo>
                  <a:pt x="6610" y="6433"/>
                </a:lnTo>
                <a:lnTo>
                  <a:pt x="6661" y="6444"/>
                </a:lnTo>
                <a:lnTo>
                  <a:pt x="6712" y="6456"/>
                </a:lnTo>
                <a:lnTo>
                  <a:pt x="6763" y="6466"/>
                </a:lnTo>
                <a:lnTo>
                  <a:pt x="6813" y="6475"/>
                </a:lnTo>
                <a:lnTo>
                  <a:pt x="6863" y="6485"/>
                </a:lnTo>
                <a:lnTo>
                  <a:pt x="6913" y="6493"/>
                </a:lnTo>
                <a:lnTo>
                  <a:pt x="6964" y="6500"/>
                </a:lnTo>
                <a:lnTo>
                  <a:pt x="7015" y="6508"/>
                </a:lnTo>
                <a:lnTo>
                  <a:pt x="7066" y="6514"/>
                </a:lnTo>
                <a:lnTo>
                  <a:pt x="7117" y="6520"/>
                </a:lnTo>
                <a:lnTo>
                  <a:pt x="7169" y="6525"/>
                </a:lnTo>
                <a:lnTo>
                  <a:pt x="7221" y="6530"/>
                </a:lnTo>
                <a:lnTo>
                  <a:pt x="7273" y="6535"/>
                </a:lnTo>
                <a:lnTo>
                  <a:pt x="7325" y="6538"/>
                </a:lnTo>
                <a:lnTo>
                  <a:pt x="7378" y="6541"/>
                </a:lnTo>
                <a:lnTo>
                  <a:pt x="7431" y="6543"/>
                </a:lnTo>
                <a:lnTo>
                  <a:pt x="7484" y="6545"/>
                </a:lnTo>
                <a:lnTo>
                  <a:pt x="7537" y="6546"/>
                </a:lnTo>
                <a:lnTo>
                  <a:pt x="7590" y="6546"/>
                </a:lnTo>
                <a:lnTo>
                  <a:pt x="7592" y="6546"/>
                </a:lnTo>
                <a:lnTo>
                  <a:pt x="7593" y="6546"/>
                </a:lnTo>
                <a:lnTo>
                  <a:pt x="7646" y="6546"/>
                </a:lnTo>
                <a:lnTo>
                  <a:pt x="7701" y="6545"/>
                </a:lnTo>
                <a:lnTo>
                  <a:pt x="7754" y="6543"/>
                </a:lnTo>
                <a:lnTo>
                  <a:pt x="7806" y="6541"/>
                </a:lnTo>
                <a:lnTo>
                  <a:pt x="7859" y="6538"/>
                </a:lnTo>
                <a:lnTo>
                  <a:pt x="7911" y="6535"/>
                </a:lnTo>
                <a:lnTo>
                  <a:pt x="7964" y="6530"/>
                </a:lnTo>
                <a:lnTo>
                  <a:pt x="8015" y="6525"/>
                </a:lnTo>
                <a:lnTo>
                  <a:pt x="8067" y="6520"/>
                </a:lnTo>
                <a:lnTo>
                  <a:pt x="8118" y="6514"/>
                </a:lnTo>
                <a:lnTo>
                  <a:pt x="8170" y="6508"/>
                </a:lnTo>
                <a:lnTo>
                  <a:pt x="8221" y="6500"/>
                </a:lnTo>
                <a:lnTo>
                  <a:pt x="8271" y="6493"/>
                </a:lnTo>
                <a:lnTo>
                  <a:pt x="8321" y="6485"/>
                </a:lnTo>
                <a:lnTo>
                  <a:pt x="8372" y="6475"/>
                </a:lnTo>
                <a:lnTo>
                  <a:pt x="8421" y="6466"/>
                </a:lnTo>
                <a:lnTo>
                  <a:pt x="8472" y="6456"/>
                </a:lnTo>
                <a:lnTo>
                  <a:pt x="8523" y="6444"/>
                </a:lnTo>
                <a:lnTo>
                  <a:pt x="8574" y="6433"/>
                </a:lnTo>
                <a:lnTo>
                  <a:pt x="8624" y="6420"/>
                </a:lnTo>
                <a:lnTo>
                  <a:pt x="8674" y="6408"/>
                </a:lnTo>
                <a:lnTo>
                  <a:pt x="8723" y="6394"/>
                </a:lnTo>
                <a:lnTo>
                  <a:pt x="8772" y="6380"/>
                </a:lnTo>
                <a:lnTo>
                  <a:pt x="8821" y="6365"/>
                </a:lnTo>
                <a:lnTo>
                  <a:pt x="8869" y="6350"/>
                </a:lnTo>
                <a:lnTo>
                  <a:pt x="8916" y="6335"/>
                </a:lnTo>
                <a:lnTo>
                  <a:pt x="8964" y="6318"/>
                </a:lnTo>
                <a:lnTo>
                  <a:pt x="9011" y="6302"/>
                </a:lnTo>
                <a:lnTo>
                  <a:pt x="9058" y="6285"/>
                </a:lnTo>
                <a:lnTo>
                  <a:pt x="9104" y="6266"/>
                </a:lnTo>
                <a:lnTo>
                  <a:pt x="9150" y="6248"/>
                </a:lnTo>
                <a:lnTo>
                  <a:pt x="9195" y="6230"/>
                </a:lnTo>
                <a:lnTo>
                  <a:pt x="9429" y="6131"/>
                </a:lnTo>
                <a:lnTo>
                  <a:pt x="9429" y="7700"/>
                </a:lnTo>
                <a:lnTo>
                  <a:pt x="9462" y="7687"/>
                </a:lnTo>
                <a:lnTo>
                  <a:pt x="9496" y="7674"/>
                </a:lnTo>
                <a:lnTo>
                  <a:pt x="9529" y="7659"/>
                </a:lnTo>
                <a:lnTo>
                  <a:pt x="9563" y="7646"/>
                </a:lnTo>
                <a:lnTo>
                  <a:pt x="9596" y="7631"/>
                </a:lnTo>
                <a:lnTo>
                  <a:pt x="9628" y="7617"/>
                </a:lnTo>
                <a:lnTo>
                  <a:pt x="9661" y="7602"/>
                </a:lnTo>
                <a:lnTo>
                  <a:pt x="9694" y="7587"/>
                </a:lnTo>
                <a:lnTo>
                  <a:pt x="9741" y="7565"/>
                </a:lnTo>
                <a:lnTo>
                  <a:pt x="9788" y="7542"/>
                </a:lnTo>
                <a:lnTo>
                  <a:pt x="9833" y="7519"/>
                </a:lnTo>
                <a:lnTo>
                  <a:pt x="9879" y="7495"/>
                </a:lnTo>
                <a:lnTo>
                  <a:pt x="9924" y="7471"/>
                </a:lnTo>
                <a:lnTo>
                  <a:pt x="9969" y="7447"/>
                </a:lnTo>
                <a:lnTo>
                  <a:pt x="10012" y="7422"/>
                </a:lnTo>
                <a:lnTo>
                  <a:pt x="10055" y="7397"/>
                </a:lnTo>
                <a:lnTo>
                  <a:pt x="10055" y="5457"/>
                </a:lnTo>
                <a:lnTo>
                  <a:pt x="10056" y="5457"/>
                </a:lnTo>
                <a:lnTo>
                  <a:pt x="10054" y="5444"/>
                </a:lnTo>
                <a:lnTo>
                  <a:pt x="10051" y="5429"/>
                </a:lnTo>
                <a:lnTo>
                  <a:pt x="10046" y="5410"/>
                </a:lnTo>
                <a:lnTo>
                  <a:pt x="10040" y="5389"/>
                </a:lnTo>
                <a:lnTo>
                  <a:pt x="10032" y="5365"/>
                </a:lnTo>
                <a:lnTo>
                  <a:pt x="10022" y="5339"/>
                </a:lnTo>
                <a:lnTo>
                  <a:pt x="10010" y="5311"/>
                </a:lnTo>
                <a:lnTo>
                  <a:pt x="9998" y="5280"/>
                </a:lnTo>
                <a:lnTo>
                  <a:pt x="9983" y="5248"/>
                </a:lnTo>
                <a:lnTo>
                  <a:pt x="9967" y="5212"/>
                </a:lnTo>
                <a:lnTo>
                  <a:pt x="9948" y="5176"/>
                </a:lnTo>
                <a:lnTo>
                  <a:pt x="9928" y="5138"/>
                </a:lnTo>
                <a:lnTo>
                  <a:pt x="9906" y="5099"/>
                </a:lnTo>
                <a:lnTo>
                  <a:pt x="9882" y="5057"/>
                </a:lnTo>
                <a:lnTo>
                  <a:pt x="9856" y="5016"/>
                </a:lnTo>
                <a:lnTo>
                  <a:pt x="9829" y="4972"/>
                </a:lnTo>
                <a:lnTo>
                  <a:pt x="9799" y="4927"/>
                </a:lnTo>
                <a:lnTo>
                  <a:pt x="9768" y="4881"/>
                </a:lnTo>
                <a:lnTo>
                  <a:pt x="9735" y="4836"/>
                </a:lnTo>
                <a:lnTo>
                  <a:pt x="9699" y="4789"/>
                </a:lnTo>
                <a:lnTo>
                  <a:pt x="9662" y="4742"/>
                </a:lnTo>
                <a:lnTo>
                  <a:pt x="9623" y="4694"/>
                </a:lnTo>
                <a:lnTo>
                  <a:pt x="9582" y="4646"/>
                </a:lnTo>
                <a:lnTo>
                  <a:pt x="9538" y="4597"/>
                </a:lnTo>
                <a:lnTo>
                  <a:pt x="9492" y="4550"/>
                </a:lnTo>
                <a:lnTo>
                  <a:pt x="9444" y="4502"/>
                </a:lnTo>
                <a:lnTo>
                  <a:pt x="9394" y="4454"/>
                </a:lnTo>
                <a:lnTo>
                  <a:pt x="9342" y="4407"/>
                </a:lnTo>
                <a:lnTo>
                  <a:pt x="9288" y="4360"/>
                </a:lnTo>
                <a:lnTo>
                  <a:pt x="9232" y="4313"/>
                </a:lnTo>
                <a:lnTo>
                  <a:pt x="9174" y="4269"/>
                </a:lnTo>
                <a:lnTo>
                  <a:pt x="9112" y="4224"/>
                </a:lnTo>
                <a:lnTo>
                  <a:pt x="9072" y="4195"/>
                </a:lnTo>
                <a:lnTo>
                  <a:pt x="9030" y="4168"/>
                </a:lnTo>
                <a:lnTo>
                  <a:pt x="8986" y="4140"/>
                </a:lnTo>
                <a:lnTo>
                  <a:pt x="8942" y="4113"/>
                </a:lnTo>
                <a:lnTo>
                  <a:pt x="8898" y="4087"/>
                </a:lnTo>
                <a:lnTo>
                  <a:pt x="8851" y="4062"/>
                </a:lnTo>
                <a:lnTo>
                  <a:pt x="8804" y="4037"/>
                </a:lnTo>
                <a:lnTo>
                  <a:pt x="8756" y="4013"/>
                </a:lnTo>
                <a:lnTo>
                  <a:pt x="8707" y="3990"/>
                </a:lnTo>
                <a:lnTo>
                  <a:pt x="8657" y="3968"/>
                </a:lnTo>
                <a:lnTo>
                  <a:pt x="8605" y="3946"/>
                </a:lnTo>
                <a:lnTo>
                  <a:pt x="8553" y="3926"/>
                </a:lnTo>
                <a:lnTo>
                  <a:pt x="8500" y="3907"/>
                </a:lnTo>
                <a:lnTo>
                  <a:pt x="8446" y="3889"/>
                </a:lnTo>
                <a:lnTo>
                  <a:pt x="8391" y="3871"/>
                </a:lnTo>
                <a:lnTo>
                  <a:pt x="8333" y="3855"/>
                </a:lnTo>
                <a:close/>
                <a:moveTo>
                  <a:pt x="5039" y="5337"/>
                </a:moveTo>
                <a:lnTo>
                  <a:pt x="5028" y="5333"/>
                </a:lnTo>
                <a:lnTo>
                  <a:pt x="5030" y="5334"/>
                </a:lnTo>
                <a:lnTo>
                  <a:pt x="5039" y="5337"/>
                </a:lnTo>
                <a:close/>
                <a:moveTo>
                  <a:pt x="4889" y="1823"/>
                </a:moveTo>
                <a:lnTo>
                  <a:pt x="4871" y="1822"/>
                </a:lnTo>
                <a:lnTo>
                  <a:pt x="4855" y="1820"/>
                </a:lnTo>
                <a:lnTo>
                  <a:pt x="4839" y="1815"/>
                </a:lnTo>
                <a:lnTo>
                  <a:pt x="4824" y="1809"/>
                </a:lnTo>
                <a:lnTo>
                  <a:pt x="4809" y="1802"/>
                </a:lnTo>
                <a:lnTo>
                  <a:pt x="4794" y="1794"/>
                </a:lnTo>
                <a:lnTo>
                  <a:pt x="4782" y="1784"/>
                </a:lnTo>
                <a:lnTo>
                  <a:pt x="4769" y="1774"/>
                </a:lnTo>
                <a:lnTo>
                  <a:pt x="4759" y="1761"/>
                </a:lnTo>
                <a:lnTo>
                  <a:pt x="4750" y="1749"/>
                </a:lnTo>
                <a:lnTo>
                  <a:pt x="4741" y="1734"/>
                </a:lnTo>
                <a:lnTo>
                  <a:pt x="4734" y="1720"/>
                </a:lnTo>
                <a:lnTo>
                  <a:pt x="4728" y="1704"/>
                </a:lnTo>
                <a:lnTo>
                  <a:pt x="4724" y="1689"/>
                </a:lnTo>
                <a:lnTo>
                  <a:pt x="4722" y="1672"/>
                </a:lnTo>
                <a:lnTo>
                  <a:pt x="4721" y="1654"/>
                </a:lnTo>
                <a:lnTo>
                  <a:pt x="4722" y="1638"/>
                </a:lnTo>
                <a:lnTo>
                  <a:pt x="4724" y="1621"/>
                </a:lnTo>
                <a:lnTo>
                  <a:pt x="4728" y="1604"/>
                </a:lnTo>
                <a:lnTo>
                  <a:pt x="4734" y="1590"/>
                </a:lnTo>
                <a:lnTo>
                  <a:pt x="4741" y="1574"/>
                </a:lnTo>
                <a:lnTo>
                  <a:pt x="4750" y="1561"/>
                </a:lnTo>
                <a:lnTo>
                  <a:pt x="4759" y="1548"/>
                </a:lnTo>
                <a:lnTo>
                  <a:pt x="4769" y="1536"/>
                </a:lnTo>
                <a:lnTo>
                  <a:pt x="4782" y="1525"/>
                </a:lnTo>
                <a:lnTo>
                  <a:pt x="4794" y="1516"/>
                </a:lnTo>
                <a:lnTo>
                  <a:pt x="4809" y="1506"/>
                </a:lnTo>
                <a:lnTo>
                  <a:pt x="4824" y="1500"/>
                </a:lnTo>
                <a:lnTo>
                  <a:pt x="4839" y="1494"/>
                </a:lnTo>
                <a:lnTo>
                  <a:pt x="4855" y="1490"/>
                </a:lnTo>
                <a:lnTo>
                  <a:pt x="4871" y="1488"/>
                </a:lnTo>
                <a:lnTo>
                  <a:pt x="4889" y="1487"/>
                </a:lnTo>
                <a:lnTo>
                  <a:pt x="6803" y="1487"/>
                </a:lnTo>
                <a:lnTo>
                  <a:pt x="6820" y="1488"/>
                </a:lnTo>
                <a:lnTo>
                  <a:pt x="6837" y="1490"/>
                </a:lnTo>
                <a:lnTo>
                  <a:pt x="6853" y="1494"/>
                </a:lnTo>
                <a:lnTo>
                  <a:pt x="6869" y="1500"/>
                </a:lnTo>
                <a:lnTo>
                  <a:pt x="6884" y="1506"/>
                </a:lnTo>
                <a:lnTo>
                  <a:pt x="6897" y="1516"/>
                </a:lnTo>
                <a:lnTo>
                  <a:pt x="6911" y="1525"/>
                </a:lnTo>
                <a:lnTo>
                  <a:pt x="6922" y="1536"/>
                </a:lnTo>
                <a:lnTo>
                  <a:pt x="6932" y="1548"/>
                </a:lnTo>
                <a:lnTo>
                  <a:pt x="6943" y="1561"/>
                </a:lnTo>
                <a:lnTo>
                  <a:pt x="6951" y="1574"/>
                </a:lnTo>
                <a:lnTo>
                  <a:pt x="6958" y="1590"/>
                </a:lnTo>
                <a:lnTo>
                  <a:pt x="6964" y="1604"/>
                </a:lnTo>
                <a:lnTo>
                  <a:pt x="6968" y="1621"/>
                </a:lnTo>
                <a:lnTo>
                  <a:pt x="6971" y="1638"/>
                </a:lnTo>
                <a:lnTo>
                  <a:pt x="6971" y="1654"/>
                </a:lnTo>
                <a:lnTo>
                  <a:pt x="6971" y="1672"/>
                </a:lnTo>
                <a:lnTo>
                  <a:pt x="6968" y="1689"/>
                </a:lnTo>
                <a:lnTo>
                  <a:pt x="6964" y="1704"/>
                </a:lnTo>
                <a:lnTo>
                  <a:pt x="6958" y="1720"/>
                </a:lnTo>
                <a:lnTo>
                  <a:pt x="6951" y="1734"/>
                </a:lnTo>
                <a:lnTo>
                  <a:pt x="6943" y="1749"/>
                </a:lnTo>
                <a:lnTo>
                  <a:pt x="6932" y="1761"/>
                </a:lnTo>
                <a:lnTo>
                  <a:pt x="6922" y="1774"/>
                </a:lnTo>
                <a:lnTo>
                  <a:pt x="6911" y="1784"/>
                </a:lnTo>
                <a:lnTo>
                  <a:pt x="6897" y="1794"/>
                </a:lnTo>
                <a:lnTo>
                  <a:pt x="6884" y="1802"/>
                </a:lnTo>
                <a:lnTo>
                  <a:pt x="6869" y="1809"/>
                </a:lnTo>
                <a:lnTo>
                  <a:pt x="6853" y="1815"/>
                </a:lnTo>
                <a:lnTo>
                  <a:pt x="6837" y="1820"/>
                </a:lnTo>
                <a:lnTo>
                  <a:pt x="6820" y="1822"/>
                </a:lnTo>
                <a:lnTo>
                  <a:pt x="6803" y="1823"/>
                </a:lnTo>
                <a:lnTo>
                  <a:pt x="4889" y="1823"/>
                </a:lnTo>
                <a:close/>
                <a:moveTo>
                  <a:pt x="4889" y="2897"/>
                </a:moveTo>
                <a:lnTo>
                  <a:pt x="4871" y="2896"/>
                </a:lnTo>
                <a:lnTo>
                  <a:pt x="4855" y="2893"/>
                </a:lnTo>
                <a:lnTo>
                  <a:pt x="4839" y="2889"/>
                </a:lnTo>
                <a:lnTo>
                  <a:pt x="4824" y="2884"/>
                </a:lnTo>
                <a:lnTo>
                  <a:pt x="4809" y="2877"/>
                </a:lnTo>
                <a:lnTo>
                  <a:pt x="4794" y="2868"/>
                </a:lnTo>
                <a:lnTo>
                  <a:pt x="4782" y="2859"/>
                </a:lnTo>
                <a:lnTo>
                  <a:pt x="4769" y="2848"/>
                </a:lnTo>
                <a:lnTo>
                  <a:pt x="4759" y="2836"/>
                </a:lnTo>
                <a:lnTo>
                  <a:pt x="4750" y="2823"/>
                </a:lnTo>
                <a:lnTo>
                  <a:pt x="4741" y="2809"/>
                </a:lnTo>
                <a:lnTo>
                  <a:pt x="4734" y="2794"/>
                </a:lnTo>
                <a:lnTo>
                  <a:pt x="4728" y="2779"/>
                </a:lnTo>
                <a:lnTo>
                  <a:pt x="4724" y="2763"/>
                </a:lnTo>
                <a:lnTo>
                  <a:pt x="4722" y="2747"/>
                </a:lnTo>
                <a:lnTo>
                  <a:pt x="4721" y="2729"/>
                </a:lnTo>
                <a:lnTo>
                  <a:pt x="4722" y="2712"/>
                </a:lnTo>
                <a:lnTo>
                  <a:pt x="4724" y="2696"/>
                </a:lnTo>
                <a:lnTo>
                  <a:pt x="4728" y="2679"/>
                </a:lnTo>
                <a:lnTo>
                  <a:pt x="4734" y="2663"/>
                </a:lnTo>
                <a:lnTo>
                  <a:pt x="4741" y="2649"/>
                </a:lnTo>
                <a:lnTo>
                  <a:pt x="4750" y="2635"/>
                </a:lnTo>
                <a:lnTo>
                  <a:pt x="4759" y="2622"/>
                </a:lnTo>
                <a:lnTo>
                  <a:pt x="4769" y="2610"/>
                </a:lnTo>
                <a:lnTo>
                  <a:pt x="4782" y="2599"/>
                </a:lnTo>
                <a:lnTo>
                  <a:pt x="4794" y="2589"/>
                </a:lnTo>
                <a:lnTo>
                  <a:pt x="4809" y="2581"/>
                </a:lnTo>
                <a:lnTo>
                  <a:pt x="4824" y="2574"/>
                </a:lnTo>
                <a:lnTo>
                  <a:pt x="4839" y="2569"/>
                </a:lnTo>
                <a:lnTo>
                  <a:pt x="4855" y="2565"/>
                </a:lnTo>
                <a:lnTo>
                  <a:pt x="4871" y="2561"/>
                </a:lnTo>
                <a:lnTo>
                  <a:pt x="4889" y="2561"/>
                </a:lnTo>
                <a:lnTo>
                  <a:pt x="6803" y="2561"/>
                </a:lnTo>
                <a:lnTo>
                  <a:pt x="6820" y="2561"/>
                </a:lnTo>
                <a:lnTo>
                  <a:pt x="6837" y="2565"/>
                </a:lnTo>
                <a:lnTo>
                  <a:pt x="6853" y="2569"/>
                </a:lnTo>
                <a:lnTo>
                  <a:pt x="6869" y="2574"/>
                </a:lnTo>
                <a:lnTo>
                  <a:pt x="6884" y="2581"/>
                </a:lnTo>
                <a:lnTo>
                  <a:pt x="6897" y="2589"/>
                </a:lnTo>
                <a:lnTo>
                  <a:pt x="6911" y="2599"/>
                </a:lnTo>
                <a:lnTo>
                  <a:pt x="6922" y="2610"/>
                </a:lnTo>
                <a:lnTo>
                  <a:pt x="6932" y="2622"/>
                </a:lnTo>
                <a:lnTo>
                  <a:pt x="6943" y="2635"/>
                </a:lnTo>
                <a:lnTo>
                  <a:pt x="6951" y="2649"/>
                </a:lnTo>
                <a:lnTo>
                  <a:pt x="6958" y="2663"/>
                </a:lnTo>
                <a:lnTo>
                  <a:pt x="6964" y="2679"/>
                </a:lnTo>
                <a:lnTo>
                  <a:pt x="6968" y="2696"/>
                </a:lnTo>
                <a:lnTo>
                  <a:pt x="6971" y="2712"/>
                </a:lnTo>
                <a:lnTo>
                  <a:pt x="6971" y="2729"/>
                </a:lnTo>
                <a:lnTo>
                  <a:pt x="6971" y="2747"/>
                </a:lnTo>
                <a:lnTo>
                  <a:pt x="6968" y="2763"/>
                </a:lnTo>
                <a:lnTo>
                  <a:pt x="6964" y="2779"/>
                </a:lnTo>
                <a:lnTo>
                  <a:pt x="6958" y="2794"/>
                </a:lnTo>
                <a:lnTo>
                  <a:pt x="6951" y="2809"/>
                </a:lnTo>
                <a:lnTo>
                  <a:pt x="6943" y="2823"/>
                </a:lnTo>
                <a:lnTo>
                  <a:pt x="6932" y="2836"/>
                </a:lnTo>
                <a:lnTo>
                  <a:pt x="6922" y="2848"/>
                </a:lnTo>
                <a:lnTo>
                  <a:pt x="6911" y="2859"/>
                </a:lnTo>
                <a:lnTo>
                  <a:pt x="6897" y="2868"/>
                </a:lnTo>
                <a:lnTo>
                  <a:pt x="6884" y="2877"/>
                </a:lnTo>
                <a:lnTo>
                  <a:pt x="6869" y="2884"/>
                </a:lnTo>
                <a:lnTo>
                  <a:pt x="6853" y="2889"/>
                </a:lnTo>
                <a:lnTo>
                  <a:pt x="6837" y="2893"/>
                </a:lnTo>
                <a:lnTo>
                  <a:pt x="6820" y="2896"/>
                </a:lnTo>
                <a:lnTo>
                  <a:pt x="6803" y="2897"/>
                </a:lnTo>
                <a:lnTo>
                  <a:pt x="4889" y="2897"/>
                </a:lnTo>
                <a:close/>
                <a:moveTo>
                  <a:pt x="4889" y="3971"/>
                </a:moveTo>
                <a:lnTo>
                  <a:pt x="4871" y="3970"/>
                </a:lnTo>
                <a:lnTo>
                  <a:pt x="4855" y="3968"/>
                </a:lnTo>
                <a:lnTo>
                  <a:pt x="4839" y="3964"/>
                </a:lnTo>
                <a:lnTo>
                  <a:pt x="4824" y="3959"/>
                </a:lnTo>
                <a:lnTo>
                  <a:pt x="4809" y="3951"/>
                </a:lnTo>
                <a:lnTo>
                  <a:pt x="4794" y="3943"/>
                </a:lnTo>
                <a:lnTo>
                  <a:pt x="4782" y="3933"/>
                </a:lnTo>
                <a:lnTo>
                  <a:pt x="4769" y="3922"/>
                </a:lnTo>
                <a:lnTo>
                  <a:pt x="4759" y="3910"/>
                </a:lnTo>
                <a:lnTo>
                  <a:pt x="4750" y="3897"/>
                </a:lnTo>
                <a:lnTo>
                  <a:pt x="4741" y="3884"/>
                </a:lnTo>
                <a:lnTo>
                  <a:pt x="4734" y="3869"/>
                </a:lnTo>
                <a:lnTo>
                  <a:pt x="4728" y="3854"/>
                </a:lnTo>
                <a:lnTo>
                  <a:pt x="4724" y="3837"/>
                </a:lnTo>
                <a:lnTo>
                  <a:pt x="4722" y="3820"/>
                </a:lnTo>
                <a:lnTo>
                  <a:pt x="4721" y="3804"/>
                </a:lnTo>
                <a:lnTo>
                  <a:pt x="4722" y="3786"/>
                </a:lnTo>
                <a:lnTo>
                  <a:pt x="4724" y="3769"/>
                </a:lnTo>
                <a:lnTo>
                  <a:pt x="4728" y="3754"/>
                </a:lnTo>
                <a:lnTo>
                  <a:pt x="4734" y="3738"/>
                </a:lnTo>
                <a:lnTo>
                  <a:pt x="4741" y="3724"/>
                </a:lnTo>
                <a:lnTo>
                  <a:pt x="4750" y="3709"/>
                </a:lnTo>
                <a:lnTo>
                  <a:pt x="4759" y="3696"/>
                </a:lnTo>
                <a:lnTo>
                  <a:pt x="4769" y="3685"/>
                </a:lnTo>
                <a:lnTo>
                  <a:pt x="4782" y="3674"/>
                </a:lnTo>
                <a:lnTo>
                  <a:pt x="4794" y="3664"/>
                </a:lnTo>
                <a:lnTo>
                  <a:pt x="4809" y="3656"/>
                </a:lnTo>
                <a:lnTo>
                  <a:pt x="4824" y="3649"/>
                </a:lnTo>
                <a:lnTo>
                  <a:pt x="4839" y="3643"/>
                </a:lnTo>
                <a:lnTo>
                  <a:pt x="4855" y="3639"/>
                </a:lnTo>
                <a:lnTo>
                  <a:pt x="4871" y="3636"/>
                </a:lnTo>
                <a:lnTo>
                  <a:pt x="4889" y="3635"/>
                </a:lnTo>
                <a:lnTo>
                  <a:pt x="6803" y="3635"/>
                </a:lnTo>
                <a:lnTo>
                  <a:pt x="6820" y="3636"/>
                </a:lnTo>
                <a:lnTo>
                  <a:pt x="6837" y="3639"/>
                </a:lnTo>
                <a:lnTo>
                  <a:pt x="6853" y="3643"/>
                </a:lnTo>
                <a:lnTo>
                  <a:pt x="6869" y="3649"/>
                </a:lnTo>
                <a:lnTo>
                  <a:pt x="6884" y="3656"/>
                </a:lnTo>
                <a:lnTo>
                  <a:pt x="6897" y="3664"/>
                </a:lnTo>
                <a:lnTo>
                  <a:pt x="6911" y="3674"/>
                </a:lnTo>
                <a:lnTo>
                  <a:pt x="6922" y="3685"/>
                </a:lnTo>
                <a:lnTo>
                  <a:pt x="6932" y="3696"/>
                </a:lnTo>
                <a:lnTo>
                  <a:pt x="6943" y="3709"/>
                </a:lnTo>
                <a:lnTo>
                  <a:pt x="6951" y="3724"/>
                </a:lnTo>
                <a:lnTo>
                  <a:pt x="6958" y="3738"/>
                </a:lnTo>
                <a:lnTo>
                  <a:pt x="6964" y="3754"/>
                </a:lnTo>
                <a:lnTo>
                  <a:pt x="6968" y="3769"/>
                </a:lnTo>
                <a:lnTo>
                  <a:pt x="6971" y="3786"/>
                </a:lnTo>
                <a:lnTo>
                  <a:pt x="6971" y="3804"/>
                </a:lnTo>
                <a:lnTo>
                  <a:pt x="6971" y="3820"/>
                </a:lnTo>
                <a:lnTo>
                  <a:pt x="6968" y="3837"/>
                </a:lnTo>
                <a:lnTo>
                  <a:pt x="6964" y="3854"/>
                </a:lnTo>
                <a:lnTo>
                  <a:pt x="6958" y="3869"/>
                </a:lnTo>
                <a:lnTo>
                  <a:pt x="6951" y="3884"/>
                </a:lnTo>
                <a:lnTo>
                  <a:pt x="6943" y="3897"/>
                </a:lnTo>
                <a:lnTo>
                  <a:pt x="6932" y="3910"/>
                </a:lnTo>
                <a:lnTo>
                  <a:pt x="6922" y="3922"/>
                </a:lnTo>
                <a:lnTo>
                  <a:pt x="6911" y="3933"/>
                </a:lnTo>
                <a:lnTo>
                  <a:pt x="6897" y="3943"/>
                </a:lnTo>
                <a:lnTo>
                  <a:pt x="6884" y="3951"/>
                </a:lnTo>
                <a:lnTo>
                  <a:pt x="6869" y="3959"/>
                </a:lnTo>
                <a:lnTo>
                  <a:pt x="6853" y="3964"/>
                </a:lnTo>
                <a:lnTo>
                  <a:pt x="6837" y="3968"/>
                </a:lnTo>
                <a:lnTo>
                  <a:pt x="6820" y="3970"/>
                </a:lnTo>
                <a:lnTo>
                  <a:pt x="6803" y="3971"/>
                </a:lnTo>
                <a:lnTo>
                  <a:pt x="4889" y="3971"/>
                </a:lnTo>
                <a:close/>
                <a:moveTo>
                  <a:pt x="7539" y="1037"/>
                </a:moveTo>
                <a:lnTo>
                  <a:pt x="7498" y="997"/>
                </a:lnTo>
                <a:lnTo>
                  <a:pt x="7456" y="957"/>
                </a:lnTo>
                <a:lnTo>
                  <a:pt x="7413" y="920"/>
                </a:lnTo>
                <a:lnTo>
                  <a:pt x="7369" y="882"/>
                </a:lnTo>
                <a:lnTo>
                  <a:pt x="7324" y="847"/>
                </a:lnTo>
                <a:lnTo>
                  <a:pt x="7278" y="811"/>
                </a:lnTo>
                <a:lnTo>
                  <a:pt x="7232" y="777"/>
                </a:lnTo>
                <a:lnTo>
                  <a:pt x="7184" y="745"/>
                </a:lnTo>
                <a:lnTo>
                  <a:pt x="7136" y="713"/>
                </a:lnTo>
                <a:lnTo>
                  <a:pt x="7088" y="682"/>
                </a:lnTo>
                <a:lnTo>
                  <a:pt x="7038" y="653"/>
                </a:lnTo>
                <a:lnTo>
                  <a:pt x="6988" y="625"/>
                </a:lnTo>
                <a:lnTo>
                  <a:pt x="6936" y="598"/>
                </a:lnTo>
                <a:lnTo>
                  <a:pt x="6884" y="572"/>
                </a:lnTo>
                <a:lnTo>
                  <a:pt x="6831" y="547"/>
                </a:lnTo>
                <a:lnTo>
                  <a:pt x="6778" y="524"/>
                </a:lnTo>
                <a:lnTo>
                  <a:pt x="6724" y="503"/>
                </a:lnTo>
                <a:lnTo>
                  <a:pt x="6669" y="482"/>
                </a:lnTo>
                <a:lnTo>
                  <a:pt x="6614" y="462"/>
                </a:lnTo>
                <a:lnTo>
                  <a:pt x="6558" y="443"/>
                </a:lnTo>
                <a:lnTo>
                  <a:pt x="6502" y="427"/>
                </a:lnTo>
                <a:lnTo>
                  <a:pt x="6444" y="411"/>
                </a:lnTo>
                <a:lnTo>
                  <a:pt x="6387" y="397"/>
                </a:lnTo>
                <a:lnTo>
                  <a:pt x="6329" y="385"/>
                </a:lnTo>
                <a:lnTo>
                  <a:pt x="6269" y="373"/>
                </a:lnTo>
                <a:lnTo>
                  <a:pt x="6211" y="363"/>
                </a:lnTo>
                <a:lnTo>
                  <a:pt x="6151" y="355"/>
                </a:lnTo>
                <a:lnTo>
                  <a:pt x="6090" y="349"/>
                </a:lnTo>
                <a:lnTo>
                  <a:pt x="6030" y="343"/>
                </a:lnTo>
                <a:lnTo>
                  <a:pt x="5970" y="339"/>
                </a:lnTo>
                <a:lnTo>
                  <a:pt x="5908" y="337"/>
                </a:lnTo>
                <a:lnTo>
                  <a:pt x="5846" y="336"/>
                </a:lnTo>
                <a:lnTo>
                  <a:pt x="5784" y="337"/>
                </a:lnTo>
                <a:lnTo>
                  <a:pt x="5723" y="339"/>
                </a:lnTo>
                <a:lnTo>
                  <a:pt x="5661" y="343"/>
                </a:lnTo>
                <a:lnTo>
                  <a:pt x="5601" y="349"/>
                </a:lnTo>
                <a:lnTo>
                  <a:pt x="5541" y="355"/>
                </a:lnTo>
                <a:lnTo>
                  <a:pt x="5481" y="363"/>
                </a:lnTo>
                <a:lnTo>
                  <a:pt x="5422" y="373"/>
                </a:lnTo>
                <a:lnTo>
                  <a:pt x="5364" y="385"/>
                </a:lnTo>
                <a:lnTo>
                  <a:pt x="5306" y="397"/>
                </a:lnTo>
                <a:lnTo>
                  <a:pt x="5247" y="411"/>
                </a:lnTo>
                <a:lnTo>
                  <a:pt x="5191" y="427"/>
                </a:lnTo>
                <a:lnTo>
                  <a:pt x="5134" y="443"/>
                </a:lnTo>
                <a:lnTo>
                  <a:pt x="5079" y="462"/>
                </a:lnTo>
                <a:lnTo>
                  <a:pt x="5022" y="482"/>
                </a:lnTo>
                <a:lnTo>
                  <a:pt x="4968" y="503"/>
                </a:lnTo>
                <a:lnTo>
                  <a:pt x="4914" y="524"/>
                </a:lnTo>
                <a:lnTo>
                  <a:pt x="4861" y="547"/>
                </a:lnTo>
                <a:lnTo>
                  <a:pt x="4808" y="572"/>
                </a:lnTo>
                <a:lnTo>
                  <a:pt x="4756" y="598"/>
                </a:lnTo>
                <a:lnTo>
                  <a:pt x="4705" y="625"/>
                </a:lnTo>
                <a:lnTo>
                  <a:pt x="4654" y="653"/>
                </a:lnTo>
                <a:lnTo>
                  <a:pt x="4605" y="682"/>
                </a:lnTo>
                <a:lnTo>
                  <a:pt x="4556" y="713"/>
                </a:lnTo>
                <a:lnTo>
                  <a:pt x="4507" y="745"/>
                </a:lnTo>
                <a:lnTo>
                  <a:pt x="4460" y="777"/>
                </a:lnTo>
                <a:lnTo>
                  <a:pt x="4413" y="811"/>
                </a:lnTo>
                <a:lnTo>
                  <a:pt x="4368" y="847"/>
                </a:lnTo>
                <a:lnTo>
                  <a:pt x="4323" y="882"/>
                </a:lnTo>
                <a:lnTo>
                  <a:pt x="4279" y="920"/>
                </a:lnTo>
                <a:lnTo>
                  <a:pt x="4236" y="957"/>
                </a:lnTo>
                <a:lnTo>
                  <a:pt x="4194" y="997"/>
                </a:lnTo>
                <a:lnTo>
                  <a:pt x="4153" y="1037"/>
                </a:lnTo>
                <a:lnTo>
                  <a:pt x="4113" y="1078"/>
                </a:lnTo>
                <a:lnTo>
                  <a:pt x="4074" y="1120"/>
                </a:lnTo>
                <a:lnTo>
                  <a:pt x="4036" y="1163"/>
                </a:lnTo>
                <a:lnTo>
                  <a:pt x="3998" y="1207"/>
                </a:lnTo>
                <a:lnTo>
                  <a:pt x="3963" y="1252"/>
                </a:lnTo>
                <a:lnTo>
                  <a:pt x="3927" y="1297"/>
                </a:lnTo>
                <a:lnTo>
                  <a:pt x="3894" y="1344"/>
                </a:lnTo>
                <a:lnTo>
                  <a:pt x="3861" y="1391"/>
                </a:lnTo>
                <a:lnTo>
                  <a:pt x="3829" y="1439"/>
                </a:lnTo>
                <a:lnTo>
                  <a:pt x="3798" y="1488"/>
                </a:lnTo>
                <a:lnTo>
                  <a:pt x="3769" y="1538"/>
                </a:lnTo>
                <a:lnTo>
                  <a:pt x="3741" y="1589"/>
                </a:lnTo>
                <a:lnTo>
                  <a:pt x="3714" y="1640"/>
                </a:lnTo>
                <a:lnTo>
                  <a:pt x="3688" y="1692"/>
                </a:lnTo>
                <a:lnTo>
                  <a:pt x="3663" y="1744"/>
                </a:lnTo>
                <a:lnTo>
                  <a:pt x="3640" y="1798"/>
                </a:lnTo>
                <a:lnTo>
                  <a:pt x="3618" y="1852"/>
                </a:lnTo>
                <a:lnTo>
                  <a:pt x="3597" y="1906"/>
                </a:lnTo>
                <a:lnTo>
                  <a:pt x="3578" y="1961"/>
                </a:lnTo>
                <a:lnTo>
                  <a:pt x="3560" y="2017"/>
                </a:lnTo>
                <a:lnTo>
                  <a:pt x="3542" y="2073"/>
                </a:lnTo>
                <a:lnTo>
                  <a:pt x="3528" y="2131"/>
                </a:lnTo>
                <a:lnTo>
                  <a:pt x="3513" y="2189"/>
                </a:lnTo>
                <a:lnTo>
                  <a:pt x="3501" y="2247"/>
                </a:lnTo>
                <a:lnTo>
                  <a:pt x="3489" y="2305"/>
                </a:lnTo>
                <a:lnTo>
                  <a:pt x="3480" y="2365"/>
                </a:lnTo>
                <a:lnTo>
                  <a:pt x="3471" y="2424"/>
                </a:lnTo>
                <a:lnTo>
                  <a:pt x="3464" y="2484"/>
                </a:lnTo>
                <a:lnTo>
                  <a:pt x="3459" y="2545"/>
                </a:lnTo>
                <a:lnTo>
                  <a:pt x="3455" y="2606"/>
                </a:lnTo>
                <a:lnTo>
                  <a:pt x="3453" y="2668"/>
                </a:lnTo>
                <a:lnTo>
                  <a:pt x="3452" y="2729"/>
                </a:lnTo>
                <a:lnTo>
                  <a:pt x="3453" y="2790"/>
                </a:lnTo>
                <a:lnTo>
                  <a:pt x="3455" y="2852"/>
                </a:lnTo>
                <a:lnTo>
                  <a:pt x="3459" y="2913"/>
                </a:lnTo>
                <a:lnTo>
                  <a:pt x="3464" y="2973"/>
                </a:lnTo>
                <a:lnTo>
                  <a:pt x="3471" y="3034"/>
                </a:lnTo>
                <a:lnTo>
                  <a:pt x="3480" y="3093"/>
                </a:lnTo>
                <a:lnTo>
                  <a:pt x="3489" y="3152"/>
                </a:lnTo>
                <a:lnTo>
                  <a:pt x="3501" y="3212"/>
                </a:lnTo>
                <a:lnTo>
                  <a:pt x="3513" y="3270"/>
                </a:lnTo>
                <a:lnTo>
                  <a:pt x="3528" y="3327"/>
                </a:lnTo>
                <a:lnTo>
                  <a:pt x="3542" y="3384"/>
                </a:lnTo>
                <a:lnTo>
                  <a:pt x="3560" y="3441"/>
                </a:lnTo>
                <a:lnTo>
                  <a:pt x="3578" y="3497"/>
                </a:lnTo>
                <a:lnTo>
                  <a:pt x="3597" y="3552"/>
                </a:lnTo>
                <a:lnTo>
                  <a:pt x="3618" y="3607"/>
                </a:lnTo>
                <a:lnTo>
                  <a:pt x="3640" y="3660"/>
                </a:lnTo>
                <a:lnTo>
                  <a:pt x="3663" y="3714"/>
                </a:lnTo>
                <a:lnTo>
                  <a:pt x="3688" y="3766"/>
                </a:lnTo>
                <a:lnTo>
                  <a:pt x="3714" y="3818"/>
                </a:lnTo>
                <a:lnTo>
                  <a:pt x="3741" y="3870"/>
                </a:lnTo>
                <a:lnTo>
                  <a:pt x="3769" y="3920"/>
                </a:lnTo>
                <a:lnTo>
                  <a:pt x="3798" y="3970"/>
                </a:lnTo>
                <a:lnTo>
                  <a:pt x="3829" y="4019"/>
                </a:lnTo>
                <a:lnTo>
                  <a:pt x="3861" y="4067"/>
                </a:lnTo>
                <a:lnTo>
                  <a:pt x="3894" y="4115"/>
                </a:lnTo>
                <a:lnTo>
                  <a:pt x="3927" y="4160"/>
                </a:lnTo>
                <a:lnTo>
                  <a:pt x="3963" y="4206"/>
                </a:lnTo>
                <a:lnTo>
                  <a:pt x="3998" y="4251"/>
                </a:lnTo>
                <a:lnTo>
                  <a:pt x="4036" y="4295"/>
                </a:lnTo>
                <a:lnTo>
                  <a:pt x="4074" y="4338"/>
                </a:lnTo>
                <a:lnTo>
                  <a:pt x="4113" y="4380"/>
                </a:lnTo>
                <a:lnTo>
                  <a:pt x="4153" y="4422"/>
                </a:lnTo>
                <a:lnTo>
                  <a:pt x="4194" y="4461"/>
                </a:lnTo>
                <a:lnTo>
                  <a:pt x="4236" y="4501"/>
                </a:lnTo>
                <a:lnTo>
                  <a:pt x="4279" y="4538"/>
                </a:lnTo>
                <a:lnTo>
                  <a:pt x="4323" y="4576"/>
                </a:lnTo>
                <a:lnTo>
                  <a:pt x="4368" y="4612"/>
                </a:lnTo>
                <a:lnTo>
                  <a:pt x="4413" y="4646"/>
                </a:lnTo>
                <a:lnTo>
                  <a:pt x="4460" y="4681"/>
                </a:lnTo>
                <a:lnTo>
                  <a:pt x="4507" y="4713"/>
                </a:lnTo>
                <a:lnTo>
                  <a:pt x="4556" y="4745"/>
                </a:lnTo>
                <a:lnTo>
                  <a:pt x="4605" y="4775"/>
                </a:lnTo>
                <a:lnTo>
                  <a:pt x="4654" y="4804"/>
                </a:lnTo>
                <a:lnTo>
                  <a:pt x="4705" y="4834"/>
                </a:lnTo>
                <a:lnTo>
                  <a:pt x="4756" y="4861"/>
                </a:lnTo>
                <a:lnTo>
                  <a:pt x="4808" y="4886"/>
                </a:lnTo>
                <a:lnTo>
                  <a:pt x="4861" y="4911"/>
                </a:lnTo>
                <a:lnTo>
                  <a:pt x="4914" y="4933"/>
                </a:lnTo>
                <a:lnTo>
                  <a:pt x="4968" y="4956"/>
                </a:lnTo>
                <a:lnTo>
                  <a:pt x="5022" y="4977"/>
                </a:lnTo>
                <a:lnTo>
                  <a:pt x="5079" y="4996"/>
                </a:lnTo>
                <a:lnTo>
                  <a:pt x="5134" y="5015"/>
                </a:lnTo>
                <a:lnTo>
                  <a:pt x="5191" y="5031"/>
                </a:lnTo>
                <a:lnTo>
                  <a:pt x="5247" y="5047"/>
                </a:lnTo>
                <a:lnTo>
                  <a:pt x="5306" y="5060"/>
                </a:lnTo>
                <a:lnTo>
                  <a:pt x="5364" y="5073"/>
                </a:lnTo>
                <a:lnTo>
                  <a:pt x="5422" y="5084"/>
                </a:lnTo>
                <a:lnTo>
                  <a:pt x="5481" y="5095"/>
                </a:lnTo>
                <a:lnTo>
                  <a:pt x="5541" y="5103"/>
                </a:lnTo>
                <a:lnTo>
                  <a:pt x="5601" y="5109"/>
                </a:lnTo>
                <a:lnTo>
                  <a:pt x="5661" y="5114"/>
                </a:lnTo>
                <a:lnTo>
                  <a:pt x="5723" y="5119"/>
                </a:lnTo>
                <a:lnTo>
                  <a:pt x="5784" y="5121"/>
                </a:lnTo>
                <a:lnTo>
                  <a:pt x="5846" y="5122"/>
                </a:lnTo>
                <a:lnTo>
                  <a:pt x="5908" y="5121"/>
                </a:lnTo>
                <a:lnTo>
                  <a:pt x="5970" y="5119"/>
                </a:lnTo>
                <a:lnTo>
                  <a:pt x="6030" y="5114"/>
                </a:lnTo>
                <a:lnTo>
                  <a:pt x="6090" y="5109"/>
                </a:lnTo>
                <a:lnTo>
                  <a:pt x="6151" y="5103"/>
                </a:lnTo>
                <a:lnTo>
                  <a:pt x="6211" y="5095"/>
                </a:lnTo>
                <a:lnTo>
                  <a:pt x="6269" y="5084"/>
                </a:lnTo>
                <a:lnTo>
                  <a:pt x="6329" y="5073"/>
                </a:lnTo>
                <a:lnTo>
                  <a:pt x="6387" y="5060"/>
                </a:lnTo>
                <a:lnTo>
                  <a:pt x="6444" y="5047"/>
                </a:lnTo>
                <a:lnTo>
                  <a:pt x="6502" y="5031"/>
                </a:lnTo>
                <a:lnTo>
                  <a:pt x="6558" y="5015"/>
                </a:lnTo>
                <a:lnTo>
                  <a:pt x="6614" y="4996"/>
                </a:lnTo>
                <a:lnTo>
                  <a:pt x="6669" y="4977"/>
                </a:lnTo>
                <a:lnTo>
                  <a:pt x="6724" y="4956"/>
                </a:lnTo>
                <a:lnTo>
                  <a:pt x="6778" y="4933"/>
                </a:lnTo>
                <a:lnTo>
                  <a:pt x="6831" y="4911"/>
                </a:lnTo>
                <a:lnTo>
                  <a:pt x="6884" y="4886"/>
                </a:lnTo>
                <a:lnTo>
                  <a:pt x="6936" y="4861"/>
                </a:lnTo>
                <a:lnTo>
                  <a:pt x="6988" y="4834"/>
                </a:lnTo>
                <a:lnTo>
                  <a:pt x="7038" y="4804"/>
                </a:lnTo>
                <a:lnTo>
                  <a:pt x="7088" y="4775"/>
                </a:lnTo>
                <a:lnTo>
                  <a:pt x="7136" y="4745"/>
                </a:lnTo>
                <a:lnTo>
                  <a:pt x="7184" y="4713"/>
                </a:lnTo>
                <a:lnTo>
                  <a:pt x="7232" y="4681"/>
                </a:lnTo>
                <a:lnTo>
                  <a:pt x="7278" y="4646"/>
                </a:lnTo>
                <a:lnTo>
                  <a:pt x="7324" y="4612"/>
                </a:lnTo>
                <a:lnTo>
                  <a:pt x="7369" y="4576"/>
                </a:lnTo>
                <a:lnTo>
                  <a:pt x="7413" y="4538"/>
                </a:lnTo>
                <a:lnTo>
                  <a:pt x="7456" y="4501"/>
                </a:lnTo>
                <a:lnTo>
                  <a:pt x="7498" y="4461"/>
                </a:lnTo>
                <a:lnTo>
                  <a:pt x="7539" y="4422"/>
                </a:lnTo>
                <a:lnTo>
                  <a:pt x="7579" y="4380"/>
                </a:lnTo>
                <a:lnTo>
                  <a:pt x="7618" y="4338"/>
                </a:lnTo>
                <a:lnTo>
                  <a:pt x="7656" y="4295"/>
                </a:lnTo>
                <a:lnTo>
                  <a:pt x="7693" y="4251"/>
                </a:lnTo>
                <a:lnTo>
                  <a:pt x="7730" y="4206"/>
                </a:lnTo>
                <a:lnTo>
                  <a:pt x="7764" y="4160"/>
                </a:lnTo>
                <a:lnTo>
                  <a:pt x="7798" y="4115"/>
                </a:lnTo>
                <a:lnTo>
                  <a:pt x="7832" y="4067"/>
                </a:lnTo>
                <a:lnTo>
                  <a:pt x="7863" y="4019"/>
                </a:lnTo>
                <a:lnTo>
                  <a:pt x="7893" y="3970"/>
                </a:lnTo>
                <a:lnTo>
                  <a:pt x="7923" y="3920"/>
                </a:lnTo>
                <a:lnTo>
                  <a:pt x="7951" y="3870"/>
                </a:lnTo>
                <a:lnTo>
                  <a:pt x="7979" y="3818"/>
                </a:lnTo>
                <a:lnTo>
                  <a:pt x="8005" y="3766"/>
                </a:lnTo>
                <a:lnTo>
                  <a:pt x="8029" y="3714"/>
                </a:lnTo>
                <a:lnTo>
                  <a:pt x="8052" y="3660"/>
                </a:lnTo>
                <a:lnTo>
                  <a:pt x="8074" y="3607"/>
                </a:lnTo>
                <a:lnTo>
                  <a:pt x="8095" y="3552"/>
                </a:lnTo>
                <a:lnTo>
                  <a:pt x="8114" y="3497"/>
                </a:lnTo>
                <a:lnTo>
                  <a:pt x="8133" y="3441"/>
                </a:lnTo>
                <a:lnTo>
                  <a:pt x="8149" y="3384"/>
                </a:lnTo>
                <a:lnTo>
                  <a:pt x="8165" y="3327"/>
                </a:lnTo>
                <a:lnTo>
                  <a:pt x="8178" y="3270"/>
                </a:lnTo>
                <a:lnTo>
                  <a:pt x="8192" y="3212"/>
                </a:lnTo>
                <a:lnTo>
                  <a:pt x="8202" y="3152"/>
                </a:lnTo>
                <a:lnTo>
                  <a:pt x="8213" y="3093"/>
                </a:lnTo>
                <a:lnTo>
                  <a:pt x="8221" y="3034"/>
                </a:lnTo>
                <a:lnTo>
                  <a:pt x="8227" y="2973"/>
                </a:lnTo>
                <a:lnTo>
                  <a:pt x="8234" y="2913"/>
                </a:lnTo>
                <a:lnTo>
                  <a:pt x="8237" y="2852"/>
                </a:lnTo>
                <a:lnTo>
                  <a:pt x="8240" y="2790"/>
                </a:lnTo>
                <a:lnTo>
                  <a:pt x="8240" y="2729"/>
                </a:lnTo>
                <a:lnTo>
                  <a:pt x="8240" y="2668"/>
                </a:lnTo>
                <a:lnTo>
                  <a:pt x="8237" y="2606"/>
                </a:lnTo>
                <a:lnTo>
                  <a:pt x="8234" y="2545"/>
                </a:lnTo>
                <a:lnTo>
                  <a:pt x="8227" y="2484"/>
                </a:lnTo>
                <a:lnTo>
                  <a:pt x="8221" y="2424"/>
                </a:lnTo>
                <a:lnTo>
                  <a:pt x="8213" y="2365"/>
                </a:lnTo>
                <a:lnTo>
                  <a:pt x="8202" y="2305"/>
                </a:lnTo>
                <a:lnTo>
                  <a:pt x="8192" y="2247"/>
                </a:lnTo>
                <a:lnTo>
                  <a:pt x="8178" y="2189"/>
                </a:lnTo>
                <a:lnTo>
                  <a:pt x="8165" y="2131"/>
                </a:lnTo>
                <a:lnTo>
                  <a:pt x="8149" y="2073"/>
                </a:lnTo>
                <a:lnTo>
                  <a:pt x="8133" y="2017"/>
                </a:lnTo>
                <a:lnTo>
                  <a:pt x="8114" y="1961"/>
                </a:lnTo>
                <a:lnTo>
                  <a:pt x="8095" y="1906"/>
                </a:lnTo>
                <a:lnTo>
                  <a:pt x="8074" y="1852"/>
                </a:lnTo>
                <a:lnTo>
                  <a:pt x="8052" y="1798"/>
                </a:lnTo>
                <a:lnTo>
                  <a:pt x="8029" y="1744"/>
                </a:lnTo>
                <a:lnTo>
                  <a:pt x="8005" y="1692"/>
                </a:lnTo>
                <a:lnTo>
                  <a:pt x="7979" y="1640"/>
                </a:lnTo>
                <a:lnTo>
                  <a:pt x="7951" y="1589"/>
                </a:lnTo>
                <a:lnTo>
                  <a:pt x="7923" y="1538"/>
                </a:lnTo>
                <a:lnTo>
                  <a:pt x="7893" y="1488"/>
                </a:lnTo>
                <a:lnTo>
                  <a:pt x="7863" y="1439"/>
                </a:lnTo>
                <a:lnTo>
                  <a:pt x="7832" y="1391"/>
                </a:lnTo>
                <a:lnTo>
                  <a:pt x="7798" y="1344"/>
                </a:lnTo>
                <a:lnTo>
                  <a:pt x="7764" y="1297"/>
                </a:lnTo>
                <a:lnTo>
                  <a:pt x="7730" y="1252"/>
                </a:lnTo>
                <a:lnTo>
                  <a:pt x="7693" y="1207"/>
                </a:lnTo>
                <a:lnTo>
                  <a:pt x="7656" y="1163"/>
                </a:lnTo>
                <a:lnTo>
                  <a:pt x="7618" y="1120"/>
                </a:lnTo>
                <a:lnTo>
                  <a:pt x="7579" y="1078"/>
                </a:lnTo>
                <a:lnTo>
                  <a:pt x="7539" y="1037"/>
                </a:lnTo>
                <a:close/>
                <a:moveTo>
                  <a:pt x="5707" y="11083"/>
                </a:moveTo>
                <a:lnTo>
                  <a:pt x="6421" y="10726"/>
                </a:lnTo>
                <a:lnTo>
                  <a:pt x="7314" y="11726"/>
                </a:lnTo>
                <a:lnTo>
                  <a:pt x="6698" y="12400"/>
                </a:lnTo>
                <a:lnTo>
                  <a:pt x="5707" y="11083"/>
                </a:lnTo>
                <a:close/>
                <a:moveTo>
                  <a:pt x="6615" y="10440"/>
                </a:moveTo>
                <a:lnTo>
                  <a:pt x="7592" y="11535"/>
                </a:lnTo>
                <a:lnTo>
                  <a:pt x="8570" y="10440"/>
                </a:lnTo>
                <a:lnTo>
                  <a:pt x="8570" y="10265"/>
                </a:lnTo>
                <a:lnTo>
                  <a:pt x="8517" y="10288"/>
                </a:lnTo>
                <a:lnTo>
                  <a:pt x="8464" y="10310"/>
                </a:lnTo>
                <a:lnTo>
                  <a:pt x="8408" y="10330"/>
                </a:lnTo>
                <a:lnTo>
                  <a:pt x="8353" y="10350"/>
                </a:lnTo>
                <a:lnTo>
                  <a:pt x="8296" y="10367"/>
                </a:lnTo>
                <a:lnTo>
                  <a:pt x="8238" y="10384"/>
                </a:lnTo>
                <a:lnTo>
                  <a:pt x="8178" y="10399"/>
                </a:lnTo>
                <a:lnTo>
                  <a:pt x="8118" y="10413"/>
                </a:lnTo>
                <a:lnTo>
                  <a:pt x="8057" y="10425"/>
                </a:lnTo>
                <a:lnTo>
                  <a:pt x="7994" y="10436"/>
                </a:lnTo>
                <a:lnTo>
                  <a:pt x="7931" y="10445"/>
                </a:lnTo>
                <a:lnTo>
                  <a:pt x="7865" y="10453"/>
                </a:lnTo>
                <a:lnTo>
                  <a:pt x="7800" y="10459"/>
                </a:lnTo>
                <a:lnTo>
                  <a:pt x="7732" y="10463"/>
                </a:lnTo>
                <a:lnTo>
                  <a:pt x="7663" y="10466"/>
                </a:lnTo>
                <a:lnTo>
                  <a:pt x="7593" y="10467"/>
                </a:lnTo>
                <a:lnTo>
                  <a:pt x="7592" y="10466"/>
                </a:lnTo>
                <a:lnTo>
                  <a:pt x="7592" y="10466"/>
                </a:lnTo>
                <a:lnTo>
                  <a:pt x="7591" y="10466"/>
                </a:lnTo>
                <a:lnTo>
                  <a:pt x="7590" y="10467"/>
                </a:lnTo>
                <a:lnTo>
                  <a:pt x="7521" y="10466"/>
                </a:lnTo>
                <a:lnTo>
                  <a:pt x="7452" y="10463"/>
                </a:lnTo>
                <a:lnTo>
                  <a:pt x="7385" y="10459"/>
                </a:lnTo>
                <a:lnTo>
                  <a:pt x="7319" y="10453"/>
                </a:lnTo>
                <a:lnTo>
                  <a:pt x="7253" y="10445"/>
                </a:lnTo>
                <a:lnTo>
                  <a:pt x="7190" y="10436"/>
                </a:lnTo>
                <a:lnTo>
                  <a:pt x="7127" y="10425"/>
                </a:lnTo>
                <a:lnTo>
                  <a:pt x="7066" y="10413"/>
                </a:lnTo>
                <a:lnTo>
                  <a:pt x="7005" y="10399"/>
                </a:lnTo>
                <a:lnTo>
                  <a:pt x="6946" y="10384"/>
                </a:lnTo>
                <a:lnTo>
                  <a:pt x="6888" y="10367"/>
                </a:lnTo>
                <a:lnTo>
                  <a:pt x="6831" y="10350"/>
                </a:lnTo>
                <a:lnTo>
                  <a:pt x="6775" y="10330"/>
                </a:lnTo>
                <a:lnTo>
                  <a:pt x="6720" y="10310"/>
                </a:lnTo>
                <a:lnTo>
                  <a:pt x="6667" y="10288"/>
                </a:lnTo>
                <a:lnTo>
                  <a:pt x="6615" y="10265"/>
                </a:lnTo>
                <a:lnTo>
                  <a:pt x="6615" y="10440"/>
                </a:lnTo>
                <a:close/>
                <a:moveTo>
                  <a:pt x="7592" y="11979"/>
                </a:moveTo>
                <a:lnTo>
                  <a:pt x="7540" y="11979"/>
                </a:lnTo>
                <a:lnTo>
                  <a:pt x="7539" y="11978"/>
                </a:lnTo>
                <a:lnTo>
                  <a:pt x="6674" y="12925"/>
                </a:lnTo>
                <a:lnTo>
                  <a:pt x="5403" y="11236"/>
                </a:lnTo>
                <a:lnTo>
                  <a:pt x="5338" y="11270"/>
                </a:lnTo>
                <a:lnTo>
                  <a:pt x="5271" y="11306"/>
                </a:lnTo>
                <a:lnTo>
                  <a:pt x="5205" y="11342"/>
                </a:lnTo>
                <a:lnTo>
                  <a:pt x="5139" y="11379"/>
                </a:lnTo>
                <a:lnTo>
                  <a:pt x="5073" y="11416"/>
                </a:lnTo>
                <a:lnTo>
                  <a:pt x="5008" y="11455"/>
                </a:lnTo>
                <a:lnTo>
                  <a:pt x="4943" y="11493"/>
                </a:lnTo>
                <a:lnTo>
                  <a:pt x="4879" y="11533"/>
                </a:lnTo>
                <a:lnTo>
                  <a:pt x="4816" y="11573"/>
                </a:lnTo>
                <a:lnTo>
                  <a:pt x="4754" y="11614"/>
                </a:lnTo>
                <a:lnTo>
                  <a:pt x="4692" y="11655"/>
                </a:lnTo>
                <a:lnTo>
                  <a:pt x="4633" y="11698"/>
                </a:lnTo>
                <a:lnTo>
                  <a:pt x="4575" y="11741"/>
                </a:lnTo>
                <a:lnTo>
                  <a:pt x="4519" y="11783"/>
                </a:lnTo>
                <a:lnTo>
                  <a:pt x="4463" y="11828"/>
                </a:lnTo>
                <a:lnTo>
                  <a:pt x="4410" y="11872"/>
                </a:lnTo>
                <a:lnTo>
                  <a:pt x="4359" y="11917"/>
                </a:lnTo>
                <a:lnTo>
                  <a:pt x="4311" y="11963"/>
                </a:lnTo>
                <a:lnTo>
                  <a:pt x="4265" y="12010"/>
                </a:lnTo>
                <a:lnTo>
                  <a:pt x="4221" y="12057"/>
                </a:lnTo>
                <a:lnTo>
                  <a:pt x="4179" y="12105"/>
                </a:lnTo>
                <a:lnTo>
                  <a:pt x="4142" y="12153"/>
                </a:lnTo>
                <a:lnTo>
                  <a:pt x="4106" y="12202"/>
                </a:lnTo>
                <a:lnTo>
                  <a:pt x="4074" y="12250"/>
                </a:lnTo>
                <a:lnTo>
                  <a:pt x="4045" y="12300"/>
                </a:lnTo>
                <a:lnTo>
                  <a:pt x="4019" y="12351"/>
                </a:lnTo>
                <a:lnTo>
                  <a:pt x="3997" y="12402"/>
                </a:lnTo>
                <a:lnTo>
                  <a:pt x="3978" y="12453"/>
                </a:lnTo>
                <a:lnTo>
                  <a:pt x="3964" y="12505"/>
                </a:lnTo>
                <a:lnTo>
                  <a:pt x="3953" y="12558"/>
                </a:lnTo>
                <a:lnTo>
                  <a:pt x="3947" y="12611"/>
                </a:lnTo>
                <a:lnTo>
                  <a:pt x="3944" y="12666"/>
                </a:lnTo>
                <a:lnTo>
                  <a:pt x="3944" y="15606"/>
                </a:lnTo>
                <a:lnTo>
                  <a:pt x="3945" y="15641"/>
                </a:lnTo>
                <a:lnTo>
                  <a:pt x="3948" y="15675"/>
                </a:lnTo>
                <a:lnTo>
                  <a:pt x="3952" y="15710"/>
                </a:lnTo>
                <a:lnTo>
                  <a:pt x="3959" y="15743"/>
                </a:lnTo>
                <a:lnTo>
                  <a:pt x="3966" y="15776"/>
                </a:lnTo>
                <a:lnTo>
                  <a:pt x="3975" y="15808"/>
                </a:lnTo>
                <a:lnTo>
                  <a:pt x="3987" y="15841"/>
                </a:lnTo>
                <a:lnTo>
                  <a:pt x="3999" y="15872"/>
                </a:lnTo>
                <a:lnTo>
                  <a:pt x="4013" y="15902"/>
                </a:lnTo>
                <a:lnTo>
                  <a:pt x="4027" y="15931"/>
                </a:lnTo>
                <a:lnTo>
                  <a:pt x="4044" y="15960"/>
                </a:lnTo>
                <a:lnTo>
                  <a:pt x="4063" y="15988"/>
                </a:lnTo>
                <a:lnTo>
                  <a:pt x="4081" y="16016"/>
                </a:lnTo>
                <a:lnTo>
                  <a:pt x="4102" y="16042"/>
                </a:lnTo>
                <a:lnTo>
                  <a:pt x="4123" y="16065"/>
                </a:lnTo>
                <a:lnTo>
                  <a:pt x="4146" y="16089"/>
                </a:lnTo>
                <a:lnTo>
                  <a:pt x="4170" y="16112"/>
                </a:lnTo>
                <a:lnTo>
                  <a:pt x="4195" y="16134"/>
                </a:lnTo>
                <a:lnTo>
                  <a:pt x="4221" y="16155"/>
                </a:lnTo>
                <a:lnTo>
                  <a:pt x="4248" y="16174"/>
                </a:lnTo>
                <a:lnTo>
                  <a:pt x="4276" y="16191"/>
                </a:lnTo>
                <a:lnTo>
                  <a:pt x="4304" y="16208"/>
                </a:lnTo>
                <a:lnTo>
                  <a:pt x="4334" y="16224"/>
                </a:lnTo>
                <a:lnTo>
                  <a:pt x="4365" y="16237"/>
                </a:lnTo>
                <a:lnTo>
                  <a:pt x="4396" y="16250"/>
                </a:lnTo>
                <a:lnTo>
                  <a:pt x="4427" y="16260"/>
                </a:lnTo>
                <a:lnTo>
                  <a:pt x="4460" y="16269"/>
                </a:lnTo>
                <a:lnTo>
                  <a:pt x="4493" y="16278"/>
                </a:lnTo>
                <a:lnTo>
                  <a:pt x="4527" y="16284"/>
                </a:lnTo>
                <a:lnTo>
                  <a:pt x="4561" y="16288"/>
                </a:lnTo>
                <a:lnTo>
                  <a:pt x="4596" y="16290"/>
                </a:lnTo>
                <a:lnTo>
                  <a:pt x="4631" y="16291"/>
                </a:lnTo>
                <a:lnTo>
                  <a:pt x="7424" y="16291"/>
                </a:lnTo>
                <a:lnTo>
                  <a:pt x="7424" y="15339"/>
                </a:lnTo>
                <a:lnTo>
                  <a:pt x="5338" y="15339"/>
                </a:lnTo>
                <a:lnTo>
                  <a:pt x="5321" y="15338"/>
                </a:lnTo>
                <a:lnTo>
                  <a:pt x="5304" y="15336"/>
                </a:lnTo>
                <a:lnTo>
                  <a:pt x="5288" y="15332"/>
                </a:lnTo>
                <a:lnTo>
                  <a:pt x="5273" y="15326"/>
                </a:lnTo>
                <a:lnTo>
                  <a:pt x="5258" y="15320"/>
                </a:lnTo>
                <a:lnTo>
                  <a:pt x="5244" y="15311"/>
                </a:lnTo>
                <a:lnTo>
                  <a:pt x="5232" y="15301"/>
                </a:lnTo>
                <a:lnTo>
                  <a:pt x="5219" y="15290"/>
                </a:lnTo>
                <a:lnTo>
                  <a:pt x="5209" y="15278"/>
                </a:lnTo>
                <a:lnTo>
                  <a:pt x="5198" y="15265"/>
                </a:lnTo>
                <a:lnTo>
                  <a:pt x="5190" y="15252"/>
                </a:lnTo>
                <a:lnTo>
                  <a:pt x="5184" y="15237"/>
                </a:lnTo>
                <a:lnTo>
                  <a:pt x="5177" y="15222"/>
                </a:lnTo>
                <a:lnTo>
                  <a:pt x="5173" y="15205"/>
                </a:lnTo>
                <a:lnTo>
                  <a:pt x="5171" y="15188"/>
                </a:lnTo>
                <a:lnTo>
                  <a:pt x="5170" y="15172"/>
                </a:lnTo>
                <a:lnTo>
                  <a:pt x="5170" y="13939"/>
                </a:lnTo>
                <a:lnTo>
                  <a:pt x="5171" y="13922"/>
                </a:lnTo>
                <a:lnTo>
                  <a:pt x="5173" y="13906"/>
                </a:lnTo>
                <a:lnTo>
                  <a:pt x="5177" y="13889"/>
                </a:lnTo>
                <a:lnTo>
                  <a:pt x="5184" y="13874"/>
                </a:lnTo>
                <a:lnTo>
                  <a:pt x="5190" y="13859"/>
                </a:lnTo>
                <a:lnTo>
                  <a:pt x="5198" y="13845"/>
                </a:lnTo>
                <a:lnTo>
                  <a:pt x="5209" y="13833"/>
                </a:lnTo>
                <a:lnTo>
                  <a:pt x="5219" y="13820"/>
                </a:lnTo>
                <a:lnTo>
                  <a:pt x="5232" y="13810"/>
                </a:lnTo>
                <a:lnTo>
                  <a:pt x="5244" y="13801"/>
                </a:lnTo>
                <a:lnTo>
                  <a:pt x="5258" y="13791"/>
                </a:lnTo>
                <a:lnTo>
                  <a:pt x="5273" y="13785"/>
                </a:lnTo>
                <a:lnTo>
                  <a:pt x="5288" y="13779"/>
                </a:lnTo>
                <a:lnTo>
                  <a:pt x="5304" y="13775"/>
                </a:lnTo>
                <a:lnTo>
                  <a:pt x="5321" y="13772"/>
                </a:lnTo>
                <a:lnTo>
                  <a:pt x="5338" y="13771"/>
                </a:lnTo>
                <a:lnTo>
                  <a:pt x="5355" y="13772"/>
                </a:lnTo>
                <a:lnTo>
                  <a:pt x="5372" y="13775"/>
                </a:lnTo>
                <a:lnTo>
                  <a:pt x="5388" y="13779"/>
                </a:lnTo>
                <a:lnTo>
                  <a:pt x="5403" y="13785"/>
                </a:lnTo>
                <a:lnTo>
                  <a:pt x="5418" y="13791"/>
                </a:lnTo>
                <a:lnTo>
                  <a:pt x="5432" y="13801"/>
                </a:lnTo>
                <a:lnTo>
                  <a:pt x="5445" y="13810"/>
                </a:lnTo>
                <a:lnTo>
                  <a:pt x="5457" y="13820"/>
                </a:lnTo>
                <a:lnTo>
                  <a:pt x="5468" y="13833"/>
                </a:lnTo>
                <a:lnTo>
                  <a:pt x="5477" y="13845"/>
                </a:lnTo>
                <a:lnTo>
                  <a:pt x="5486" y="13859"/>
                </a:lnTo>
                <a:lnTo>
                  <a:pt x="5493" y="13874"/>
                </a:lnTo>
                <a:lnTo>
                  <a:pt x="5499" y="13889"/>
                </a:lnTo>
                <a:lnTo>
                  <a:pt x="5503" y="13906"/>
                </a:lnTo>
                <a:lnTo>
                  <a:pt x="5505" y="13922"/>
                </a:lnTo>
                <a:lnTo>
                  <a:pt x="5506" y="13939"/>
                </a:lnTo>
                <a:lnTo>
                  <a:pt x="5506" y="15003"/>
                </a:lnTo>
                <a:lnTo>
                  <a:pt x="7592" y="15003"/>
                </a:lnTo>
                <a:lnTo>
                  <a:pt x="9677" y="15003"/>
                </a:lnTo>
                <a:lnTo>
                  <a:pt x="9677" y="13939"/>
                </a:lnTo>
                <a:lnTo>
                  <a:pt x="9678" y="13922"/>
                </a:lnTo>
                <a:lnTo>
                  <a:pt x="9681" y="13906"/>
                </a:lnTo>
                <a:lnTo>
                  <a:pt x="9686" y="13889"/>
                </a:lnTo>
                <a:lnTo>
                  <a:pt x="9691" y="13874"/>
                </a:lnTo>
                <a:lnTo>
                  <a:pt x="9698" y="13859"/>
                </a:lnTo>
                <a:lnTo>
                  <a:pt x="9706" y="13845"/>
                </a:lnTo>
                <a:lnTo>
                  <a:pt x="9716" y="13833"/>
                </a:lnTo>
                <a:lnTo>
                  <a:pt x="9727" y="13820"/>
                </a:lnTo>
                <a:lnTo>
                  <a:pt x="9739" y="13810"/>
                </a:lnTo>
                <a:lnTo>
                  <a:pt x="9751" y="13801"/>
                </a:lnTo>
                <a:lnTo>
                  <a:pt x="9766" y="13791"/>
                </a:lnTo>
                <a:lnTo>
                  <a:pt x="9780" y="13785"/>
                </a:lnTo>
                <a:lnTo>
                  <a:pt x="9796" y="13779"/>
                </a:lnTo>
                <a:lnTo>
                  <a:pt x="9812" y="13775"/>
                </a:lnTo>
                <a:lnTo>
                  <a:pt x="9828" y="13772"/>
                </a:lnTo>
                <a:lnTo>
                  <a:pt x="9846" y="13771"/>
                </a:lnTo>
                <a:lnTo>
                  <a:pt x="9863" y="13772"/>
                </a:lnTo>
                <a:lnTo>
                  <a:pt x="9879" y="13775"/>
                </a:lnTo>
                <a:lnTo>
                  <a:pt x="9896" y="13779"/>
                </a:lnTo>
                <a:lnTo>
                  <a:pt x="9912" y="13785"/>
                </a:lnTo>
                <a:lnTo>
                  <a:pt x="9926" y="13791"/>
                </a:lnTo>
                <a:lnTo>
                  <a:pt x="9940" y="13801"/>
                </a:lnTo>
                <a:lnTo>
                  <a:pt x="9952" y="13810"/>
                </a:lnTo>
                <a:lnTo>
                  <a:pt x="9965" y="13820"/>
                </a:lnTo>
                <a:lnTo>
                  <a:pt x="9975" y="13833"/>
                </a:lnTo>
                <a:lnTo>
                  <a:pt x="9985" y="13845"/>
                </a:lnTo>
                <a:lnTo>
                  <a:pt x="9994" y="13859"/>
                </a:lnTo>
                <a:lnTo>
                  <a:pt x="10001" y="13874"/>
                </a:lnTo>
                <a:lnTo>
                  <a:pt x="10006" y="13889"/>
                </a:lnTo>
                <a:lnTo>
                  <a:pt x="10010" y="13906"/>
                </a:lnTo>
                <a:lnTo>
                  <a:pt x="10012" y="13922"/>
                </a:lnTo>
                <a:lnTo>
                  <a:pt x="10014" y="13939"/>
                </a:lnTo>
                <a:lnTo>
                  <a:pt x="10014" y="15172"/>
                </a:lnTo>
                <a:lnTo>
                  <a:pt x="10012" y="15188"/>
                </a:lnTo>
                <a:lnTo>
                  <a:pt x="10010" y="15205"/>
                </a:lnTo>
                <a:lnTo>
                  <a:pt x="10006" y="15222"/>
                </a:lnTo>
                <a:lnTo>
                  <a:pt x="10001" y="15237"/>
                </a:lnTo>
                <a:lnTo>
                  <a:pt x="9994" y="15252"/>
                </a:lnTo>
                <a:lnTo>
                  <a:pt x="9985" y="15265"/>
                </a:lnTo>
                <a:lnTo>
                  <a:pt x="9975" y="15278"/>
                </a:lnTo>
                <a:lnTo>
                  <a:pt x="9965" y="15290"/>
                </a:lnTo>
                <a:lnTo>
                  <a:pt x="9952" y="15301"/>
                </a:lnTo>
                <a:lnTo>
                  <a:pt x="9940" y="15311"/>
                </a:lnTo>
                <a:lnTo>
                  <a:pt x="9926" y="15320"/>
                </a:lnTo>
                <a:lnTo>
                  <a:pt x="9912" y="15326"/>
                </a:lnTo>
                <a:lnTo>
                  <a:pt x="9896" y="15332"/>
                </a:lnTo>
                <a:lnTo>
                  <a:pt x="9879" y="15336"/>
                </a:lnTo>
                <a:lnTo>
                  <a:pt x="9863" y="15338"/>
                </a:lnTo>
                <a:lnTo>
                  <a:pt x="9846" y="15339"/>
                </a:lnTo>
                <a:lnTo>
                  <a:pt x="7760" y="15339"/>
                </a:lnTo>
                <a:lnTo>
                  <a:pt x="7760" y="16291"/>
                </a:lnTo>
                <a:lnTo>
                  <a:pt x="10553" y="16291"/>
                </a:lnTo>
                <a:lnTo>
                  <a:pt x="10588" y="16290"/>
                </a:lnTo>
                <a:lnTo>
                  <a:pt x="10622" y="16288"/>
                </a:lnTo>
                <a:lnTo>
                  <a:pt x="10657" y="16284"/>
                </a:lnTo>
                <a:lnTo>
                  <a:pt x="10691" y="16278"/>
                </a:lnTo>
                <a:lnTo>
                  <a:pt x="10723" y="16269"/>
                </a:lnTo>
                <a:lnTo>
                  <a:pt x="10757" y="16260"/>
                </a:lnTo>
                <a:lnTo>
                  <a:pt x="10788" y="16250"/>
                </a:lnTo>
                <a:lnTo>
                  <a:pt x="10819" y="16237"/>
                </a:lnTo>
                <a:lnTo>
                  <a:pt x="10849" y="16224"/>
                </a:lnTo>
                <a:lnTo>
                  <a:pt x="10880" y="16208"/>
                </a:lnTo>
                <a:lnTo>
                  <a:pt x="10908" y="16191"/>
                </a:lnTo>
                <a:lnTo>
                  <a:pt x="10936" y="16174"/>
                </a:lnTo>
                <a:lnTo>
                  <a:pt x="10963" y="16155"/>
                </a:lnTo>
                <a:lnTo>
                  <a:pt x="10989" y="16134"/>
                </a:lnTo>
                <a:lnTo>
                  <a:pt x="11014" y="16112"/>
                </a:lnTo>
                <a:lnTo>
                  <a:pt x="11038" y="16089"/>
                </a:lnTo>
                <a:lnTo>
                  <a:pt x="11061" y="16065"/>
                </a:lnTo>
                <a:lnTo>
                  <a:pt x="11083" y="16042"/>
                </a:lnTo>
                <a:lnTo>
                  <a:pt x="11102" y="16016"/>
                </a:lnTo>
                <a:lnTo>
                  <a:pt x="11122" y="15988"/>
                </a:lnTo>
                <a:lnTo>
                  <a:pt x="11140" y="15960"/>
                </a:lnTo>
                <a:lnTo>
                  <a:pt x="11156" y="15931"/>
                </a:lnTo>
                <a:lnTo>
                  <a:pt x="11171" y="15902"/>
                </a:lnTo>
                <a:lnTo>
                  <a:pt x="11186" y="15872"/>
                </a:lnTo>
                <a:lnTo>
                  <a:pt x="11197" y="15841"/>
                </a:lnTo>
                <a:lnTo>
                  <a:pt x="11208" y="15808"/>
                </a:lnTo>
                <a:lnTo>
                  <a:pt x="11218" y="15776"/>
                </a:lnTo>
                <a:lnTo>
                  <a:pt x="11225" y="15743"/>
                </a:lnTo>
                <a:lnTo>
                  <a:pt x="11231" y="15710"/>
                </a:lnTo>
                <a:lnTo>
                  <a:pt x="11236" y="15675"/>
                </a:lnTo>
                <a:lnTo>
                  <a:pt x="11239" y="15641"/>
                </a:lnTo>
                <a:lnTo>
                  <a:pt x="11240" y="15606"/>
                </a:lnTo>
                <a:lnTo>
                  <a:pt x="11240" y="12666"/>
                </a:lnTo>
                <a:lnTo>
                  <a:pt x="11238" y="12611"/>
                </a:lnTo>
                <a:lnTo>
                  <a:pt x="11230" y="12558"/>
                </a:lnTo>
                <a:lnTo>
                  <a:pt x="11220" y="12505"/>
                </a:lnTo>
                <a:lnTo>
                  <a:pt x="11205" y="12453"/>
                </a:lnTo>
                <a:lnTo>
                  <a:pt x="11187" y="12402"/>
                </a:lnTo>
                <a:lnTo>
                  <a:pt x="11165" y="12351"/>
                </a:lnTo>
                <a:lnTo>
                  <a:pt x="11140" y="12300"/>
                </a:lnTo>
                <a:lnTo>
                  <a:pt x="11111" y="12250"/>
                </a:lnTo>
                <a:lnTo>
                  <a:pt x="11078" y="12202"/>
                </a:lnTo>
                <a:lnTo>
                  <a:pt x="11043" y="12153"/>
                </a:lnTo>
                <a:lnTo>
                  <a:pt x="11004" y="12105"/>
                </a:lnTo>
                <a:lnTo>
                  <a:pt x="10963" y="12057"/>
                </a:lnTo>
                <a:lnTo>
                  <a:pt x="10919" y="12010"/>
                </a:lnTo>
                <a:lnTo>
                  <a:pt x="10873" y="11963"/>
                </a:lnTo>
                <a:lnTo>
                  <a:pt x="10824" y="11917"/>
                </a:lnTo>
                <a:lnTo>
                  <a:pt x="10773" y="11872"/>
                </a:lnTo>
                <a:lnTo>
                  <a:pt x="10720" y="11828"/>
                </a:lnTo>
                <a:lnTo>
                  <a:pt x="10666" y="11783"/>
                </a:lnTo>
                <a:lnTo>
                  <a:pt x="10609" y="11741"/>
                </a:lnTo>
                <a:lnTo>
                  <a:pt x="10551" y="11698"/>
                </a:lnTo>
                <a:lnTo>
                  <a:pt x="10491" y="11655"/>
                </a:lnTo>
                <a:lnTo>
                  <a:pt x="10430" y="11614"/>
                </a:lnTo>
                <a:lnTo>
                  <a:pt x="10368" y="11573"/>
                </a:lnTo>
                <a:lnTo>
                  <a:pt x="10305" y="11533"/>
                </a:lnTo>
                <a:lnTo>
                  <a:pt x="10240" y="11493"/>
                </a:lnTo>
                <a:lnTo>
                  <a:pt x="10176" y="11455"/>
                </a:lnTo>
                <a:lnTo>
                  <a:pt x="10110" y="11416"/>
                </a:lnTo>
                <a:lnTo>
                  <a:pt x="10045" y="11379"/>
                </a:lnTo>
                <a:lnTo>
                  <a:pt x="9979" y="11342"/>
                </a:lnTo>
                <a:lnTo>
                  <a:pt x="9913" y="11306"/>
                </a:lnTo>
                <a:lnTo>
                  <a:pt x="9847" y="11270"/>
                </a:lnTo>
                <a:lnTo>
                  <a:pt x="9780" y="11236"/>
                </a:lnTo>
                <a:lnTo>
                  <a:pt x="8509" y="12925"/>
                </a:lnTo>
                <a:lnTo>
                  <a:pt x="7645" y="11978"/>
                </a:lnTo>
                <a:lnTo>
                  <a:pt x="7643" y="11979"/>
                </a:lnTo>
                <a:lnTo>
                  <a:pt x="7592" y="11979"/>
                </a:lnTo>
                <a:close/>
                <a:moveTo>
                  <a:pt x="5546" y="7979"/>
                </a:moveTo>
                <a:lnTo>
                  <a:pt x="5546" y="8559"/>
                </a:lnTo>
                <a:lnTo>
                  <a:pt x="5547" y="8569"/>
                </a:lnTo>
                <a:lnTo>
                  <a:pt x="5549" y="8580"/>
                </a:lnTo>
                <a:lnTo>
                  <a:pt x="5552" y="8595"/>
                </a:lnTo>
                <a:lnTo>
                  <a:pt x="5556" y="8612"/>
                </a:lnTo>
                <a:lnTo>
                  <a:pt x="5563" y="8633"/>
                </a:lnTo>
                <a:lnTo>
                  <a:pt x="5570" y="8656"/>
                </a:lnTo>
                <a:lnTo>
                  <a:pt x="5579" y="8681"/>
                </a:lnTo>
                <a:lnTo>
                  <a:pt x="5590" y="8708"/>
                </a:lnTo>
                <a:lnTo>
                  <a:pt x="5601" y="8738"/>
                </a:lnTo>
                <a:lnTo>
                  <a:pt x="5615" y="8769"/>
                </a:lnTo>
                <a:lnTo>
                  <a:pt x="5629" y="8803"/>
                </a:lnTo>
                <a:lnTo>
                  <a:pt x="5646" y="8838"/>
                </a:lnTo>
                <a:lnTo>
                  <a:pt x="5664" y="8875"/>
                </a:lnTo>
                <a:lnTo>
                  <a:pt x="5683" y="8913"/>
                </a:lnTo>
                <a:lnTo>
                  <a:pt x="5704" y="8952"/>
                </a:lnTo>
                <a:lnTo>
                  <a:pt x="5727" y="8994"/>
                </a:lnTo>
                <a:lnTo>
                  <a:pt x="5752" y="9036"/>
                </a:lnTo>
                <a:lnTo>
                  <a:pt x="5778" y="9078"/>
                </a:lnTo>
                <a:lnTo>
                  <a:pt x="5806" y="9123"/>
                </a:lnTo>
                <a:lnTo>
                  <a:pt x="5835" y="9167"/>
                </a:lnTo>
                <a:lnTo>
                  <a:pt x="5867" y="9211"/>
                </a:lnTo>
                <a:lnTo>
                  <a:pt x="5900" y="9257"/>
                </a:lnTo>
                <a:lnTo>
                  <a:pt x="5935" y="9303"/>
                </a:lnTo>
                <a:lnTo>
                  <a:pt x="5972" y="9349"/>
                </a:lnTo>
                <a:lnTo>
                  <a:pt x="6010" y="9395"/>
                </a:lnTo>
                <a:lnTo>
                  <a:pt x="6051" y="9441"/>
                </a:lnTo>
                <a:lnTo>
                  <a:pt x="6093" y="9486"/>
                </a:lnTo>
                <a:lnTo>
                  <a:pt x="6138" y="9532"/>
                </a:lnTo>
                <a:lnTo>
                  <a:pt x="6185" y="9577"/>
                </a:lnTo>
                <a:lnTo>
                  <a:pt x="6233" y="9620"/>
                </a:lnTo>
                <a:lnTo>
                  <a:pt x="6283" y="9664"/>
                </a:lnTo>
                <a:lnTo>
                  <a:pt x="6336" y="9707"/>
                </a:lnTo>
                <a:lnTo>
                  <a:pt x="6365" y="9730"/>
                </a:lnTo>
                <a:lnTo>
                  <a:pt x="6394" y="9751"/>
                </a:lnTo>
                <a:lnTo>
                  <a:pt x="6426" y="9773"/>
                </a:lnTo>
                <a:lnTo>
                  <a:pt x="6456" y="9794"/>
                </a:lnTo>
                <a:lnTo>
                  <a:pt x="6488" y="9815"/>
                </a:lnTo>
                <a:lnTo>
                  <a:pt x="6520" y="9836"/>
                </a:lnTo>
                <a:lnTo>
                  <a:pt x="6553" y="9855"/>
                </a:lnTo>
                <a:lnTo>
                  <a:pt x="6587" y="9875"/>
                </a:lnTo>
                <a:lnTo>
                  <a:pt x="6620" y="9894"/>
                </a:lnTo>
                <a:lnTo>
                  <a:pt x="6656" y="9913"/>
                </a:lnTo>
                <a:lnTo>
                  <a:pt x="6691" y="9930"/>
                </a:lnTo>
                <a:lnTo>
                  <a:pt x="6726" y="9947"/>
                </a:lnTo>
                <a:lnTo>
                  <a:pt x="6764" y="9964"/>
                </a:lnTo>
                <a:lnTo>
                  <a:pt x="6801" y="9979"/>
                </a:lnTo>
                <a:lnTo>
                  <a:pt x="6839" y="9995"/>
                </a:lnTo>
                <a:lnTo>
                  <a:pt x="6877" y="10009"/>
                </a:lnTo>
                <a:lnTo>
                  <a:pt x="6917" y="10023"/>
                </a:lnTo>
                <a:lnTo>
                  <a:pt x="6957" y="10036"/>
                </a:lnTo>
                <a:lnTo>
                  <a:pt x="6998" y="10049"/>
                </a:lnTo>
                <a:lnTo>
                  <a:pt x="7040" y="10060"/>
                </a:lnTo>
                <a:lnTo>
                  <a:pt x="7081" y="10071"/>
                </a:lnTo>
                <a:lnTo>
                  <a:pt x="7124" y="10081"/>
                </a:lnTo>
                <a:lnTo>
                  <a:pt x="7168" y="10091"/>
                </a:lnTo>
                <a:lnTo>
                  <a:pt x="7211" y="10099"/>
                </a:lnTo>
                <a:lnTo>
                  <a:pt x="7256" y="10106"/>
                </a:lnTo>
                <a:lnTo>
                  <a:pt x="7302" y="10112"/>
                </a:lnTo>
                <a:lnTo>
                  <a:pt x="7349" y="10118"/>
                </a:lnTo>
                <a:lnTo>
                  <a:pt x="7396" y="10123"/>
                </a:lnTo>
                <a:lnTo>
                  <a:pt x="7444" y="10126"/>
                </a:lnTo>
                <a:lnTo>
                  <a:pt x="7491" y="10129"/>
                </a:lnTo>
                <a:lnTo>
                  <a:pt x="7540" y="10130"/>
                </a:lnTo>
                <a:lnTo>
                  <a:pt x="7590" y="10131"/>
                </a:lnTo>
                <a:lnTo>
                  <a:pt x="7590" y="10131"/>
                </a:lnTo>
                <a:lnTo>
                  <a:pt x="7592" y="10131"/>
                </a:lnTo>
                <a:lnTo>
                  <a:pt x="7593" y="10131"/>
                </a:lnTo>
                <a:lnTo>
                  <a:pt x="7593" y="10131"/>
                </a:lnTo>
                <a:lnTo>
                  <a:pt x="7643" y="10130"/>
                </a:lnTo>
                <a:lnTo>
                  <a:pt x="7692" y="10129"/>
                </a:lnTo>
                <a:lnTo>
                  <a:pt x="7741" y="10126"/>
                </a:lnTo>
                <a:lnTo>
                  <a:pt x="7788" y="10123"/>
                </a:lnTo>
                <a:lnTo>
                  <a:pt x="7836" y="10118"/>
                </a:lnTo>
                <a:lnTo>
                  <a:pt x="7882" y="10112"/>
                </a:lnTo>
                <a:lnTo>
                  <a:pt x="7928" y="10106"/>
                </a:lnTo>
                <a:lnTo>
                  <a:pt x="7972" y="10099"/>
                </a:lnTo>
                <a:lnTo>
                  <a:pt x="8016" y="10091"/>
                </a:lnTo>
                <a:lnTo>
                  <a:pt x="8060" y="10081"/>
                </a:lnTo>
                <a:lnTo>
                  <a:pt x="8102" y="10071"/>
                </a:lnTo>
                <a:lnTo>
                  <a:pt x="8145" y="10060"/>
                </a:lnTo>
                <a:lnTo>
                  <a:pt x="8186" y="10049"/>
                </a:lnTo>
                <a:lnTo>
                  <a:pt x="8226" y="10036"/>
                </a:lnTo>
                <a:lnTo>
                  <a:pt x="8267" y="10023"/>
                </a:lnTo>
                <a:lnTo>
                  <a:pt x="8306" y="10009"/>
                </a:lnTo>
                <a:lnTo>
                  <a:pt x="8345" y="9995"/>
                </a:lnTo>
                <a:lnTo>
                  <a:pt x="8383" y="9979"/>
                </a:lnTo>
                <a:lnTo>
                  <a:pt x="8420" y="9964"/>
                </a:lnTo>
                <a:lnTo>
                  <a:pt x="8457" y="9947"/>
                </a:lnTo>
                <a:lnTo>
                  <a:pt x="8493" y="9930"/>
                </a:lnTo>
                <a:lnTo>
                  <a:pt x="8528" y="9913"/>
                </a:lnTo>
                <a:lnTo>
                  <a:pt x="8564" y="9894"/>
                </a:lnTo>
                <a:lnTo>
                  <a:pt x="8598" y="9875"/>
                </a:lnTo>
                <a:lnTo>
                  <a:pt x="8631" y="9855"/>
                </a:lnTo>
                <a:lnTo>
                  <a:pt x="8663" y="9836"/>
                </a:lnTo>
                <a:lnTo>
                  <a:pt x="8696" y="9815"/>
                </a:lnTo>
                <a:lnTo>
                  <a:pt x="8728" y="9794"/>
                </a:lnTo>
                <a:lnTo>
                  <a:pt x="8759" y="9773"/>
                </a:lnTo>
                <a:lnTo>
                  <a:pt x="8789" y="9751"/>
                </a:lnTo>
                <a:lnTo>
                  <a:pt x="8819" y="9730"/>
                </a:lnTo>
                <a:lnTo>
                  <a:pt x="8848" y="9707"/>
                </a:lnTo>
                <a:lnTo>
                  <a:pt x="8901" y="9664"/>
                </a:lnTo>
                <a:lnTo>
                  <a:pt x="8951" y="9620"/>
                </a:lnTo>
                <a:lnTo>
                  <a:pt x="9000" y="9577"/>
                </a:lnTo>
                <a:lnTo>
                  <a:pt x="9045" y="9532"/>
                </a:lnTo>
                <a:lnTo>
                  <a:pt x="9090" y="9486"/>
                </a:lnTo>
                <a:lnTo>
                  <a:pt x="9133" y="9441"/>
                </a:lnTo>
                <a:lnTo>
                  <a:pt x="9174" y="9395"/>
                </a:lnTo>
                <a:lnTo>
                  <a:pt x="9212" y="9349"/>
                </a:lnTo>
                <a:lnTo>
                  <a:pt x="9248" y="9303"/>
                </a:lnTo>
                <a:lnTo>
                  <a:pt x="9284" y="9257"/>
                </a:lnTo>
                <a:lnTo>
                  <a:pt x="9317" y="9211"/>
                </a:lnTo>
                <a:lnTo>
                  <a:pt x="9348" y="9167"/>
                </a:lnTo>
                <a:lnTo>
                  <a:pt x="9379" y="9123"/>
                </a:lnTo>
                <a:lnTo>
                  <a:pt x="9406" y="9078"/>
                </a:lnTo>
                <a:lnTo>
                  <a:pt x="9432" y="9036"/>
                </a:lnTo>
                <a:lnTo>
                  <a:pt x="9457" y="8994"/>
                </a:lnTo>
                <a:lnTo>
                  <a:pt x="9480" y="8952"/>
                </a:lnTo>
                <a:lnTo>
                  <a:pt x="9500" y="8913"/>
                </a:lnTo>
                <a:lnTo>
                  <a:pt x="9520" y="8875"/>
                </a:lnTo>
                <a:lnTo>
                  <a:pt x="9538" y="8838"/>
                </a:lnTo>
                <a:lnTo>
                  <a:pt x="9554" y="8803"/>
                </a:lnTo>
                <a:lnTo>
                  <a:pt x="9569" y="8769"/>
                </a:lnTo>
                <a:lnTo>
                  <a:pt x="9583" y="8738"/>
                </a:lnTo>
                <a:lnTo>
                  <a:pt x="9594" y="8708"/>
                </a:lnTo>
                <a:lnTo>
                  <a:pt x="9604" y="8681"/>
                </a:lnTo>
                <a:lnTo>
                  <a:pt x="9614" y="8656"/>
                </a:lnTo>
                <a:lnTo>
                  <a:pt x="9621" y="8633"/>
                </a:lnTo>
                <a:lnTo>
                  <a:pt x="9627" y="8612"/>
                </a:lnTo>
                <a:lnTo>
                  <a:pt x="9632" y="8595"/>
                </a:lnTo>
                <a:lnTo>
                  <a:pt x="9635" y="8580"/>
                </a:lnTo>
                <a:lnTo>
                  <a:pt x="9637" y="8569"/>
                </a:lnTo>
                <a:lnTo>
                  <a:pt x="9638" y="8559"/>
                </a:lnTo>
                <a:lnTo>
                  <a:pt x="9638" y="7979"/>
                </a:lnTo>
                <a:lnTo>
                  <a:pt x="9598" y="7994"/>
                </a:lnTo>
                <a:lnTo>
                  <a:pt x="9558" y="8010"/>
                </a:lnTo>
                <a:lnTo>
                  <a:pt x="9518" y="8025"/>
                </a:lnTo>
                <a:lnTo>
                  <a:pt x="9477" y="8041"/>
                </a:lnTo>
                <a:lnTo>
                  <a:pt x="9437" y="8056"/>
                </a:lnTo>
                <a:lnTo>
                  <a:pt x="9395" y="8070"/>
                </a:lnTo>
                <a:lnTo>
                  <a:pt x="9355" y="8084"/>
                </a:lnTo>
                <a:lnTo>
                  <a:pt x="9313" y="8098"/>
                </a:lnTo>
                <a:lnTo>
                  <a:pt x="9092" y="8171"/>
                </a:lnTo>
                <a:lnTo>
                  <a:pt x="9092" y="6628"/>
                </a:lnTo>
                <a:lnTo>
                  <a:pt x="9018" y="6654"/>
                </a:lnTo>
                <a:lnTo>
                  <a:pt x="8945" y="6678"/>
                </a:lnTo>
                <a:lnTo>
                  <a:pt x="8870" y="6701"/>
                </a:lnTo>
                <a:lnTo>
                  <a:pt x="8795" y="6722"/>
                </a:lnTo>
                <a:lnTo>
                  <a:pt x="8718" y="6743"/>
                </a:lnTo>
                <a:lnTo>
                  <a:pt x="8642" y="6761"/>
                </a:lnTo>
                <a:lnTo>
                  <a:pt x="8564" y="6779"/>
                </a:lnTo>
                <a:lnTo>
                  <a:pt x="8485" y="6795"/>
                </a:lnTo>
                <a:lnTo>
                  <a:pt x="8431" y="6805"/>
                </a:lnTo>
                <a:lnTo>
                  <a:pt x="8377" y="6815"/>
                </a:lnTo>
                <a:lnTo>
                  <a:pt x="8323" y="6824"/>
                </a:lnTo>
                <a:lnTo>
                  <a:pt x="8269" y="6832"/>
                </a:lnTo>
                <a:lnTo>
                  <a:pt x="8214" y="6840"/>
                </a:lnTo>
                <a:lnTo>
                  <a:pt x="8159" y="6848"/>
                </a:lnTo>
                <a:lnTo>
                  <a:pt x="8103" y="6854"/>
                </a:lnTo>
                <a:lnTo>
                  <a:pt x="8047" y="6860"/>
                </a:lnTo>
                <a:lnTo>
                  <a:pt x="7991" y="6865"/>
                </a:lnTo>
                <a:lnTo>
                  <a:pt x="7935" y="6870"/>
                </a:lnTo>
                <a:lnTo>
                  <a:pt x="7879" y="6873"/>
                </a:lnTo>
                <a:lnTo>
                  <a:pt x="7822" y="6877"/>
                </a:lnTo>
                <a:lnTo>
                  <a:pt x="7765" y="6879"/>
                </a:lnTo>
                <a:lnTo>
                  <a:pt x="7708" y="6881"/>
                </a:lnTo>
                <a:lnTo>
                  <a:pt x="7651" y="6882"/>
                </a:lnTo>
                <a:lnTo>
                  <a:pt x="7593" y="6882"/>
                </a:lnTo>
                <a:lnTo>
                  <a:pt x="7592" y="6882"/>
                </a:lnTo>
                <a:lnTo>
                  <a:pt x="7590" y="6882"/>
                </a:lnTo>
                <a:lnTo>
                  <a:pt x="7533" y="6882"/>
                </a:lnTo>
                <a:lnTo>
                  <a:pt x="7476" y="6881"/>
                </a:lnTo>
                <a:lnTo>
                  <a:pt x="7419" y="6879"/>
                </a:lnTo>
                <a:lnTo>
                  <a:pt x="7361" y="6877"/>
                </a:lnTo>
                <a:lnTo>
                  <a:pt x="7305" y="6873"/>
                </a:lnTo>
                <a:lnTo>
                  <a:pt x="7249" y="6870"/>
                </a:lnTo>
                <a:lnTo>
                  <a:pt x="7193" y="6865"/>
                </a:lnTo>
                <a:lnTo>
                  <a:pt x="7136" y="6860"/>
                </a:lnTo>
                <a:lnTo>
                  <a:pt x="7081" y="6854"/>
                </a:lnTo>
                <a:lnTo>
                  <a:pt x="7025" y="6848"/>
                </a:lnTo>
                <a:lnTo>
                  <a:pt x="6970" y="6840"/>
                </a:lnTo>
                <a:lnTo>
                  <a:pt x="6915" y="6832"/>
                </a:lnTo>
                <a:lnTo>
                  <a:pt x="6861" y="6824"/>
                </a:lnTo>
                <a:lnTo>
                  <a:pt x="6806" y="6815"/>
                </a:lnTo>
                <a:lnTo>
                  <a:pt x="6752" y="6805"/>
                </a:lnTo>
                <a:lnTo>
                  <a:pt x="6698" y="6795"/>
                </a:lnTo>
                <a:lnTo>
                  <a:pt x="6620" y="6779"/>
                </a:lnTo>
                <a:lnTo>
                  <a:pt x="6543" y="6761"/>
                </a:lnTo>
                <a:lnTo>
                  <a:pt x="6466" y="6743"/>
                </a:lnTo>
                <a:lnTo>
                  <a:pt x="6389" y="6722"/>
                </a:lnTo>
                <a:lnTo>
                  <a:pt x="6314" y="6701"/>
                </a:lnTo>
                <a:lnTo>
                  <a:pt x="6239" y="6678"/>
                </a:lnTo>
                <a:lnTo>
                  <a:pt x="6165" y="6654"/>
                </a:lnTo>
                <a:lnTo>
                  <a:pt x="6091" y="6628"/>
                </a:lnTo>
                <a:lnTo>
                  <a:pt x="6091" y="8171"/>
                </a:lnTo>
                <a:lnTo>
                  <a:pt x="5871" y="8098"/>
                </a:lnTo>
                <a:lnTo>
                  <a:pt x="5830" y="8084"/>
                </a:lnTo>
                <a:lnTo>
                  <a:pt x="5788" y="8070"/>
                </a:lnTo>
                <a:lnTo>
                  <a:pt x="5748" y="8056"/>
                </a:lnTo>
                <a:lnTo>
                  <a:pt x="5706" y="8041"/>
                </a:lnTo>
                <a:lnTo>
                  <a:pt x="5667" y="8025"/>
                </a:lnTo>
                <a:lnTo>
                  <a:pt x="5626" y="8010"/>
                </a:lnTo>
                <a:lnTo>
                  <a:pt x="5586" y="7994"/>
                </a:lnTo>
                <a:lnTo>
                  <a:pt x="5546" y="797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07" name="Google Shape;707;p67"/>
          <p:cNvSpPr/>
          <p:nvPr/>
        </p:nvSpPr>
        <p:spPr>
          <a:xfrm>
            <a:off x="4400551" y="1499181"/>
            <a:ext cx="3714900" cy="1371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08" name="Google Shape;708;p67"/>
          <p:cNvSpPr txBox="1">
            <a:spLocks noGrp="1"/>
          </p:cNvSpPr>
          <p:nvPr>
            <p:ph type="title"/>
          </p:nvPr>
        </p:nvSpPr>
        <p:spPr>
          <a:xfrm>
            <a:off x="4867070" y="1829751"/>
            <a:ext cx="2853000" cy="7533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3900"/>
              <a:buFont typeface="Georgia"/>
              <a:buNone/>
              <a:defRPr sz="39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9" name="Google Shape;709;p67"/>
          <p:cNvSpPr/>
          <p:nvPr/>
        </p:nvSpPr>
        <p:spPr>
          <a:xfrm>
            <a:off x="0" y="4729275"/>
            <a:ext cx="9144000" cy="4143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10" name="Google Shape;710;p6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11" name="Google Shape;711;p6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712" name="Google Shape;712;p6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grpSp>
        <p:nvGrpSpPr>
          <p:cNvPr id="713" name="Google Shape;713;p67"/>
          <p:cNvGrpSpPr/>
          <p:nvPr/>
        </p:nvGrpSpPr>
        <p:grpSpPr>
          <a:xfrm>
            <a:off x="4327495" y="1316285"/>
            <a:ext cx="4816577" cy="3827038"/>
            <a:chOff x="5769993" y="1755047"/>
            <a:chExt cx="6422102" cy="5102718"/>
          </a:xfrm>
        </p:grpSpPr>
        <p:sp>
          <p:nvSpPr>
            <p:cNvPr id="714" name="Google Shape;714;p67"/>
            <p:cNvSpPr/>
            <p:nvPr/>
          </p:nvSpPr>
          <p:spPr>
            <a:xfrm rot="-5400000">
              <a:off x="8821295" y="743134"/>
              <a:ext cx="319500" cy="6422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15" name="Google Shape;715;p67"/>
            <p:cNvSpPr/>
            <p:nvPr/>
          </p:nvSpPr>
          <p:spPr>
            <a:xfrm>
              <a:off x="5769993" y="1755065"/>
              <a:ext cx="319500" cy="235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16" name="Google Shape;716;p67"/>
            <p:cNvSpPr/>
            <p:nvPr/>
          </p:nvSpPr>
          <p:spPr>
            <a:xfrm rot="-5400000">
              <a:off x="8290951" y="-668503"/>
              <a:ext cx="319500" cy="5166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17" name="Google Shape;717;p67"/>
            <p:cNvSpPr/>
            <p:nvPr/>
          </p:nvSpPr>
          <p:spPr>
            <a:xfrm>
              <a:off x="10714372" y="1755065"/>
              <a:ext cx="319500" cy="5102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GE - thank you">
  <p:cSld name="GE - thank you">
    <p:bg>
      <p:bgPr>
        <a:solidFill>
          <a:schemeClr val="accent6"/>
        </a:solidFill>
        <a:effectLst/>
      </p:bgPr>
    </p:bg>
    <p:spTree>
      <p:nvGrpSpPr>
        <p:cNvPr id="1" name="Shape 718"/>
        <p:cNvGrpSpPr/>
        <p:nvPr/>
      </p:nvGrpSpPr>
      <p:grpSpPr>
        <a:xfrm>
          <a:off x="0" y="0"/>
          <a:ext cx="0" cy="0"/>
          <a:chOff x="0" y="0"/>
          <a:chExt cx="0" cy="0"/>
        </a:xfrm>
      </p:grpSpPr>
      <p:grpSp>
        <p:nvGrpSpPr>
          <p:cNvPr id="719" name="Google Shape;719;p68"/>
          <p:cNvGrpSpPr/>
          <p:nvPr/>
        </p:nvGrpSpPr>
        <p:grpSpPr>
          <a:xfrm>
            <a:off x="4567500" y="0"/>
            <a:ext cx="4576514" cy="5143500"/>
            <a:chOff x="6090000" y="0"/>
            <a:chExt cx="6102019" cy="6858000"/>
          </a:xfrm>
        </p:grpSpPr>
        <p:sp>
          <p:nvSpPr>
            <p:cNvPr id="720" name="Google Shape;720;p68"/>
            <p:cNvSpPr/>
            <p:nvPr/>
          </p:nvSpPr>
          <p:spPr>
            <a:xfrm>
              <a:off x="6090000" y="0"/>
              <a:ext cx="6102000" cy="68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21" name="Google Shape;721;p68"/>
            <p:cNvSpPr/>
            <p:nvPr/>
          </p:nvSpPr>
          <p:spPr>
            <a:xfrm>
              <a:off x="6090000" y="0"/>
              <a:ext cx="6102019" cy="6858000"/>
            </a:xfrm>
            <a:custGeom>
              <a:avLst/>
              <a:gdLst/>
              <a:ahLst/>
              <a:cxnLst/>
              <a:rect l="l" t="t" r="r" b="b"/>
              <a:pathLst>
                <a:path w="15400" h="17280" extrusionOk="0">
                  <a:moveTo>
                    <a:pt x="0" y="0"/>
                  </a:moveTo>
                  <a:lnTo>
                    <a:pt x="0" y="48"/>
                  </a:lnTo>
                  <a:lnTo>
                    <a:pt x="553" y="11"/>
                  </a:lnTo>
                  <a:lnTo>
                    <a:pt x="548" y="0"/>
                  </a:lnTo>
                  <a:lnTo>
                    <a:pt x="0" y="0"/>
                  </a:lnTo>
                  <a:close/>
                  <a:moveTo>
                    <a:pt x="0" y="267"/>
                  </a:moveTo>
                  <a:lnTo>
                    <a:pt x="0" y="729"/>
                  </a:lnTo>
                  <a:lnTo>
                    <a:pt x="30" y="726"/>
                  </a:lnTo>
                  <a:lnTo>
                    <a:pt x="352" y="244"/>
                  </a:lnTo>
                  <a:lnTo>
                    <a:pt x="342" y="245"/>
                  </a:lnTo>
                  <a:lnTo>
                    <a:pt x="342" y="244"/>
                  </a:lnTo>
                  <a:lnTo>
                    <a:pt x="0" y="267"/>
                  </a:lnTo>
                  <a:close/>
                  <a:moveTo>
                    <a:pt x="0" y="974"/>
                  </a:moveTo>
                  <a:lnTo>
                    <a:pt x="0" y="1198"/>
                  </a:lnTo>
                  <a:lnTo>
                    <a:pt x="244" y="1187"/>
                  </a:lnTo>
                  <a:lnTo>
                    <a:pt x="642" y="593"/>
                  </a:lnTo>
                  <a:lnTo>
                    <a:pt x="1023" y="1176"/>
                  </a:lnTo>
                  <a:lnTo>
                    <a:pt x="1741" y="1239"/>
                  </a:lnTo>
                  <a:lnTo>
                    <a:pt x="1739" y="1245"/>
                  </a:lnTo>
                  <a:lnTo>
                    <a:pt x="1746" y="1245"/>
                  </a:lnTo>
                  <a:lnTo>
                    <a:pt x="1441" y="1899"/>
                  </a:lnTo>
                  <a:lnTo>
                    <a:pt x="1755" y="2520"/>
                  </a:lnTo>
                  <a:lnTo>
                    <a:pt x="1042" y="2566"/>
                  </a:lnTo>
                  <a:lnTo>
                    <a:pt x="673" y="3141"/>
                  </a:lnTo>
                  <a:lnTo>
                    <a:pt x="264" y="2539"/>
                  </a:lnTo>
                  <a:lnTo>
                    <a:pt x="0" y="2521"/>
                  </a:lnTo>
                  <a:lnTo>
                    <a:pt x="0" y="2745"/>
                  </a:lnTo>
                  <a:lnTo>
                    <a:pt x="139" y="2755"/>
                  </a:lnTo>
                  <a:lnTo>
                    <a:pt x="679" y="3547"/>
                  </a:lnTo>
                  <a:lnTo>
                    <a:pt x="1170" y="2782"/>
                  </a:lnTo>
                  <a:lnTo>
                    <a:pt x="2108" y="2721"/>
                  </a:lnTo>
                  <a:lnTo>
                    <a:pt x="1689" y="1894"/>
                  </a:lnTo>
                  <a:lnTo>
                    <a:pt x="2086" y="1044"/>
                  </a:lnTo>
                  <a:lnTo>
                    <a:pt x="1151" y="962"/>
                  </a:lnTo>
                  <a:lnTo>
                    <a:pt x="644" y="187"/>
                  </a:lnTo>
                  <a:lnTo>
                    <a:pt x="121" y="968"/>
                  </a:lnTo>
                  <a:lnTo>
                    <a:pt x="0" y="974"/>
                  </a:lnTo>
                  <a:close/>
                  <a:moveTo>
                    <a:pt x="0" y="1441"/>
                  </a:moveTo>
                  <a:lnTo>
                    <a:pt x="0" y="1555"/>
                  </a:lnTo>
                  <a:lnTo>
                    <a:pt x="151" y="1868"/>
                  </a:lnTo>
                  <a:lnTo>
                    <a:pt x="0" y="2177"/>
                  </a:lnTo>
                  <a:lnTo>
                    <a:pt x="0" y="2279"/>
                  </a:lnTo>
                  <a:lnTo>
                    <a:pt x="404" y="2306"/>
                  </a:lnTo>
                  <a:lnTo>
                    <a:pt x="670" y="2697"/>
                  </a:lnTo>
                  <a:lnTo>
                    <a:pt x="913" y="2318"/>
                  </a:lnTo>
                  <a:lnTo>
                    <a:pt x="1375" y="2287"/>
                  </a:lnTo>
                  <a:lnTo>
                    <a:pt x="1168" y="1878"/>
                  </a:lnTo>
                  <a:lnTo>
                    <a:pt x="1363" y="1461"/>
                  </a:lnTo>
                  <a:lnTo>
                    <a:pt x="1363" y="1461"/>
                  </a:lnTo>
                  <a:lnTo>
                    <a:pt x="1363" y="1461"/>
                  </a:lnTo>
                  <a:lnTo>
                    <a:pt x="905" y="1421"/>
                  </a:lnTo>
                  <a:lnTo>
                    <a:pt x="653" y="1038"/>
                  </a:lnTo>
                  <a:lnTo>
                    <a:pt x="396" y="1422"/>
                  </a:lnTo>
                  <a:lnTo>
                    <a:pt x="0" y="1441"/>
                  </a:lnTo>
                  <a:close/>
                  <a:moveTo>
                    <a:pt x="0" y="3002"/>
                  </a:moveTo>
                  <a:lnTo>
                    <a:pt x="0" y="3459"/>
                  </a:lnTo>
                  <a:lnTo>
                    <a:pt x="344" y="3489"/>
                  </a:lnTo>
                  <a:lnTo>
                    <a:pt x="0" y="3002"/>
                  </a:lnTo>
                  <a:close/>
                  <a:moveTo>
                    <a:pt x="0" y="3708"/>
                  </a:moveTo>
                  <a:lnTo>
                    <a:pt x="0" y="3932"/>
                  </a:lnTo>
                  <a:lnTo>
                    <a:pt x="176" y="3947"/>
                  </a:lnTo>
                  <a:lnTo>
                    <a:pt x="173" y="3954"/>
                  </a:lnTo>
                  <a:lnTo>
                    <a:pt x="181" y="3954"/>
                  </a:lnTo>
                  <a:lnTo>
                    <a:pt x="0" y="4341"/>
                  </a:lnTo>
                  <a:lnTo>
                    <a:pt x="0" y="4854"/>
                  </a:lnTo>
                  <a:lnTo>
                    <a:pt x="190" y="5228"/>
                  </a:lnTo>
                  <a:lnTo>
                    <a:pt x="0" y="5241"/>
                  </a:lnTo>
                  <a:lnTo>
                    <a:pt x="0" y="5466"/>
                  </a:lnTo>
                  <a:lnTo>
                    <a:pt x="543" y="5429"/>
                  </a:lnTo>
                  <a:lnTo>
                    <a:pt x="124" y="4603"/>
                  </a:lnTo>
                  <a:lnTo>
                    <a:pt x="521" y="3753"/>
                  </a:lnTo>
                  <a:lnTo>
                    <a:pt x="0" y="3708"/>
                  </a:lnTo>
                  <a:close/>
                  <a:moveTo>
                    <a:pt x="0" y="5684"/>
                  </a:moveTo>
                  <a:lnTo>
                    <a:pt x="0" y="6146"/>
                  </a:lnTo>
                  <a:lnTo>
                    <a:pt x="19" y="6144"/>
                  </a:lnTo>
                  <a:lnTo>
                    <a:pt x="342" y="5662"/>
                  </a:lnTo>
                  <a:lnTo>
                    <a:pt x="331" y="5664"/>
                  </a:lnTo>
                  <a:lnTo>
                    <a:pt x="331" y="5662"/>
                  </a:lnTo>
                  <a:lnTo>
                    <a:pt x="0" y="5684"/>
                  </a:lnTo>
                  <a:close/>
                  <a:moveTo>
                    <a:pt x="0" y="6391"/>
                  </a:moveTo>
                  <a:lnTo>
                    <a:pt x="0" y="6616"/>
                  </a:lnTo>
                  <a:lnTo>
                    <a:pt x="235" y="6605"/>
                  </a:lnTo>
                  <a:lnTo>
                    <a:pt x="631" y="6011"/>
                  </a:lnTo>
                  <a:lnTo>
                    <a:pt x="1013" y="6593"/>
                  </a:lnTo>
                  <a:lnTo>
                    <a:pt x="1732" y="6657"/>
                  </a:lnTo>
                  <a:lnTo>
                    <a:pt x="1728" y="6663"/>
                  </a:lnTo>
                  <a:lnTo>
                    <a:pt x="1735" y="6664"/>
                  </a:lnTo>
                  <a:lnTo>
                    <a:pt x="1430" y="7317"/>
                  </a:lnTo>
                  <a:lnTo>
                    <a:pt x="1745" y="7938"/>
                  </a:lnTo>
                  <a:lnTo>
                    <a:pt x="1031" y="7984"/>
                  </a:lnTo>
                  <a:lnTo>
                    <a:pt x="663" y="8559"/>
                  </a:lnTo>
                  <a:lnTo>
                    <a:pt x="253" y="7957"/>
                  </a:lnTo>
                  <a:lnTo>
                    <a:pt x="0" y="7940"/>
                  </a:lnTo>
                  <a:lnTo>
                    <a:pt x="0" y="8164"/>
                  </a:lnTo>
                  <a:lnTo>
                    <a:pt x="129" y="8173"/>
                  </a:lnTo>
                  <a:lnTo>
                    <a:pt x="668" y="8965"/>
                  </a:lnTo>
                  <a:lnTo>
                    <a:pt x="1159" y="8200"/>
                  </a:lnTo>
                  <a:lnTo>
                    <a:pt x="2097" y="8139"/>
                  </a:lnTo>
                  <a:lnTo>
                    <a:pt x="1679" y="7313"/>
                  </a:lnTo>
                  <a:lnTo>
                    <a:pt x="2075" y="6463"/>
                  </a:lnTo>
                  <a:lnTo>
                    <a:pt x="1140" y="6381"/>
                  </a:lnTo>
                  <a:lnTo>
                    <a:pt x="633" y="5605"/>
                  </a:lnTo>
                  <a:lnTo>
                    <a:pt x="111" y="6386"/>
                  </a:lnTo>
                  <a:lnTo>
                    <a:pt x="0" y="6391"/>
                  </a:lnTo>
                  <a:close/>
                  <a:moveTo>
                    <a:pt x="0" y="6859"/>
                  </a:moveTo>
                  <a:lnTo>
                    <a:pt x="0" y="6995"/>
                  </a:lnTo>
                  <a:lnTo>
                    <a:pt x="141" y="7287"/>
                  </a:lnTo>
                  <a:lnTo>
                    <a:pt x="0" y="7574"/>
                  </a:lnTo>
                  <a:lnTo>
                    <a:pt x="0" y="7697"/>
                  </a:lnTo>
                  <a:lnTo>
                    <a:pt x="393" y="7724"/>
                  </a:lnTo>
                  <a:lnTo>
                    <a:pt x="659" y="8115"/>
                  </a:lnTo>
                  <a:lnTo>
                    <a:pt x="903" y="7736"/>
                  </a:lnTo>
                  <a:lnTo>
                    <a:pt x="1365" y="7706"/>
                  </a:lnTo>
                  <a:lnTo>
                    <a:pt x="1158" y="7296"/>
                  </a:lnTo>
                  <a:lnTo>
                    <a:pt x="1352" y="6880"/>
                  </a:lnTo>
                  <a:lnTo>
                    <a:pt x="1352" y="6880"/>
                  </a:lnTo>
                  <a:lnTo>
                    <a:pt x="1352" y="6880"/>
                  </a:lnTo>
                  <a:lnTo>
                    <a:pt x="894" y="6840"/>
                  </a:lnTo>
                  <a:lnTo>
                    <a:pt x="643" y="6456"/>
                  </a:lnTo>
                  <a:lnTo>
                    <a:pt x="385" y="6841"/>
                  </a:lnTo>
                  <a:lnTo>
                    <a:pt x="0" y="6859"/>
                  </a:lnTo>
                  <a:close/>
                  <a:moveTo>
                    <a:pt x="0" y="8436"/>
                  </a:moveTo>
                  <a:lnTo>
                    <a:pt x="0" y="8878"/>
                  </a:lnTo>
                  <a:lnTo>
                    <a:pt x="333" y="8908"/>
                  </a:lnTo>
                  <a:lnTo>
                    <a:pt x="0" y="8436"/>
                  </a:lnTo>
                  <a:close/>
                  <a:moveTo>
                    <a:pt x="0" y="9127"/>
                  </a:moveTo>
                  <a:lnTo>
                    <a:pt x="0" y="9352"/>
                  </a:lnTo>
                  <a:lnTo>
                    <a:pt x="165" y="9366"/>
                  </a:lnTo>
                  <a:lnTo>
                    <a:pt x="162" y="9372"/>
                  </a:lnTo>
                  <a:lnTo>
                    <a:pt x="170" y="9372"/>
                  </a:lnTo>
                  <a:lnTo>
                    <a:pt x="0" y="9736"/>
                  </a:lnTo>
                  <a:lnTo>
                    <a:pt x="0" y="10293"/>
                  </a:lnTo>
                  <a:lnTo>
                    <a:pt x="179" y="10647"/>
                  </a:lnTo>
                  <a:lnTo>
                    <a:pt x="0" y="10659"/>
                  </a:lnTo>
                  <a:lnTo>
                    <a:pt x="0" y="10883"/>
                  </a:lnTo>
                  <a:lnTo>
                    <a:pt x="532" y="10848"/>
                  </a:lnTo>
                  <a:lnTo>
                    <a:pt x="113" y="10021"/>
                  </a:lnTo>
                  <a:lnTo>
                    <a:pt x="510" y="9171"/>
                  </a:lnTo>
                  <a:lnTo>
                    <a:pt x="0" y="9127"/>
                  </a:lnTo>
                  <a:close/>
                  <a:moveTo>
                    <a:pt x="0" y="11102"/>
                  </a:moveTo>
                  <a:lnTo>
                    <a:pt x="0" y="11564"/>
                  </a:lnTo>
                  <a:lnTo>
                    <a:pt x="9" y="11562"/>
                  </a:lnTo>
                  <a:lnTo>
                    <a:pt x="331" y="11081"/>
                  </a:lnTo>
                  <a:lnTo>
                    <a:pt x="320" y="11082"/>
                  </a:lnTo>
                  <a:lnTo>
                    <a:pt x="321" y="11081"/>
                  </a:lnTo>
                  <a:lnTo>
                    <a:pt x="0" y="11102"/>
                  </a:lnTo>
                  <a:close/>
                  <a:moveTo>
                    <a:pt x="0" y="11810"/>
                  </a:moveTo>
                  <a:lnTo>
                    <a:pt x="0" y="12033"/>
                  </a:lnTo>
                  <a:lnTo>
                    <a:pt x="224" y="12023"/>
                  </a:lnTo>
                  <a:lnTo>
                    <a:pt x="620" y="11430"/>
                  </a:lnTo>
                  <a:lnTo>
                    <a:pt x="1002" y="12012"/>
                  </a:lnTo>
                  <a:lnTo>
                    <a:pt x="1721" y="12074"/>
                  </a:lnTo>
                  <a:lnTo>
                    <a:pt x="1718" y="12081"/>
                  </a:lnTo>
                  <a:lnTo>
                    <a:pt x="1724" y="12082"/>
                  </a:lnTo>
                  <a:lnTo>
                    <a:pt x="1419" y="12735"/>
                  </a:lnTo>
                  <a:lnTo>
                    <a:pt x="1734" y="13356"/>
                  </a:lnTo>
                  <a:lnTo>
                    <a:pt x="1020" y="13403"/>
                  </a:lnTo>
                  <a:lnTo>
                    <a:pt x="653" y="13977"/>
                  </a:lnTo>
                  <a:lnTo>
                    <a:pt x="242" y="13376"/>
                  </a:lnTo>
                  <a:lnTo>
                    <a:pt x="0" y="13359"/>
                  </a:lnTo>
                  <a:lnTo>
                    <a:pt x="0" y="13583"/>
                  </a:lnTo>
                  <a:lnTo>
                    <a:pt x="118" y="13591"/>
                  </a:lnTo>
                  <a:lnTo>
                    <a:pt x="658" y="14383"/>
                  </a:lnTo>
                  <a:lnTo>
                    <a:pt x="1149" y="13619"/>
                  </a:lnTo>
                  <a:lnTo>
                    <a:pt x="2087" y="13557"/>
                  </a:lnTo>
                  <a:lnTo>
                    <a:pt x="1668" y="12731"/>
                  </a:lnTo>
                  <a:lnTo>
                    <a:pt x="2066" y="11881"/>
                  </a:lnTo>
                  <a:lnTo>
                    <a:pt x="1130" y="11799"/>
                  </a:lnTo>
                  <a:lnTo>
                    <a:pt x="623" y="11024"/>
                  </a:lnTo>
                  <a:lnTo>
                    <a:pt x="101" y="11804"/>
                  </a:lnTo>
                  <a:lnTo>
                    <a:pt x="0" y="11810"/>
                  </a:lnTo>
                  <a:close/>
                  <a:moveTo>
                    <a:pt x="0" y="12276"/>
                  </a:moveTo>
                  <a:lnTo>
                    <a:pt x="0" y="12435"/>
                  </a:lnTo>
                  <a:lnTo>
                    <a:pt x="130" y="12705"/>
                  </a:lnTo>
                  <a:lnTo>
                    <a:pt x="0" y="12971"/>
                  </a:lnTo>
                  <a:lnTo>
                    <a:pt x="0" y="13117"/>
                  </a:lnTo>
                  <a:lnTo>
                    <a:pt x="383" y="13143"/>
                  </a:lnTo>
                  <a:lnTo>
                    <a:pt x="649" y="13533"/>
                  </a:lnTo>
                  <a:lnTo>
                    <a:pt x="892" y="13154"/>
                  </a:lnTo>
                  <a:lnTo>
                    <a:pt x="1354" y="13124"/>
                  </a:lnTo>
                  <a:lnTo>
                    <a:pt x="1147" y="12715"/>
                  </a:lnTo>
                  <a:lnTo>
                    <a:pt x="1341" y="12298"/>
                  </a:lnTo>
                  <a:lnTo>
                    <a:pt x="1341" y="12298"/>
                  </a:lnTo>
                  <a:lnTo>
                    <a:pt x="1341" y="12298"/>
                  </a:lnTo>
                  <a:lnTo>
                    <a:pt x="883" y="12258"/>
                  </a:lnTo>
                  <a:lnTo>
                    <a:pt x="632" y="11875"/>
                  </a:lnTo>
                  <a:lnTo>
                    <a:pt x="374" y="12259"/>
                  </a:lnTo>
                  <a:lnTo>
                    <a:pt x="0" y="12276"/>
                  </a:lnTo>
                  <a:close/>
                  <a:moveTo>
                    <a:pt x="0" y="13868"/>
                  </a:moveTo>
                  <a:lnTo>
                    <a:pt x="0" y="14297"/>
                  </a:lnTo>
                  <a:lnTo>
                    <a:pt x="322" y="14326"/>
                  </a:lnTo>
                  <a:lnTo>
                    <a:pt x="0" y="13868"/>
                  </a:lnTo>
                  <a:close/>
                  <a:moveTo>
                    <a:pt x="0" y="14547"/>
                  </a:moveTo>
                  <a:lnTo>
                    <a:pt x="0" y="14770"/>
                  </a:lnTo>
                  <a:lnTo>
                    <a:pt x="155" y="14784"/>
                  </a:lnTo>
                  <a:lnTo>
                    <a:pt x="152" y="14791"/>
                  </a:lnTo>
                  <a:lnTo>
                    <a:pt x="159" y="14791"/>
                  </a:lnTo>
                  <a:lnTo>
                    <a:pt x="0" y="15132"/>
                  </a:lnTo>
                  <a:lnTo>
                    <a:pt x="0" y="15732"/>
                  </a:lnTo>
                  <a:lnTo>
                    <a:pt x="169" y="16065"/>
                  </a:lnTo>
                  <a:lnTo>
                    <a:pt x="0" y="16076"/>
                  </a:lnTo>
                  <a:lnTo>
                    <a:pt x="0" y="16300"/>
                  </a:lnTo>
                  <a:lnTo>
                    <a:pt x="521" y="16266"/>
                  </a:lnTo>
                  <a:lnTo>
                    <a:pt x="103" y="15440"/>
                  </a:lnTo>
                  <a:lnTo>
                    <a:pt x="499" y="14590"/>
                  </a:lnTo>
                  <a:lnTo>
                    <a:pt x="0" y="14547"/>
                  </a:lnTo>
                  <a:close/>
                  <a:moveTo>
                    <a:pt x="0" y="16520"/>
                  </a:moveTo>
                  <a:lnTo>
                    <a:pt x="0" y="16978"/>
                  </a:lnTo>
                  <a:lnTo>
                    <a:pt x="321" y="16499"/>
                  </a:lnTo>
                  <a:lnTo>
                    <a:pt x="309" y="16500"/>
                  </a:lnTo>
                  <a:lnTo>
                    <a:pt x="310" y="16499"/>
                  </a:lnTo>
                  <a:lnTo>
                    <a:pt x="0" y="16520"/>
                  </a:lnTo>
                  <a:close/>
                  <a:moveTo>
                    <a:pt x="0" y="17227"/>
                  </a:moveTo>
                  <a:lnTo>
                    <a:pt x="0" y="17280"/>
                  </a:lnTo>
                  <a:lnTo>
                    <a:pt x="321" y="17280"/>
                  </a:lnTo>
                  <a:lnTo>
                    <a:pt x="611" y="16848"/>
                  </a:lnTo>
                  <a:lnTo>
                    <a:pt x="893" y="17280"/>
                  </a:lnTo>
                  <a:lnTo>
                    <a:pt x="1839" y="17280"/>
                  </a:lnTo>
                  <a:lnTo>
                    <a:pt x="1120" y="17217"/>
                  </a:lnTo>
                  <a:lnTo>
                    <a:pt x="613" y="16442"/>
                  </a:lnTo>
                  <a:lnTo>
                    <a:pt x="90" y="17223"/>
                  </a:lnTo>
                  <a:lnTo>
                    <a:pt x="0" y="17227"/>
                  </a:lnTo>
                  <a:close/>
                  <a:moveTo>
                    <a:pt x="2320" y="17280"/>
                  </a:moveTo>
                  <a:lnTo>
                    <a:pt x="3451" y="17280"/>
                  </a:lnTo>
                  <a:lnTo>
                    <a:pt x="3741" y="16848"/>
                  </a:lnTo>
                  <a:lnTo>
                    <a:pt x="4023" y="17280"/>
                  </a:lnTo>
                  <a:lnTo>
                    <a:pt x="4970" y="17280"/>
                  </a:lnTo>
                  <a:lnTo>
                    <a:pt x="4250" y="17217"/>
                  </a:lnTo>
                  <a:lnTo>
                    <a:pt x="3743" y="16442"/>
                  </a:lnTo>
                  <a:lnTo>
                    <a:pt x="3220" y="17223"/>
                  </a:lnTo>
                  <a:lnTo>
                    <a:pt x="2312" y="17265"/>
                  </a:lnTo>
                  <a:lnTo>
                    <a:pt x="2320" y="17280"/>
                  </a:lnTo>
                  <a:close/>
                  <a:moveTo>
                    <a:pt x="5450" y="17280"/>
                  </a:moveTo>
                  <a:lnTo>
                    <a:pt x="6583" y="17280"/>
                  </a:lnTo>
                  <a:lnTo>
                    <a:pt x="6873" y="16848"/>
                  </a:lnTo>
                  <a:lnTo>
                    <a:pt x="7155" y="17280"/>
                  </a:lnTo>
                  <a:lnTo>
                    <a:pt x="8100" y="17280"/>
                  </a:lnTo>
                  <a:lnTo>
                    <a:pt x="7382" y="17217"/>
                  </a:lnTo>
                  <a:lnTo>
                    <a:pt x="6875" y="16442"/>
                  </a:lnTo>
                  <a:lnTo>
                    <a:pt x="6352" y="17223"/>
                  </a:lnTo>
                  <a:lnTo>
                    <a:pt x="5444" y="17265"/>
                  </a:lnTo>
                  <a:lnTo>
                    <a:pt x="5450" y="17280"/>
                  </a:lnTo>
                  <a:close/>
                  <a:moveTo>
                    <a:pt x="8581" y="17280"/>
                  </a:moveTo>
                  <a:lnTo>
                    <a:pt x="9713" y="17280"/>
                  </a:lnTo>
                  <a:lnTo>
                    <a:pt x="10003" y="16848"/>
                  </a:lnTo>
                  <a:lnTo>
                    <a:pt x="10286" y="17280"/>
                  </a:lnTo>
                  <a:lnTo>
                    <a:pt x="11232" y="17280"/>
                  </a:lnTo>
                  <a:lnTo>
                    <a:pt x="10512" y="17217"/>
                  </a:lnTo>
                  <a:lnTo>
                    <a:pt x="10005" y="16442"/>
                  </a:lnTo>
                  <a:lnTo>
                    <a:pt x="9482" y="17223"/>
                  </a:lnTo>
                  <a:lnTo>
                    <a:pt x="8574" y="17265"/>
                  </a:lnTo>
                  <a:lnTo>
                    <a:pt x="8581" y="17280"/>
                  </a:lnTo>
                  <a:close/>
                  <a:moveTo>
                    <a:pt x="11712" y="17280"/>
                  </a:moveTo>
                  <a:lnTo>
                    <a:pt x="12845" y="17280"/>
                  </a:lnTo>
                  <a:lnTo>
                    <a:pt x="13134" y="16848"/>
                  </a:lnTo>
                  <a:lnTo>
                    <a:pt x="13416" y="17280"/>
                  </a:lnTo>
                  <a:lnTo>
                    <a:pt x="14362" y="17280"/>
                  </a:lnTo>
                  <a:lnTo>
                    <a:pt x="13643" y="17217"/>
                  </a:lnTo>
                  <a:lnTo>
                    <a:pt x="13137" y="16442"/>
                  </a:lnTo>
                  <a:lnTo>
                    <a:pt x="12613" y="17223"/>
                  </a:lnTo>
                  <a:lnTo>
                    <a:pt x="11705" y="17265"/>
                  </a:lnTo>
                  <a:lnTo>
                    <a:pt x="11712" y="17280"/>
                  </a:lnTo>
                  <a:close/>
                  <a:moveTo>
                    <a:pt x="14843" y="17280"/>
                  </a:moveTo>
                  <a:lnTo>
                    <a:pt x="15400" y="17280"/>
                  </a:lnTo>
                  <a:lnTo>
                    <a:pt x="15400" y="17239"/>
                  </a:lnTo>
                  <a:lnTo>
                    <a:pt x="14836" y="17265"/>
                  </a:lnTo>
                  <a:lnTo>
                    <a:pt x="14843" y="17280"/>
                  </a:lnTo>
                  <a:close/>
                  <a:moveTo>
                    <a:pt x="15400" y="17004"/>
                  </a:moveTo>
                  <a:lnTo>
                    <a:pt x="15400" y="16536"/>
                  </a:lnTo>
                  <a:lnTo>
                    <a:pt x="15386" y="16537"/>
                  </a:lnTo>
                  <a:lnTo>
                    <a:pt x="15035" y="17035"/>
                  </a:lnTo>
                  <a:lnTo>
                    <a:pt x="15047" y="17034"/>
                  </a:lnTo>
                  <a:lnTo>
                    <a:pt x="15045" y="17035"/>
                  </a:lnTo>
                  <a:lnTo>
                    <a:pt x="15400" y="17004"/>
                  </a:lnTo>
                  <a:close/>
                  <a:moveTo>
                    <a:pt x="15400" y="16318"/>
                  </a:moveTo>
                  <a:lnTo>
                    <a:pt x="15400" y="16093"/>
                  </a:lnTo>
                  <a:lnTo>
                    <a:pt x="15110" y="16113"/>
                  </a:lnTo>
                  <a:lnTo>
                    <a:pt x="14742" y="16686"/>
                  </a:lnTo>
                  <a:lnTo>
                    <a:pt x="14332" y="16084"/>
                  </a:lnTo>
                  <a:lnTo>
                    <a:pt x="13643" y="16038"/>
                  </a:lnTo>
                  <a:lnTo>
                    <a:pt x="13643" y="16038"/>
                  </a:lnTo>
                  <a:lnTo>
                    <a:pt x="13643" y="16038"/>
                  </a:lnTo>
                  <a:lnTo>
                    <a:pt x="13947" y="15419"/>
                  </a:lnTo>
                  <a:lnTo>
                    <a:pt x="13631" y="14764"/>
                  </a:lnTo>
                  <a:lnTo>
                    <a:pt x="14313" y="14732"/>
                  </a:lnTo>
                  <a:lnTo>
                    <a:pt x="14710" y="14138"/>
                  </a:lnTo>
                  <a:lnTo>
                    <a:pt x="15091" y="14721"/>
                  </a:lnTo>
                  <a:lnTo>
                    <a:pt x="15400" y="14748"/>
                  </a:lnTo>
                  <a:lnTo>
                    <a:pt x="15400" y="14524"/>
                  </a:lnTo>
                  <a:lnTo>
                    <a:pt x="15219" y="14508"/>
                  </a:lnTo>
                  <a:lnTo>
                    <a:pt x="14713" y="13733"/>
                  </a:lnTo>
                  <a:lnTo>
                    <a:pt x="14189" y="14514"/>
                  </a:lnTo>
                  <a:lnTo>
                    <a:pt x="13281" y="14556"/>
                  </a:lnTo>
                  <a:lnTo>
                    <a:pt x="13699" y="15419"/>
                  </a:lnTo>
                  <a:lnTo>
                    <a:pt x="13299" y="16232"/>
                  </a:lnTo>
                  <a:lnTo>
                    <a:pt x="13306" y="16232"/>
                  </a:lnTo>
                  <a:lnTo>
                    <a:pt x="13303" y="16239"/>
                  </a:lnTo>
                  <a:lnTo>
                    <a:pt x="14208" y="16300"/>
                  </a:lnTo>
                  <a:lnTo>
                    <a:pt x="14747" y="17093"/>
                  </a:lnTo>
                  <a:lnTo>
                    <a:pt x="15238" y="16327"/>
                  </a:lnTo>
                  <a:lnTo>
                    <a:pt x="15400" y="16318"/>
                  </a:lnTo>
                  <a:close/>
                  <a:moveTo>
                    <a:pt x="15400" y="15836"/>
                  </a:moveTo>
                  <a:lnTo>
                    <a:pt x="15400" y="15747"/>
                  </a:lnTo>
                  <a:lnTo>
                    <a:pt x="15236" y="15423"/>
                  </a:lnTo>
                  <a:lnTo>
                    <a:pt x="15400" y="15072"/>
                  </a:lnTo>
                  <a:lnTo>
                    <a:pt x="15400" y="15004"/>
                  </a:lnTo>
                  <a:lnTo>
                    <a:pt x="14972" y="14968"/>
                  </a:lnTo>
                  <a:lnTo>
                    <a:pt x="14721" y="14583"/>
                  </a:lnTo>
                  <a:lnTo>
                    <a:pt x="14464" y="14968"/>
                  </a:lnTo>
                  <a:lnTo>
                    <a:pt x="14014" y="14989"/>
                  </a:lnTo>
                  <a:lnTo>
                    <a:pt x="14220" y="15414"/>
                  </a:lnTo>
                  <a:lnTo>
                    <a:pt x="14023" y="15814"/>
                  </a:lnTo>
                  <a:lnTo>
                    <a:pt x="14029" y="15816"/>
                  </a:lnTo>
                  <a:lnTo>
                    <a:pt x="14027" y="15822"/>
                  </a:lnTo>
                  <a:lnTo>
                    <a:pt x="14473" y="15851"/>
                  </a:lnTo>
                  <a:lnTo>
                    <a:pt x="14738" y="16242"/>
                  </a:lnTo>
                  <a:lnTo>
                    <a:pt x="14981" y="15863"/>
                  </a:lnTo>
                  <a:lnTo>
                    <a:pt x="15400" y="15836"/>
                  </a:lnTo>
                  <a:close/>
                  <a:moveTo>
                    <a:pt x="15400" y="14274"/>
                  </a:moveTo>
                  <a:lnTo>
                    <a:pt x="15400" y="13813"/>
                  </a:lnTo>
                  <a:lnTo>
                    <a:pt x="15048" y="13791"/>
                  </a:lnTo>
                  <a:lnTo>
                    <a:pt x="15048" y="13791"/>
                  </a:lnTo>
                  <a:lnTo>
                    <a:pt x="15048" y="13791"/>
                  </a:lnTo>
                  <a:lnTo>
                    <a:pt x="15370" y="14271"/>
                  </a:lnTo>
                  <a:lnTo>
                    <a:pt x="15400" y="14274"/>
                  </a:lnTo>
                  <a:close/>
                  <a:moveTo>
                    <a:pt x="15400" y="13566"/>
                  </a:moveTo>
                  <a:lnTo>
                    <a:pt x="15400" y="13342"/>
                  </a:lnTo>
                  <a:lnTo>
                    <a:pt x="15210" y="13329"/>
                  </a:lnTo>
                  <a:lnTo>
                    <a:pt x="15210" y="13329"/>
                  </a:lnTo>
                  <a:lnTo>
                    <a:pt x="15210" y="13329"/>
                  </a:lnTo>
                  <a:lnTo>
                    <a:pt x="15400" y="12941"/>
                  </a:lnTo>
                  <a:lnTo>
                    <a:pt x="15400" y="12477"/>
                  </a:lnTo>
                  <a:lnTo>
                    <a:pt x="15196" y="12055"/>
                  </a:lnTo>
                  <a:lnTo>
                    <a:pt x="15400" y="12045"/>
                  </a:lnTo>
                  <a:lnTo>
                    <a:pt x="15400" y="11821"/>
                  </a:lnTo>
                  <a:lnTo>
                    <a:pt x="14847" y="11847"/>
                  </a:lnTo>
                  <a:lnTo>
                    <a:pt x="15264" y="12709"/>
                  </a:lnTo>
                  <a:lnTo>
                    <a:pt x="14865" y="13523"/>
                  </a:lnTo>
                  <a:lnTo>
                    <a:pt x="14871" y="13524"/>
                  </a:lnTo>
                  <a:lnTo>
                    <a:pt x="14868" y="13530"/>
                  </a:lnTo>
                  <a:lnTo>
                    <a:pt x="15400" y="13566"/>
                  </a:lnTo>
                  <a:close/>
                  <a:moveTo>
                    <a:pt x="15400" y="11586"/>
                  </a:moveTo>
                  <a:lnTo>
                    <a:pt x="15400" y="11119"/>
                  </a:lnTo>
                  <a:lnTo>
                    <a:pt x="15397" y="11119"/>
                  </a:lnTo>
                  <a:lnTo>
                    <a:pt x="15045" y="11618"/>
                  </a:lnTo>
                  <a:lnTo>
                    <a:pt x="15057" y="11616"/>
                  </a:lnTo>
                  <a:lnTo>
                    <a:pt x="15056" y="11618"/>
                  </a:lnTo>
                  <a:lnTo>
                    <a:pt x="15400" y="11586"/>
                  </a:lnTo>
                  <a:close/>
                  <a:moveTo>
                    <a:pt x="15400" y="10899"/>
                  </a:moveTo>
                  <a:lnTo>
                    <a:pt x="15400" y="10676"/>
                  </a:lnTo>
                  <a:lnTo>
                    <a:pt x="15121" y="10694"/>
                  </a:lnTo>
                  <a:lnTo>
                    <a:pt x="14753" y="11269"/>
                  </a:lnTo>
                  <a:lnTo>
                    <a:pt x="14343" y="10666"/>
                  </a:lnTo>
                  <a:lnTo>
                    <a:pt x="13654" y="10620"/>
                  </a:lnTo>
                  <a:lnTo>
                    <a:pt x="13654" y="10620"/>
                  </a:lnTo>
                  <a:lnTo>
                    <a:pt x="13654" y="10620"/>
                  </a:lnTo>
                  <a:lnTo>
                    <a:pt x="13958" y="10001"/>
                  </a:lnTo>
                  <a:lnTo>
                    <a:pt x="13641" y="9345"/>
                  </a:lnTo>
                  <a:lnTo>
                    <a:pt x="14323" y="9314"/>
                  </a:lnTo>
                  <a:lnTo>
                    <a:pt x="14721" y="8720"/>
                  </a:lnTo>
                  <a:lnTo>
                    <a:pt x="15102" y="9303"/>
                  </a:lnTo>
                  <a:lnTo>
                    <a:pt x="15400" y="9329"/>
                  </a:lnTo>
                  <a:lnTo>
                    <a:pt x="15400" y="9104"/>
                  </a:lnTo>
                  <a:lnTo>
                    <a:pt x="15230" y="9090"/>
                  </a:lnTo>
                  <a:lnTo>
                    <a:pt x="14723" y="8315"/>
                  </a:lnTo>
                  <a:lnTo>
                    <a:pt x="14200" y="9096"/>
                  </a:lnTo>
                  <a:lnTo>
                    <a:pt x="13292" y="9138"/>
                  </a:lnTo>
                  <a:lnTo>
                    <a:pt x="13709" y="10001"/>
                  </a:lnTo>
                  <a:lnTo>
                    <a:pt x="13309" y="10814"/>
                  </a:lnTo>
                  <a:lnTo>
                    <a:pt x="13317" y="10814"/>
                  </a:lnTo>
                  <a:lnTo>
                    <a:pt x="13314" y="10821"/>
                  </a:lnTo>
                  <a:lnTo>
                    <a:pt x="14219" y="10882"/>
                  </a:lnTo>
                  <a:lnTo>
                    <a:pt x="14758" y="11675"/>
                  </a:lnTo>
                  <a:lnTo>
                    <a:pt x="15249" y="10910"/>
                  </a:lnTo>
                  <a:lnTo>
                    <a:pt x="15400" y="10899"/>
                  </a:lnTo>
                  <a:close/>
                  <a:moveTo>
                    <a:pt x="15400" y="10419"/>
                  </a:moveTo>
                  <a:lnTo>
                    <a:pt x="15400" y="10309"/>
                  </a:lnTo>
                  <a:lnTo>
                    <a:pt x="15247" y="10005"/>
                  </a:lnTo>
                  <a:lnTo>
                    <a:pt x="15400" y="9677"/>
                  </a:lnTo>
                  <a:lnTo>
                    <a:pt x="15400" y="9585"/>
                  </a:lnTo>
                  <a:lnTo>
                    <a:pt x="14983" y="9549"/>
                  </a:lnTo>
                  <a:lnTo>
                    <a:pt x="14732" y="9165"/>
                  </a:lnTo>
                  <a:lnTo>
                    <a:pt x="14475" y="9550"/>
                  </a:lnTo>
                  <a:lnTo>
                    <a:pt x="14025" y="9571"/>
                  </a:lnTo>
                  <a:lnTo>
                    <a:pt x="14230" y="9996"/>
                  </a:lnTo>
                  <a:lnTo>
                    <a:pt x="14034" y="10396"/>
                  </a:lnTo>
                  <a:lnTo>
                    <a:pt x="14040" y="10397"/>
                  </a:lnTo>
                  <a:lnTo>
                    <a:pt x="14038" y="10404"/>
                  </a:lnTo>
                  <a:lnTo>
                    <a:pt x="14483" y="10434"/>
                  </a:lnTo>
                  <a:lnTo>
                    <a:pt x="14748" y="10824"/>
                  </a:lnTo>
                  <a:lnTo>
                    <a:pt x="14991" y="10445"/>
                  </a:lnTo>
                  <a:lnTo>
                    <a:pt x="15400" y="10419"/>
                  </a:lnTo>
                  <a:close/>
                  <a:moveTo>
                    <a:pt x="15400" y="8855"/>
                  </a:moveTo>
                  <a:lnTo>
                    <a:pt x="15400" y="8395"/>
                  </a:lnTo>
                  <a:lnTo>
                    <a:pt x="15058" y="8372"/>
                  </a:lnTo>
                  <a:lnTo>
                    <a:pt x="15058" y="8372"/>
                  </a:lnTo>
                  <a:lnTo>
                    <a:pt x="15058" y="8372"/>
                  </a:lnTo>
                  <a:lnTo>
                    <a:pt x="15381" y="8854"/>
                  </a:lnTo>
                  <a:lnTo>
                    <a:pt x="15400" y="8855"/>
                  </a:lnTo>
                  <a:close/>
                  <a:moveTo>
                    <a:pt x="15400" y="8146"/>
                  </a:moveTo>
                  <a:lnTo>
                    <a:pt x="15400" y="7923"/>
                  </a:lnTo>
                  <a:lnTo>
                    <a:pt x="15219" y="7911"/>
                  </a:lnTo>
                  <a:lnTo>
                    <a:pt x="15219" y="7911"/>
                  </a:lnTo>
                  <a:lnTo>
                    <a:pt x="15219" y="7911"/>
                  </a:lnTo>
                  <a:lnTo>
                    <a:pt x="15400" y="7544"/>
                  </a:lnTo>
                  <a:lnTo>
                    <a:pt x="15400" y="7036"/>
                  </a:lnTo>
                  <a:lnTo>
                    <a:pt x="15207" y="6637"/>
                  </a:lnTo>
                  <a:lnTo>
                    <a:pt x="15400" y="6628"/>
                  </a:lnTo>
                  <a:lnTo>
                    <a:pt x="15400" y="6403"/>
                  </a:lnTo>
                  <a:lnTo>
                    <a:pt x="14857" y="6428"/>
                  </a:lnTo>
                  <a:lnTo>
                    <a:pt x="15275" y="7292"/>
                  </a:lnTo>
                  <a:lnTo>
                    <a:pt x="14876" y="8104"/>
                  </a:lnTo>
                  <a:lnTo>
                    <a:pt x="14882" y="8105"/>
                  </a:lnTo>
                  <a:lnTo>
                    <a:pt x="14879" y="8112"/>
                  </a:lnTo>
                  <a:lnTo>
                    <a:pt x="15400" y="8146"/>
                  </a:lnTo>
                  <a:close/>
                  <a:moveTo>
                    <a:pt x="15400" y="6169"/>
                  </a:moveTo>
                  <a:lnTo>
                    <a:pt x="15400" y="5711"/>
                  </a:lnTo>
                  <a:lnTo>
                    <a:pt x="15056" y="6199"/>
                  </a:lnTo>
                  <a:lnTo>
                    <a:pt x="15068" y="6198"/>
                  </a:lnTo>
                  <a:lnTo>
                    <a:pt x="15067" y="6199"/>
                  </a:lnTo>
                  <a:lnTo>
                    <a:pt x="15400" y="6169"/>
                  </a:lnTo>
                  <a:close/>
                  <a:moveTo>
                    <a:pt x="15400" y="5482"/>
                  </a:moveTo>
                  <a:lnTo>
                    <a:pt x="15400" y="5257"/>
                  </a:lnTo>
                  <a:lnTo>
                    <a:pt x="15132" y="5276"/>
                  </a:lnTo>
                  <a:lnTo>
                    <a:pt x="14763" y="5850"/>
                  </a:lnTo>
                  <a:lnTo>
                    <a:pt x="14353" y="5248"/>
                  </a:lnTo>
                  <a:lnTo>
                    <a:pt x="13665" y="5201"/>
                  </a:lnTo>
                  <a:lnTo>
                    <a:pt x="13665" y="5201"/>
                  </a:lnTo>
                  <a:lnTo>
                    <a:pt x="13665" y="5201"/>
                  </a:lnTo>
                  <a:lnTo>
                    <a:pt x="13969" y="4582"/>
                  </a:lnTo>
                  <a:lnTo>
                    <a:pt x="13652" y="3927"/>
                  </a:lnTo>
                  <a:lnTo>
                    <a:pt x="14334" y="3896"/>
                  </a:lnTo>
                  <a:lnTo>
                    <a:pt x="14731" y="3303"/>
                  </a:lnTo>
                  <a:lnTo>
                    <a:pt x="15112" y="3885"/>
                  </a:lnTo>
                  <a:lnTo>
                    <a:pt x="15400" y="3910"/>
                  </a:lnTo>
                  <a:lnTo>
                    <a:pt x="15400" y="3686"/>
                  </a:lnTo>
                  <a:lnTo>
                    <a:pt x="15240" y="3672"/>
                  </a:lnTo>
                  <a:lnTo>
                    <a:pt x="14733" y="2897"/>
                  </a:lnTo>
                  <a:lnTo>
                    <a:pt x="14211" y="3677"/>
                  </a:lnTo>
                  <a:lnTo>
                    <a:pt x="13302" y="3720"/>
                  </a:lnTo>
                  <a:lnTo>
                    <a:pt x="13719" y="4582"/>
                  </a:lnTo>
                  <a:lnTo>
                    <a:pt x="13320" y="5396"/>
                  </a:lnTo>
                  <a:lnTo>
                    <a:pt x="13328" y="5397"/>
                  </a:lnTo>
                  <a:lnTo>
                    <a:pt x="13325" y="5402"/>
                  </a:lnTo>
                  <a:lnTo>
                    <a:pt x="14228" y="5464"/>
                  </a:lnTo>
                  <a:lnTo>
                    <a:pt x="14769" y="6256"/>
                  </a:lnTo>
                  <a:lnTo>
                    <a:pt x="15259" y="5492"/>
                  </a:lnTo>
                  <a:lnTo>
                    <a:pt x="15400" y="5482"/>
                  </a:lnTo>
                  <a:close/>
                  <a:moveTo>
                    <a:pt x="15400" y="5000"/>
                  </a:moveTo>
                  <a:lnTo>
                    <a:pt x="15400" y="4869"/>
                  </a:lnTo>
                  <a:lnTo>
                    <a:pt x="15257" y="4588"/>
                  </a:lnTo>
                  <a:lnTo>
                    <a:pt x="15400" y="4282"/>
                  </a:lnTo>
                  <a:lnTo>
                    <a:pt x="15400" y="4167"/>
                  </a:lnTo>
                  <a:lnTo>
                    <a:pt x="14994" y="4131"/>
                  </a:lnTo>
                  <a:lnTo>
                    <a:pt x="14743" y="3747"/>
                  </a:lnTo>
                  <a:lnTo>
                    <a:pt x="14486" y="4132"/>
                  </a:lnTo>
                  <a:lnTo>
                    <a:pt x="14035" y="4153"/>
                  </a:lnTo>
                  <a:lnTo>
                    <a:pt x="14241" y="4578"/>
                  </a:lnTo>
                  <a:lnTo>
                    <a:pt x="14045" y="4978"/>
                  </a:lnTo>
                  <a:lnTo>
                    <a:pt x="14051" y="4979"/>
                  </a:lnTo>
                  <a:lnTo>
                    <a:pt x="14048" y="4985"/>
                  </a:lnTo>
                  <a:lnTo>
                    <a:pt x="14493" y="5016"/>
                  </a:lnTo>
                  <a:lnTo>
                    <a:pt x="14759" y="5405"/>
                  </a:lnTo>
                  <a:lnTo>
                    <a:pt x="15002" y="5027"/>
                  </a:lnTo>
                  <a:lnTo>
                    <a:pt x="15400" y="5000"/>
                  </a:lnTo>
                  <a:close/>
                  <a:moveTo>
                    <a:pt x="15400" y="3435"/>
                  </a:moveTo>
                  <a:lnTo>
                    <a:pt x="15400" y="2975"/>
                  </a:lnTo>
                  <a:lnTo>
                    <a:pt x="15069" y="2954"/>
                  </a:lnTo>
                  <a:lnTo>
                    <a:pt x="15069" y="2954"/>
                  </a:lnTo>
                  <a:lnTo>
                    <a:pt x="15069" y="2954"/>
                  </a:lnTo>
                  <a:lnTo>
                    <a:pt x="15391" y="3435"/>
                  </a:lnTo>
                  <a:lnTo>
                    <a:pt x="15400" y="3435"/>
                  </a:lnTo>
                  <a:close/>
                  <a:moveTo>
                    <a:pt x="15400" y="2728"/>
                  </a:moveTo>
                  <a:lnTo>
                    <a:pt x="15400" y="2503"/>
                  </a:lnTo>
                  <a:lnTo>
                    <a:pt x="15230" y="2493"/>
                  </a:lnTo>
                  <a:lnTo>
                    <a:pt x="15230" y="2493"/>
                  </a:lnTo>
                  <a:lnTo>
                    <a:pt x="15230" y="2493"/>
                  </a:lnTo>
                  <a:lnTo>
                    <a:pt x="15400" y="2147"/>
                  </a:lnTo>
                  <a:lnTo>
                    <a:pt x="15400" y="1596"/>
                  </a:lnTo>
                  <a:lnTo>
                    <a:pt x="15217" y="1218"/>
                  </a:lnTo>
                  <a:lnTo>
                    <a:pt x="15400" y="1210"/>
                  </a:lnTo>
                  <a:lnTo>
                    <a:pt x="15400" y="986"/>
                  </a:lnTo>
                  <a:lnTo>
                    <a:pt x="14868" y="1011"/>
                  </a:lnTo>
                  <a:lnTo>
                    <a:pt x="15285" y="1874"/>
                  </a:lnTo>
                  <a:lnTo>
                    <a:pt x="14885" y="2687"/>
                  </a:lnTo>
                  <a:lnTo>
                    <a:pt x="14893" y="2687"/>
                  </a:lnTo>
                  <a:lnTo>
                    <a:pt x="14890" y="2694"/>
                  </a:lnTo>
                  <a:lnTo>
                    <a:pt x="15400" y="2728"/>
                  </a:lnTo>
                  <a:close/>
                  <a:moveTo>
                    <a:pt x="15400" y="752"/>
                  </a:moveTo>
                  <a:lnTo>
                    <a:pt x="15400" y="308"/>
                  </a:lnTo>
                  <a:lnTo>
                    <a:pt x="15067" y="781"/>
                  </a:lnTo>
                  <a:lnTo>
                    <a:pt x="15079" y="780"/>
                  </a:lnTo>
                  <a:lnTo>
                    <a:pt x="15078" y="781"/>
                  </a:lnTo>
                  <a:lnTo>
                    <a:pt x="15400" y="752"/>
                  </a:lnTo>
                  <a:close/>
                  <a:moveTo>
                    <a:pt x="15400" y="65"/>
                  </a:moveTo>
                  <a:lnTo>
                    <a:pt x="15400" y="0"/>
                  </a:lnTo>
                  <a:lnTo>
                    <a:pt x="15051" y="0"/>
                  </a:lnTo>
                  <a:lnTo>
                    <a:pt x="14773" y="432"/>
                  </a:lnTo>
                  <a:lnTo>
                    <a:pt x="14479" y="0"/>
                  </a:lnTo>
                  <a:lnTo>
                    <a:pt x="13566" y="0"/>
                  </a:lnTo>
                  <a:lnTo>
                    <a:pt x="14239" y="45"/>
                  </a:lnTo>
                  <a:lnTo>
                    <a:pt x="14778" y="838"/>
                  </a:lnTo>
                  <a:lnTo>
                    <a:pt x="15269" y="73"/>
                  </a:lnTo>
                  <a:lnTo>
                    <a:pt x="15400" y="65"/>
                  </a:lnTo>
                  <a:close/>
                  <a:moveTo>
                    <a:pt x="13072" y="0"/>
                  </a:moveTo>
                  <a:lnTo>
                    <a:pt x="11919" y="0"/>
                  </a:lnTo>
                  <a:lnTo>
                    <a:pt x="11643" y="432"/>
                  </a:lnTo>
                  <a:lnTo>
                    <a:pt x="11349" y="0"/>
                  </a:lnTo>
                  <a:lnTo>
                    <a:pt x="10435" y="0"/>
                  </a:lnTo>
                  <a:lnTo>
                    <a:pt x="11109" y="45"/>
                  </a:lnTo>
                  <a:lnTo>
                    <a:pt x="11648" y="838"/>
                  </a:lnTo>
                  <a:lnTo>
                    <a:pt x="12139" y="73"/>
                  </a:lnTo>
                  <a:lnTo>
                    <a:pt x="13077" y="11"/>
                  </a:lnTo>
                  <a:lnTo>
                    <a:pt x="13072" y="0"/>
                  </a:lnTo>
                  <a:close/>
                  <a:moveTo>
                    <a:pt x="9940" y="0"/>
                  </a:moveTo>
                  <a:lnTo>
                    <a:pt x="8789" y="0"/>
                  </a:lnTo>
                  <a:lnTo>
                    <a:pt x="8511" y="432"/>
                  </a:lnTo>
                  <a:lnTo>
                    <a:pt x="8217" y="0"/>
                  </a:lnTo>
                  <a:lnTo>
                    <a:pt x="7304" y="0"/>
                  </a:lnTo>
                  <a:lnTo>
                    <a:pt x="7977" y="45"/>
                  </a:lnTo>
                  <a:lnTo>
                    <a:pt x="8517" y="838"/>
                  </a:lnTo>
                  <a:lnTo>
                    <a:pt x="9007" y="73"/>
                  </a:lnTo>
                  <a:lnTo>
                    <a:pt x="9946" y="11"/>
                  </a:lnTo>
                  <a:lnTo>
                    <a:pt x="9940" y="0"/>
                  </a:lnTo>
                  <a:close/>
                  <a:moveTo>
                    <a:pt x="6810" y="0"/>
                  </a:moveTo>
                  <a:lnTo>
                    <a:pt x="5658" y="0"/>
                  </a:lnTo>
                  <a:lnTo>
                    <a:pt x="5381" y="432"/>
                  </a:lnTo>
                  <a:lnTo>
                    <a:pt x="5087" y="0"/>
                  </a:lnTo>
                  <a:lnTo>
                    <a:pt x="4173" y="0"/>
                  </a:lnTo>
                  <a:lnTo>
                    <a:pt x="4847" y="45"/>
                  </a:lnTo>
                  <a:lnTo>
                    <a:pt x="5386" y="838"/>
                  </a:lnTo>
                  <a:lnTo>
                    <a:pt x="5877" y="73"/>
                  </a:lnTo>
                  <a:lnTo>
                    <a:pt x="6815" y="11"/>
                  </a:lnTo>
                  <a:lnTo>
                    <a:pt x="6810" y="0"/>
                  </a:lnTo>
                  <a:close/>
                  <a:moveTo>
                    <a:pt x="3678" y="0"/>
                  </a:moveTo>
                  <a:lnTo>
                    <a:pt x="2527" y="0"/>
                  </a:lnTo>
                  <a:lnTo>
                    <a:pt x="2249" y="432"/>
                  </a:lnTo>
                  <a:lnTo>
                    <a:pt x="1955" y="0"/>
                  </a:lnTo>
                  <a:lnTo>
                    <a:pt x="1042" y="0"/>
                  </a:lnTo>
                  <a:lnTo>
                    <a:pt x="1715" y="45"/>
                  </a:lnTo>
                  <a:lnTo>
                    <a:pt x="2255" y="838"/>
                  </a:lnTo>
                  <a:lnTo>
                    <a:pt x="2746" y="73"/>
                  </a:lnTo>
                  <a:lnTo>
                    <a:pt x="3684" y="11"/>
                  </a:lnTo>
                  <a:lnTo>
                    <a:pt x="3678" y="0"/>
                  </a:lnTo>
                  <a:close/>
                  <a:moveTo>
                    <a:pt x="6572" y="16499"/>
                  </a:moveTo>
                  <a:lnTo>
                    <a:pt x="6571" y="16500"/>
                  </a:lnTo>
                  <a:lnTo>
                    <a:pt x="6583" y="16499"/>
                  </a:lnTo>
                  <a:lnTo>
                    <a:pt x="6260" y="16981"/>
                  </a:lnTo>
                  <a:lnTo>
                    <a:pt x="5653" y="17035"/>
                  </a:lnTo>
                  <a:lnTo>
                    <a:pt x="5653" y="17034"/>
                  </a:lnTo>
                  <a:lnTo>
                    <a:pt x="5642" y="17035"/>
                  </a:lnTo>
                  <a:lnTo>
                    <a:pt x="5993" y="16537"/>
                  </a:lnTo>
                  <a:lnTo>
                    <a:pt x="6572" y="16499"/>
                  </a:lnTo>
                  <a:close/>
                  <a:moveTo>
                    <a:pt x="7210" y="16499"/>
                  </a:moveTo>
                  <a:lnTo>
                    <a:pt x="7532" y="16981"/>
                  </a:lnTo>
                  <a:lnTo>
                    <a:pt x="8139" y="17035"/>
                  </a:lnTo>
                  <a:lnTo>
                    <a:pt x="8138" y="17034"/>
                  </a:lnTo>
                  <a:lnTo>
                    <a:pt x="8149" y="17035"/>
                  </a:lnTo>
                  <a:lnTo>
                    <a:pt x="7799" y="16537"/>
                  </a:lnTo>
                  <a:lnTo>
                    <a:pt x="7221" y="16499"/>
                  </a:lnTo>
                  <a:lnTo>
                    <a:pt x="7221" y="16500"/>
                  </a:lnTo>
                  <a:lnTo>
                    <a:pt x="7210" y="16499"/>
                  </a:lnTo>
                  <a:close/>
                  <a:moveTo>
                    <a:pt x="3441" y="16499"/>
                  </a:moveTo>
                  <a:lnTo>
                    <a:pt x="3441" y="16500"/>
                  </a:lnTo>
                  <a:lnTo>
                    <a:pt x="3451" y="16499"/>
                  </a:lnTo>
                  <a:lnTo>
                    <a:pt x="3129" y="16981"/>
                  </a:lnTo>
                  <a:lnTo>
                    <a:pt x="2522" y="17035"/>
                  </a:lnTo>
                  <a:lnTo>
                    <a:pt x="2523" y="17034"/>
                  </a:lnTo>
                  <a:lnTo>
                    <a:pt x="2511" y="17035"/>
                  </a:lnTo>
                  <a:lnTo>
                    <a:pt x="2862" y="16537"/>
                  </a:lnTo>
                  <a:lnTo>
                    <a:pt x="3441" y="16499"/>
                  </a:lnTo>
                  <a:close/>
                  <a:moveTo>
                    <a:pt x="4078" y="16499"/>
                  </a:moveTo>
                  <a:lnTo>
                    <a:pt x="4400" y="16981"/>
                  </a:lnTo>
                  <a:lnTo>
                    <a:pt x="5008" y="17035"/>
                  </a:lnTo>
                  <a:lnTo>
                    <a:pt x="5007" y="17034"/>
                  </a:lnTo>
                  <a:lnTo>
                    <a:pt x="5019" y="17035"/>
                  </a:lnTo>
                  <a:lnTo>
                    <a:pt x="4667" y="16537"/>
                  </a:lnTo>
                  <a:lnTo>
                    <a:pt x="4089" y="16499"/>
                  </a:lnTo>
                  <a:lnTo>
                    <a:pt x="4089" y="16500"/>
                  </a:lnTo>
                  <a:lnTo>
                    <a:pt x="4078" y="16499"/>
                  </a:lnTo>
                  <a:close/>
                  <a:moveTo>
                    <a:pt x="948" y="16499"/>
                  </a:moveTo>
                  <a:lnTo>
                    <a:pt x="1270" y="16981"/>
                  </a:lnTo>
                  <a:lnTo>
                    <a:pt x="1878" y="17035"/>
                  </a:lnTo>
                  <a:lnTo>
                    <a:pt x="1876" y="17034"/>
                  </a:lnTo>
                  <a:lnTo>
                    <a:pt x="1887" y="17035"/>
                  </a:lnTo>
                  <a:lnTo>
                    <a:pt x="1537" y="16537"/>
                  </a:lnTo>
                  <a:lnTo>
                    <a:pt x="959" y="16499"/>
                  </a:lnTo>
                  <a:lnTo>
                    <a:pt x="959" y="16500"/>
                  </a:lnTo>
                  <a:lnTo>
                    <a:pt x="948" y="16499"/>
                  </a:lnTo>
                  <a:close/>
                  <a:moveTo>
                    <a:pt x="12834" y="16499"/>
                  </a:moveTo>
                  <a:lnTo>
                    <a:pt x="12833" y="16500"/>
                  </a:lnTo>
                  <a:lnTo>
                    <a:pt x="12845" y="16499"/>
                  </a:lnTo>
                  <a:lnTo>
                    <a:pt x="12521" y="16981"/>
                  </a:lnTo>
                  <a:lnTo>
                    <a:pt x="11915" y="17035"/>
                  </a:lnTo>
                  <a:lnTo>
                    <a:pt x="11915" y="17034"/>
                  </a:lnTo>
                  <a:lnTo>
                    <a:pt x="11904" y="17035"/>
                  </a:lnTo>
                  <a:lnTo>
                    <a:pt x="12254" y="16537"/>
                  </a:lnTo>
                  <a:lnTo>
                    <a:pt x="12834" y="16499"/>
                  </a:lnTo>
                  <a:close/>
                  <a:moveTo>
                    <a:pt x="13472" y="16499"/>
                  </a:moveTo>
                  <a:lnTo>
                    <a:pt x="13794" y="16981"/>
                  </a:lnTo>
                  <a:lnTo>
                    <a:pt x="14401" y="17035"/>
                  </a:lnTo>
                  <a:lnTo>
                    <a:pt x="14400" y="17034"/>
                  </a:lnTo>
                  <a:lnTo>
                    <a:pt x="14411" y="17035"/>
                  </a:lnTo>
                  <a:lnTo>
                    <a:pt x="14061" y="16537"/>
                  </a:lnTo>
                  <a:lnTo>
                    <a:pt x="13482" y="16499"/>
                  </a:lnTo>
                  <a:lnTo>
                    <a:pt x="13482" y="16500"/>
                  </a:lnTo>
                  <a:lnTo>
                    <a:pt x="13472" y="16499"/>
                  </a:lnTo>
                  <a:close/>
                  <a:moveTo>
                    <a:pt x="9702" y="16499"/>
                  </a:moveTo>
                  <a:lnTo>
                    <a:pt x="9702" y="16500"/>
                  </a:lnTo>
                  <a:lnTo>
                    <a:pt x="9713" y="16499"/>
                  </a:lnTo>
                  <a:lnTo>
                    <a:pt x="9391" y="16981"/>
                  </a:lnTo>
                  <a:lnTo>
                    <a:pt x="8784" y="17035"/>
                  </a:lnTo>
                  <a:lnTo>
                    <a:pt x="8785" y="17034"/>
                  </a:lnTo>
                  <a:lnTo>
                    <a:pt x="8773" y="17035"/>
                  </a:lnTo>
                  <a:lnTo>
                    <a:pt x="9124" y="16537"/>
                  </a:lnTo>
                  <a:lnTo>
                    <a:pt x="9702" y="16499"/>
                  </a:lnTo>
                  <a:close/>
                  <a:moveTo>
                    <a:pt x="10340" y="16499"/>
                  </a:moveTo>
                  <a:lnTo>
                    <a:pt x="10663" y="16981"/>
                  </a:lnTo>
                  <a:lnTo>
                    <a:pt x="11270" y="17035"/>
                  </a:lnTo>
                  <a:lnTo>
                    <a:pt x="11269" y="17034"/>
                  </a:lnTo>
                  <a:lnTo>
                    <a:pt x="11281" y="17035"/>
                  </a:lnTo>
                  <a:lnTo>
                    <a:pt x="10929" y="16537"/>
                  </a:lnTo>
                  <a:lnTo>
                    <a:pt x="10351" y="16499"/>
                  </a:lnTo>
                  <a:lnTo>
                    <a:pt x="10352" y="16500"/>
                  </a:lnTo>
                  <a:lnTo>
                    <a:pt x="10340" y="16499"/>
                  </a:lnTo>
                  <a:close/>
                  <a:moveTo>
                    <a:pt x="5017" y="13791"/>
                  </a:moveTo>
                  <a:lnTo>
                    <a:pt x="5017" y="13791"/>
                  </a:lnTo>
                  <a:lnTo>
                    <a:pt x="5017" y="13791"/>
                  </a:lnTo>
                  <a:lnTo>
                    <a:pt x="4694" y="14271"/>
                  </a:lnTo>
                  <a:lnTo>
                    <a:pt x="4087" y="14326"/>
                  </a:lnTo>
                  <a:lnTo>
                    <a:pt x="4438" y="13828"/>
                  </a:lnTo>
                  <a:lnTo>
                    <a:pt x="5017" y="13791"/>
                  </a:lnTo>
                  <a:close/>
                  <a:moveTo>
                    <a:pt x="5654" y="13791"/>
                  </a:moveTo>
                  <a:lnTo>
                    <a:pt x="5654" y="13791"/>
                  </a:lnTo>
                  <a:lnTo>
                    <a:pt x="5654" y="13791"/>
                  </a:lnTo>
                  <a:lnTo>
                    <a:pt x="5978" y="14271"/>
                  </a:lnTo>
                  <a:lnTo>
                    <a:pt x="6584" y="14326"/>
                  </a:lnTo>
                  <a:lnTo>
                    <a:pt x="6234" y="13828"/>
                  </a:lnTo>
                  <a:lnTo>
                    <a:pt x="5654" y="13791"/>
                  </a:lnTo>
                  <a:close/>
                  <a:moveTo>
                    <a:pt x="6365" y="15440"/>
                  </a:moveTo>
                  <a:lnTo>
                    <a:pt x="6783" y="16266"/>
                  </a:lnTo>
                  <a:lnTo>
                    <a:pt x="5845" y="16327"/>
                  </a:lnTo>
                  <a:lnTo>
                    <a:pt x="5354" y="17093"/>
                  </a:lnTo>
                  <a:lnTo>
                    <a:pt x="4814" y="16300"/>
                  </a:lnTo>
                  <a:lnTo>
                    <a:pt x="3911" y="16239"/>
                  </a:lnTo>
                  <a:lnTo>
                    <a:pt x="3913" y="16232"/>
                  </a:lnTo>
                  <a:lnTo>
                    <a:pt x="3906" y="16232"/>
                  </a:lnTo>
                  <a:lnTo>
                    <a:pt x="4305" y="15419"/>
                  </a:lnTo>
                  <a:lnTo>
                    <a:pt x="3888" y="14556"/>
                  </a:lnTo>
                  <a:lnTo>
                    <a:pt x="4796" y="14514"/>
                  </a:lnTo>
                  <a:lnTo>
                    <a:pt x="5319" y="13733"/>
                  </a:lnTo>
                  <a:lnTo>
                    <a:pt x="5826" y="14508"/>
                  </a:lnTo>
                  <a:lnTo>
                    <a:pt x="6761" y="14590"/>
                  </a:lnTo>
                  <a:lnTo>
                    <a:pt x="6365" y="15440"/>
                  </a:lnTo>
                  <a:close/>
                  <a:moveTo>
                    <a:pt x="4251" y="16038"/>
                  </a:moveTo>
                  <a:lnTo>
                    <a:pt x="4251" y="16038"/>
                  </a:lnTo>
                  <a:lnTo>
                    <a:pt x="4939" y="16084"/>
                  </a:lnTo>
                  <a:lnTo>
                    <a:pt x="5348" y="16686"/>
                  </a:lnTo>
                  <a:lnTo>
                    <a:pt x="5717" y="16113"/>
                  </a:lnTo>
                  <a:lnTo>
                    <a:pt x="6430" y="16065"/>
                  </a:lnTo>
                  <a:lnTo>
                    <a:pt x="6116" y="15444"/>
                  </a:lnTo>
                  <a:lnTo>
                    <a:pt x="6421" y="14791"/>
                  </a:lnTo>
                  <a:lnTo>
                    <a:pt x="6414" y="14791"/>
                  </a:lnTo>
                  <a:lnTo>
                    <a:pt x="6417" y="14784"/>
                  </a:lnTo>
                  <a:lnTo>
                    <a:pt x="5698" y="14721"/>
                  </a:lnTo>
                  <a:lnTo>
                    <a:pt x="5317" y="14138"/>
                  </a:lnTo>
                  <a:lnTo>
                    <a:pt x="4920" y="14732"/>
                  </a:lnTo>
                  <a:lnTo>
                    <a:pt x="4237" y="14764"/>
                  </a:lnTo>
                  <a:lnTo>
                    <a:pt x="4555" y="15419"/>
                  </a:lnTo>
                  <a:lnTo>
                    <a:pt x="4251" y="16038"/>
                  </a:lnTo>
                  <a:lnTo>
                    <a:pt x="4251" y="16038"/>
                  </a:lnTo>
                  <a:close/>
                  <a:moveTo>
                    <a:pt x="5580" y="14968"/>
                  </a:moveTo>
                  <a:lnTo>
                    <a:pt x="5329" y="14583"/>
                  </a:lnTo>
                  <a:lnTo>
                    <a:pt x="5071" y="14968"/>
                  </a:lnTo>
                  <a:lnTo>
                    <a:pt x="4621" y="14989"/>
                  </a:lnTo>
                  <a:lnTo>
                    <a:pt x="4826" y="15414"/>
                  </a:lnTo>
                  <a:lnTo>
                    <a:pt x="4631" y="15814"/>
                  </a:lnTo>
                  <a:lnTo>
                    <a:pt x="4637" y="15816"/>
                  </a:lnTo>
                  <a:lnTo>
                    <a:pt x="4634" y="15822"/>
                  </a:lnTo>
                  <a:lnTo>
                    <a:pt x="5079" y="15851"/>
                  </a:lnTo>
                  <a:lnTo>
                    <a:pt x="5345" y="16242"/>
                  </a:lnTo>
                  <a:lnTo>
                    <a:pt x="5588" y="15863"/>
                  </a:lnTo>
                  <a:lnTo>
                    <a:pt x="6050" y="15833"/>
                  </a:lnTo>
                  <a:lnTo>
                    <a:pt x="5844" y="15423"/>
                  </a:lnTo>
                  <a:lnTo>
                    <a:pt x="6038" y="15008"/>
                  </a:lnTo>
                  <a:lnTo>
                    <a:pt x="6038" y="15008"/>
                  </a:lnTo>
                  <a:lnTo>
                    <a:pt x="6038" y="15008"/>
                  </a:lnTo>
                  <a:lnTo>
                    <a:pt x="5580" y="14968"/>
                  </a:lnTo>
                  <a:close/>
                  <a:moveTo>
                    <a:pt x="4974" y="15620"/>
                  </a:moveTo>
                  <a:lnTo>
                    <a:pt x="4974" y="15620"/>
                  </a:lnTo>
                  <a:lnTo>
                    <a:pt x="5076" y="15415"/>
                  </a:lnTo>
                  <a:lnTo>
                    <a:pt x="4970" y="15197"/>
                  </a:lnTo>
                  <a:lnTo>
                    <a:pt x="5194" y="15187"/>
                  </a:lnTo>
                  <a:lnTo>
                    <a:pt x="5326" y="14989"/>
                  </a:lnTo>
                  <a:lnTo>
                    <a:pt x="5451" y="15180"/>
                  </a:lnTo>
                  <a:lnTo>
                    <a:pt x="5693" y="15201"/>
                  </a:lnTo>
                  <a:lnTo>
                    <a:pt x="5690" y="15207"/>
                  </a:lnTo>
                  <a:lnTo>
                    <a:pt x="5698" y="15209"/>
                  </a:lnTo>
                  <a:lnTo>
                    <a:pt x="5595" y="15428"/>
                  </a:lnTo>
                  <a:lnTo>
                    <a:pt x="5698" y="15632"/>
                  </a:lnTo>
                  <a:lnTo>
                    <a:pt x="5461" y="15647"/>
                  </a:lnTo>
                  <a:lnTo>
                    <a:pt x="5340" y="15836"/>
                  </a:lnTo>
                  <a:lnTo>
                    <a:pt x="5204" y="15636"/>
                  </a:lnTo>
                  <a:lnTo>
                    <a:pt x="4974" y="15620"/>
                  </a:lnTo>
                  <a:lnTo>
                    <a:pt x="4974" y="15620"/>
                  </a:lnTo>
                  <a:close/>
                  <a:moveTo>
                    <a:pt x="1886" y="13791"/>
                  </a:moveTo>
                  <a:lnTo>
                    <a:pt x="1886" y="13791"/>
                  </a:lnTo>
                  <a:lnTo>
                    <a:pt x="1886" y="13791"/>
                  </a:lnTo>
                  <a:lnTo>
                    <a:pt x="1564" y="14271"/>
                  </a:lnTo>
                  <a:lnTo>
                    <a:pt x="957" y="14326"/>
                  </a:lnTo>
                  <a:lnTo>
                    <a:pt x="1307" y="13828"/>
                  </a:lnTo>
                  <a:lnTo>
                    <a:pt x="1886" y="13791"/>
                  </a:lnTo>
                  <a:close/>
                  <a:moveTo>
                    <a:pt x="2524" y="13791"/>
                  </a:moveTo>
                  <a:lnTo>
                    <a:pt x="2524" y="13791"/>
                  </a:lnTo>
                  <a:lnTo>
                    <a:pt x="2524" y="13791"/>
                  </a:lnTo>
                  <a:lnTo>
                    <a:pt x="2846" y="14271"/>
                  </a:lnTo>
                  <a:lnTo>
                    <a:pt x="3454" y="14326"/>
                  </a:lnTo>
                  <a:lnTo>
                    <a:pt x="3102" y="13828"/>
                  </a:lnTo>
                  <a:lnTo>
                    <a:pt x="2524" y="13791"/>
                  </a:lnTo>
                  <a:close/>
                  <a:moveTo>
                    <a:pt x="3770" y="14877"/>
                  </a:moveTo>
                  <a:lnTo>
                    <a:pt x="4026" y="15396"/>
                  </a:lnTo>
                  <a:lnTo>
                    <a:pt x="3770" y="15949"/>
                  </a:lnTo>
                  <a:lnTo>
                    <a:pt x="3514" y="15396"/>
                  </a:lnTo>
                  <a:lnTo>
                    <a:pt x="3770" y="14877"/>
                  </a:lnTo>
                  <a:close/>
                  <a:moveTo>
                    <a:pt x="3234" y="15440"/>
                  </a:moveTo>
                  <a:lnTo>
                    <a:pt x="3652" y="16266"/>
                  </a:lnTo>
                  <a:lnTo>
                    <a:pt x="2714" y="16327"/>
                  </a:lnTo>
                  <a:lnTo>
                    <a:pt x="2223" y="17093"/>
                  </a:lnTo>
                  <a:lnTo>
                    <a:pt x="1684" y="16300"/>
                  </a:lnTo>
                  <a:lnTo>
                    <a:pt x="779" y="16239"/>
                  </a:lnTo>
                  <a:lnTo>
                    <a:pt x="783" y="16232"/>
                  </a:lnTo>
                  <a:lnTo>
                    <a:pt x="775" y="16232"/>
                  </a:lnTo>
                  <a:lnTo>
                    <a:pt x="1175" y="15419"/>
                  </a:lnTo>
                  <a:lnTo>
                    <a:pt x="758" y="14556"/>
                  </a:lnTo>
                  <a:lnTo>
                    <a:pt x="1666" y="14514"/>
                  </a:lnTo>
                  <a:lnTo>
                    <a:pt x="2189" y="13733"/>
                  </a:lnTo>
                  <a:lnTo>
                    <a:pt x="2696" y="14508"/>
                  </a:lnTo>
                  <a:lnTo>
                    <a:pt x="3631" y="14590"/>
                  </a:lnTo>
                  <a:lnTo>
                    <a:pt x="3234" y="15440"/>
                  </a:lnTo>
                  <a:close/>
                  <a:moveTo>
                    <a:pt x="1120" y="16038"/>
                  </a:moveTo>
                  <a:lnTo>
                    <a:pt x="1120" y="16038"/>
                  </a:lnTo>
                  <a:lnTo>
                    <a:pt x="1808" y="16084"/>
                  </a:lnTo>
                  <a:lnTo>
                    <a:pt x="2218" y="16686"/>
                  </a:lnTo>
                  <a:lnTo>
                    <a:pt x="2587" y="16113"/>
                  </a:lnTo>
                  <a:lnTo>
                    <a:pt x="3299" y="16065"/>
                  </a:lnTo>
                  <a:lnTo>
                    <a:pt x="2984" y="15444"/>
                  </a:lnTo>
                  <a:lnTo>
                    <a:pt x="3290" y="14791"/>
                  </a:lnTo>
                  <a:lnTo>
                    <a:pt x="3283" y="14791"/>
                  </a:lnTo>
                  <a:lnTo>
                    <a:pt x="3286" y="14784"/>
                  </a:lnTo>
                  <a:lnTo>
                    <a:pt x="2567" y="14721"/>
                  </a:lnTo>
                  <a:lnTo>
                    <a:pt x="2187" y="14138"/>
                  </a:lnTo>
                  <a:lnTo>
                    <a:pt x="1789" y="14732"/>
                  </a:lnTo>
                  <a:lnTo>
                    <a:pt x="1107" y="14764"/>
                  </a:lnTo>
                  <a:lnTo>
                    <a:pt x="1424" y="15419"/>
                  </a:lnTo>
                  <a:lnTo>
                    <a:pt x="1120" y="16038"/>
                  </a:lnTo>
                  <a:lnTo>
                    <a:pt x="1120" y="16038"/>
                  </a:lnTo>
                  <a:close/>
                  <a:moveTo>
                    <a:pt x="2448" y="14968"/>
                  </a:moveTo>
                  <a:lnTo>
                    <a:pt x="2198" y="14583"/>
                  </a:lnTo>
                  <a:lnTo>
                    <a:pt x="1940" y="14968"/>
                  </a:lnTo>
                  <a:lnTo>
                    <a:pt x="1491" y="14989"/>
                  </a:lnTo>
                  <a:lnTo>
                    <a:pt x="1696" y="15414"/>
                  </a:lnTo>
                  <a:lnTo>
                    <a:pt x="1499" y="15814"/>
                  </a:lnTo>
                  <a:lnTo>
                    <a:pt x="1506" y="15816"/>
                  </a:lnTo>
                  <a:lnTo>
                    <a:pt x="1504" y="15822"/>
                  </a:lnTo>
                  <a:lnTo>
                    <a:pt x="1949" y="15851"/>
                  </a:lnTo>
                  <a:lnTo>
                    <a:pt x="2215" y="16242"/>
                  </a:lnTo>
                  <a:lnTo>
                    <a:pt x="2457" y="15863"/>
                  </a:lnTo>
                  <a:lnTo>
                    <a:pt x="2920" y="15833"/>
                  </a:lnTo>
                  <a:lnTo>
                    <a:pt x="2712" y="15423"/>
                  </a:lnTo>
                  <a:lnTo>
                    <a:pt x="2907" y="15008"/>
                  </a:lnTo>
                  <a:lnTo>
                    <a:pt x="2907" y="15008"/>
                  </a:lnTo>
                  <a:lnTo>
                    <a:pt x="2907" y="15008"/>
                  </a:lnTo>
                  <a:lnTo>
                    <a:pt x="2448" y="14968"/>
                  </a:lnTo>
                  <a:close/>
                  <a:moveTo>
                    <a:pt x="1844" y="15620"/>
                  </a:moveTo>
                  <a:lnTo>
                    <a:pt x="1844" y="15620"/>
                  </a:lnTo>
                  <a:lnTo>
                    <a:pt x="1945" y="15415"/>
                  </a:lnTo>
                  <a:lnTo>
                    <a:pt x="1840" y="15197"/>
                  </a:lnTo>
                  <a:lnTo>
                    <a:pt x="2063" y="15187"/>
                  </a:lnTo>
                  <a:lnTo>
                    <a:pt x="2195" y="14989"/>
                  </a:lnTo>
                  <a:lnTo>
                    <a:pt x="2321" y="15180"/>
                  </a:lnTo>
                  <a:lnTo>
                    <a:pt x="2562" y="15201"/>
                  </a:lnTo>
                  <a:lnTo>
                    <a:pt x="2559" y="15207"/>
                  </a:lnTo>
                  <a:lnTo>
                    <a:pt x="2566" y="15209"/>
                  </a:lnTo>
                  <a:lnTo>
                    <a:pt x="2463" y="15428"/>
                  </a:lnTo>
                  <a:lnTo>
                    <a:pt x="2566" y="15632"/>
                  </a:lnTo>
                  <a:lnTo>
                    <a:pt x="2329" y="15647"/>
                  </a:lnTo>
                  <a:lnTo>
                    <a:pt x="2209" y="15836"/>
                  </a:lnTo>
                  <a:lnTo>
                    <a:pt x="2073" y="15636"/>
                  </a:lnTo>
                  <a:lnTo>
                    <a:pt x="1844" y="15620"/>
                  </a:lnTo>
                  <a:lnTo>
                    <a:pt x="1844" y="15620"/>
                  </a:lnTo>
                  <a:close/>
                  <a:moveTo>
                    <a:pt x="640" y="14877"/>
                  </a:moveTo>
                  <a:lnTo>
                    <a:pt x="896" y="15396"/>
                  </a:lnTo>
                  <a:lnTo>
                    <a:pt x="640" y="15949"/>
                  </a:lnTo>
                  <a:lnTo>
                    <a:pt x="383" y="15396"/>
                  </a:lnTo>
                  <a:lnTo>
                    <a:pt x="640" y="14877"/>
                  </a:lnTo>
                  <a:close/>
                  <a:moveTo>
                    <a:pt x="14410" y="13791"/>
                  </a:moveTo>
                  <a:lnTo>
                    <a:pt x="14410" y="13791"/>
                  </a:lnTo>
                  <a:lnTo>
                    <a:pt x="14410" y="13791"/>
                  </a:lnTo>
                  <a:lnTo>
                    <a:pt x="14088" y="14271"/>
                  </a:lnTo>
                  <a:lnTo>
                    <a:pt x="13480" y="14326"/>
                  </a:lnTo>
                  <a:lnTo>
                    <a:pt x="13832" y="13828"/>
                  </a:lnTo>
                  <a:lnTo>
                    <a:pt x="14410" y="13791"/>
                  </a:lnTo>
                  <a:close/>
                  <a:moveTo>
                    <a:pt x="14368" y="15620"/>
                  </a:moveTo>
                  <a:lnTo>
                    <a:pt x="14368" y="15620"/>
                  </a:lnTo>
                  <a:lnTo>
                    <a:pt x="14468" y="15415"/>
                  </a:lnTo>
                  <a:lnTo>
                    <a:pt x="14363" y="15197"/>
                  </a:lnTo>
                  <a:lnTo>
                    <a:pt x="14587" y="15187"/>
                  </a:lnTo>
                  <a:lnTo>
                    <a:pt x="14719" y="14989"/>
                  </a:lnTo>
                  <a:lnTo>
                    <a:pt x="14844" y="15180"/>
                  </a:lnTo>
                  <a:lnTo>
                    <a:pt x="15085" y="15201"/>
                  </a:lnTo>
                  <a:lnTo>
                    <a:pt x="15083" y="15207"/>
                  </a:lnTo>
                  <a:lnTo>
                    <a:pt x="15090" y="15209"/>
                  </a:lnTo>
                  <a:lnTo>
                    <a:pt x="14987" y="15428"/>
                  </a:lnTo>
                  <a:lnTo>
                    <a:pt x="15091" y="15632"/>
                  </a:lnTo>
                  <a:lnTo>
                    <a:pt x="14853" y="15647"/>
                  </a:lnTo>
                  <a:lnTo>
                    <a:pt x="14733" y="15836"/>
                  </a:lnTo>
                  <a:lnTo>
                    <a:pt x="14597" y="15636"/>
                  </a:lnTo>
                  <a:lnTo>
                    <a:pt x="14368" y="15620"/>
                  </a:lnTo>
                  <a:lnTo>
                    <a:pt x="14368" y="15620"/>
                  </a:lnTo>
                  <a:close/>
                  <a:moveTo>
                    <a:pt x="11278" y="13791"/>
                  </a:moveTo>
                  <a:lnTo>
                    <a:pt x="11278" y="13791"/>
                  </a:lnTo>
                  <a:lnTo>
                    <a:pt x="11278" y="13791"/>
                  </a:lnTo>
                  <a:lnTo>
                    <a:pt x="10956" y="14271"/>
                  </a:lnTo>
                  <a:lnTo>
                    <a:pt x="10349" y="14326"/>
                  </a:lnTo>
                  <a:lnTo>
                    <a:pt x="10700" y="13828"/>
                  </a:lnTo>
                  <a:lnTo>
                    <a:pt x="11278" y="13791"/>
                  </a:lnTo>
                  <a:close/>
                  <a:moveTo>
                    <a:pt x="11916" y="13791"/>
                  </a:moveTo>
                  <a:lnTo>
                    <a:pt x="11916" y="13791"/>
                  </a:lnTo>
                  <a:lnTo>
                    <a:pt x="11916" y="13791"/>
                  </a:lnTo>
                  <a:lnTo>
                    <a:pt x="12239" y="14271"/>
                  </a:lnTo>
                  <a:lnTo>
                    <a:pt x="12846" y="14326"/>
                  </a:lnTo>
                  <a:lnTo>
                    <a:pt x="12496" y="13828"/>
                  </a:lnTo>
                  <a:lnTo>
                    <a:pt x="11916" y="13791"/>
                  </a:lnTo>
                  <a:close/>
                  <a:moveTo>
                    <a:pt x="13164" y="14877"/>
                  </a:moveTo>
                  <a:lnTo>
                    <a:pt x="13420" y="15396"/>
                  </a:lnTo>
                  <a:lnTo>
                    <a:pt x="13164" y="15949"/>
                  </a:lnTo>
                  <a:lnTo>
                    <a:pt x="12907" y="15396"/>
                  </a:lnTo>
                  <a:lnTo>
                    <a:pt x="13164" y="14877"/>
                  </a:lnTo>
                  <a:close/>
                  <a:moveTo>
                    <a:pt x="12626" y="15440"/>
                  </a:moveTo>
                  <a:lnTo>
                    <a:pt x="13045" y="16266"/>
                  </a:lnTo>
                  <a:lnTo>
                    <a:pt x="12106" y="16327"/>
                  </a:lnTo>
                  <a:lnTo>
                    <a:pt x="11616" y="17093"/>
                  </a:lnTo>
                  <a:lnTo>
                    <a:pt x="11076" y="16300"/>
                  </a:lnTo>
                  <a:lnTo>
                    <a:pt x="10173" y="16239"/>
                  </a:lnTo>
                  <a:lnTo>
                    <a:pt x="10175" y="16232"/>
                  </a:lnTo>
                  <a:lnTo>
                    <a:pt x="10168" y="16232"/>
                  </a:lnTo>
                  <a:lnTo>
                    <a:pt x="10567" y="15419"/>
                  </a:lnTo>
                  <a:lnTo>
                    <a:pt x="10150" y="14556"/>
                  </a:lnTo>
                  <a:lnTo>
                    <a:pt x="11059" y="14514"/>
                  </a:lnTo>
                  <a:lnTo>
                    <a:pt x="11581" y="13733"/>
                  </a:lnTo>
                  <a:lnTo>
                    <a:pt x="12088" y="14508"/>
                  </a:lnTo>
                  <a:lnTo>
                    <a:pt x="13023" y="14590"/>
                  </a:lnTo>
                  <a:lnTo>
                    <a:pt x="12626" y="15440"/>
                  </a:lnTo>
                  <a:close/>
                  <a:moveTo>
                    <a:pt x="10513" y="16038"/>
                  </a:moveTo>
                  <a:lnTo>
                    <a:pt x="10513" y="16038"/>
                  </a:lnTo>
                  <a:lnTo>
                    <a:pt x="11201" y="16084"/>
                  </a:lnTo>
                  <a:lnTo>
                    <a:pt x="11610" y="16686"/>
                  </a:lnTo>
                  <a:lnTo>
                    <a:pt x="11979" y="16113"/>
                  </a:lnTo>
                  <a:lnTo>
                    <a:pt x="12692" y="16065"/>
                  </a:lnTo>
                  <a:lnTo>
                    <a:pt x="12378" y="15444"/>
                  </a:lnTo>
                  <a:lnTo>
                    <a:pt x="12683" y="14791"/>
                  </a:lnTo>
                  <a:lnTo>
                    <a:pt x="12676" y="14791"/>
                  </a:lnTo>
                  <a:lnTo>
                    <a:pt x="12679" y="14784"/>
                  </a:lnTo>
                  <a:lnTo>
                    <a:pt x="11960" y="14721"/>
                  </a:lnTo>
                  <a:lnTo>
                    <a:pt x="11579" y="14138"/>
                  </a:lnTo>
                  <a:lnTo>
                    <a:pt x="11182" y="14732"/>
                  </a:lnTo>
                  <a:lnTo>
                    <a:pt x="10500" y="14764"/>
                  </a:lnTo>
                  <a:lnTo>
                    <a:pt x="10817" y="15419"/>
                  </a:lnTo>
                  <a:lnTo>
                    <a:pt x="10513" y="16038"/>
                  </a:lnTo>
                  <a:lnTo>
                    <a:pt x="10513" y="16038"/>
                  </a:lnTo>
                  <a:close/>
                  <a:moveTo>
                    <a:pt x="11842" y="14968"/>
                  </a:moveTo>
                  <a:lnTo>
                    <a:pt x="11591" y="14583"/>
                  </a:lnTo>
                  <a:lnTo>
                    <a:pt x="11332" y="14968"/>
                  </a:lnTo>
                  <a:lnTo>
                    <a:pt x="10883" y="14989"/>
                  </a:lnTo>
                  <a:lnTo>
                    <a:pt x="11088" y="15414"/>
                  </a:lnTo>
                  <a:lnTo>
                    <a:pt x="10893" y="15814"/>
                  </a:lnTo>
                  <a:lnTo>
                    <a:pt x="10899" y="15816"/>
                  </a:lnTo>
                  <a:lnTo>
                    <a:pt x="10896" y="15822"/>
                  </a:lnTo>
                  <a:lnTo>
                    <a:pt x="11341" y="15851"/>
                  </a:lnTo>
                  <a:lnTo>
                    <a:pt x="11607" y="16242"/>
                  </a:lnTo>
                  <a:lnTo>
                    <a:pt x="11850" y="15863"/>
                  </a:lnTo>
                  <a:lnTo>
                    <a:pt x="12313" y="15833"/>
                  </a:lnTo>
                  <a:lnTo>
                    <a:pt x="12105" y="15423"/>
                  </a:lnTo>
                  <a:lnTo>
                    <a:pt x="12300" y="15008"/>
                  </a:lnTo>
                  <a:lnTo>
                    <a:pt x="12300" y="15008"/>
                  </a:lnTo>
                  <a:lnTo>
                    <a:pt x="12300" y="15008"/>
                  </a:lnTo>
                  <a:lnTo>
                    <a:pt x="11842" y="14968"/>
                  </a:lnTo>
                  <a:close/>
                  <a:moveTo>
                    <a:pt x="11236" y="15620"/>
                  </a:moveTo>
                  <a:lnTo>
                    <a:pt x="11236" y="15620"/>
                  </a:lnTo>
                  <a:lnTo>
                    <a:pt x="11338" y="15415"/>
                  </a:lnTo>
                  <a:lnTo>
                    <a:pt x="11232" y="15197"/>
                  </a:lnTo>
                  <a:lnTo>
                    <a:pt x="11456" y="15187"/>
                  </a:lnTo>
                  <a:lnTo>
                    <a:pt x="11589" y="14989"/>
                  </a:lnTo>
                  <a:lnTo>
                    <a:pt x="11713" y="15180"/>
                  </a:lnTo>
                  <a:lnTo>
                    <a:pt x="11955" y="15201"/>
                  </a:lnTo>
                  <a:lnTo>
                    <a:pt x="11952" y="15207"/>
                  </a:lnTo>
                  <a:lnTo>
                    <a:pt x="11959" y="15209"/>
                  </a:lnTo>
                  <a:lnTo>
                    <a:pt x="11857" y="15428"/>
                  </a:lnTo>
                  <a:lnTo>
                    <a:pt x="11959" y="15632"/>
                  </a:lnTo>
                  <a:lnTo>
                    <a:pt x="11723" y="15647"/>
                  </a:lnTo>
                  <a:lnTo>
                    <a:pt x="11602" y="15836"/>
                  </a:lnTo>
                  <a:lnTo>
                    <a:pt x="11465" y="15636"/>
                  </a:lnTo>
                  <a:lnTo>
                    <a:pt x="11236" y="15620"/>
                  </a:lnTo>
                  <a:lnTo>
                    <a:pt x="11236" y="15620"/>
                  </a:lnTo>
                  <a:close/>
                  <a:moveTo>
                    <a:pt x="8148" y="13791"/>
                  </a:moveTo>
                  <a:lnTo>
                    <a:pt x="8148" y="13791"/>
                  </a:lnTo>
                  <a:lnTo>
                    <a:pt x="8148" y="13791"/>
                  </a:lnTo>
                  <a:lnTo>
                    <a:pt x="7826" y="14271"/>
                  </a:lnTo>
                  <a:lnTo>
                    <a:pt x="7218" y="14326"/>
                  </a:lnTo>
                  <a:lnTo>
                    <a:pt x="7570" y="13828"/>
                  </a:lnTo>
                  <a:lnTo>
                    <a:pt x="8148" y="13791"/>
                  </a:lnTo>
                  <a:close/>
                  <a:moveTo>
                    <a:pt x="8786" y="13791"/>
                  </a:moveTo>
                  <a:lnTo>
                    <a:pt x="8786" y="13791"/>
                  </a:lnTo>
                  <a:lnTo>
                    <a:pt x="8786" y="13791"/>
                  </a:lnTo>
                  <a:lnTo>
                    <a:pt x="9108" y="14271"/>
                  </a:lnTo>
                  <a:lnTo>
                    <a:pt x="9715" y="14326"/>
                  </a:lnTo>
                  <a:lnTo>
                    <a:pt x="9364" y="13828"/>
                  </a:lnTo>
                  <a:lnTo>
                    <a:pt x="8786" y="13791"/>
                  </a:lnTo>
                  <a:close/>
                  <a:moveTo>
                    <a:pt x="10032" y="14877"/>
                  </a:moveTo>
                  <a:lnTo>
                    <a:pt x="10288" y="15396"/>
                  </a:lnTo>
                  <a:lnTo>
                    <a:pt x="10032" y="15949"/>
                  </a:lnTo>
                  <a:lnTo>
                    <a:pt x="9776" y="15396"/>
                  </a:lnTo>
                  <a:lnTo>
                    <a:pt x="10032" y="14877"/>
                  </a:lnTo>
                  <a:close/>
                  <a:moveTo>
                    <a:pt x="6902" y="14877"/>
                  </a:moveTo>
                  <a:lnTo>
                    <a:pt x="7158" y="15396"/>
                  </a:lnTo>
                  <a:lnTo>
                    <a:pt x="6902" y="15949"/>
                  </a:lnTo>
                  <a:lnTo>
                    <a:pt x="6646" y="15396"/>
                  </a:lnTo>
                  <a:lnTo>
                    <a:pt x="6902" y="14877"/>
                  </a:lnTo>
                  <a:close/>
                  <a:moveTo>
                    <a:pt x="9496" y="15440"/>
                  </a:moveTo>
                  <a:lnTo>
                    <a:pt x="9914" y="16266"/>
                  </a:lnTo>
                  <a:lnTo>
                    <a:pt x="8976" y="16327"/>
                  </a:lnTo>
                  <a:lnTo>
                    <a:pt x="8485" y="17093"/>
                  </a:lnTo>
                  <a:lnTo>
                    <a:pt x="7946" y="16300"/>
                  </a:lnTo>
                  <a:lnTo>
                    <a:pt x="7041" y="16239"/>
                  </a:lnTo>
                  <a:lnTo>
                    <a:pt x="7044" y="16232"/>
                  </a:lnTo>
                  <a:lnTo>
                    <a:pt x="7037" y="16232"/>
                  </a:lnTo>
                  <a:lnTo>
                    <a:pt x="7437" y="15419"/>
                  </a:lnTo>
                  <a:lnTo>
                    <a:pt x="7020" y="14556"/>
                  </a:lnTo>
                  <a:lnTo>
                    <a:pt x="7928" y="14514"/>
                  </a:lnTo>
                  <a:lnTo>
                    <a:pt x="8451" y="13733"/>
                  </a:lnTo>
                  <a:lnTo>
                    <a:pt x="8958" y="14508"/>
                  </a:lnTo>
                  <a:lnTo>
                    <a:pt x="9893" y="14590"/>
                  </a:lnTo>
                  <a:lnTo>
                    <a:pt x="9496" y="15440"/>
                  </a:lnTo>
                  <a:close/>
                  <a:moveTo>
                    <a:pt x="7382" y="16038"/>
                  </a:moveTo>
                  <a:lnTo>
                    <a:pt x="7382" y="16038"/>
                  </a:lnTo>
                  <a:lnTo>
                    <a:pt x="8070" y="16084"/>
                  </a:lnTo>
                  <a:lnTo>
                    <a:pt x="8480" y="16686"/>
                  </a:lnTo>
                  <a:lnTo>
                    <a:pt x="8848" y="16113"/>
                  </a:lnTo>
                  <a:lnTo>
                    <a:pt x="9561" y="16065"/>
                  </a:lnTo>
                  <a:lnTo>
                    <a:pt x="9247" y="15444"/>
                  </a:lnTo>
                  <a:lnTo>
                    <a:pt x="9552" y="14791"/>
                  </a:lnTo>
                  <a:lnTo>
                    <a:pt x="9545" y="14791"/>
                  </a:lnTo>
                  <a:lnTo>
                    <a:pt x="9548" y="14784"/>
                  </a:lnTo>
                  <a:lnTo>
                    <a:pt x="8829" y="14721"/>
                  </a:lnTo>
                  <a:lnTo>
                    <a:pt x="8449" y="14138"/>
                  </a:lnTo>
                  <a:lnTo>
                    <a:pt x="8051" y="14732"/>
                  </a:lnTo>
                  <a:lnTo>
                    <a:pt x="7369" y="14764"/>
                  </a:lnTo>
                  <a:lnTo>
                    <a:pt x="7685" y="15419"/>
                  </a:lnTo>
                  <a:lnTo>
                    <a:pt x="7382" y="16038"/>
                  </a:lnTo>
                  <a:lnTo>
                    <a:pt x="7382" y="16038"/>
                  </a:lnTo>
                  <a:close/>
                  <a:moveTo>
                    <a:pt x="8710" y="14968"/>
                  </a:moveTo>
                  <a:lnTo>
                    <a:pt x="8459" y="14583"/>
                  </a:lnTo>
                  <a:lnTo>
                    <a:pt x="8202" y="14968"/>
                  </a:lnTo>
                  <a:lnTo>
                    <a:pt x="7752" y="14989"/>
                  </a:lnTo>
                  <a:lnTo>
                    <a:pt x="7958" y="15414"/>
                  </a:lnTo>
                  <a:lnTo>
                    <a:pt x="7761" y="15814"/>
                  </a:lnTo>
                  <a:lnTo>
                    <a:pt x="7768" y="15816"/>
                  </a:lnTo>
                  <a:lnTo>
                    <a:pt x="7765" y="15822"/>
                  </a:lnTo>
                  <a:lnTo>
                    <a:pt x="8211" y="15851"/>
                  </a:lnTo>
                  <a:lnTo>
                    <a:pt x="8477" y="16242"/>
                  </a:lnTo>
                  <a:lnTo>
                    <a:pt x="8719" y="15863"/>
                  </a:lnTo>
                  <a:lnTo>
                    <a:pt x="9181" y="15833"/>
                  </a:lnTo>
                  <a:lnTo>
                    <a:pt x="8974" y="15423"/>
                  </a:lnTo>
                  <a:lnTo>
                    <a:pt x="9168" y="15008"/>
                  </a:lnTo>
                  <a:lnTo>
                    <a:pt x="9168" y="15008"/>
                  </a:lnTo>
                  <a:lnTo>
                    <a:pt x="9168" y="15008"/>
                  </a:lnTo>
                  <a:lnTo>
                    <a:pt x="8710" y="14968"/>
                  </a:lnTo>
                  <a:close/>
                  <a:moveTo>
                    <a:pt x="8106" y="15620"/>
                  </a:moveTo>
                  <a:lnTo>
                    <a:pt x="8106" y="15620"/>
                  </a:lnTo>
                  <a:lnTo>
                    <a:pt x="8206" y="15415"/>
                  </a:lnTo>
                  <a:lnTo>
                    <a:pt x="8102" y="15197"/>
                  </a:lnTo>
                  <a:lnTo>
                    <a:pt x="8325" y="15187"/>
                  </a:lnTo>
                  <a:lnTo>
                    <a:pt x="8457" y="14989"/>
                  </a:lnTo>
                  <a:lnTo>
                    <a:pt x="8583" y="15180"/>
                  </a:lnTo>
                  <a:lnTo>
                    <a:pt x="8824" y="15201"/>
                  </a:lnTo>
                  <a:lnTo>
                    <a:pt x="8821" y="15207"/>
                  </a:lnTo>
                  <a:lnTo>
                    <a:pt x="8828" y="15209"/>
                  </a:lnTo>
                  <a:lnTo>
                    <a:pt x="8725" y="15428"/>
                  </a:lnTo>
                  <a:lnTo>
                    <a:pt x="8829" y="15632"/>
                  </a:lnTo>
                  <a:lnTo>
                    <a:pt x="8591" y="15647"/>
                  </a:lnTo>
                  <a:lnTo>
                    <a:pt x="8471" y="15836"/>
                  </a:lnTo>
                  <a:lnTo>
                    <a:pt x="8335" y="15636"/>
                  </a:lnTo>
                  <a:lnTo>
                    <a:pt x="8106" y="15620"/>
                  </a:lnTo>
                  <a:lnTo>
                    <a:pt x="8106" y="15620"/>
                  </a:lnTo>
                  <a:close/>
                  <a:moveTo>
                    <a:pt x="6583" y="11081"/>
                  </a:moveTo>
                  <a:lnTo>
                    <a:pt x="6582" y="11082"/>
                  </a:lnTo>
                  <a:lnTo>
                    <a:pt x="6593" y="11081"/>
                  </a:lnTo>
                  <a:lnTo>
                    <a:pt x="6270" y="11562"/>
                  </a:lnTo>
                  <a:lnTo>
                    <a:pt x="5664" y="11618"/>
                  </a:lnTo>
                  <a:lnTo>
                    <a:pt x="5664" y="11616"/>
                  </a:lnTo>
                  <a:lnTo>
                    <a:pt x="5653" y="11618"/>
                  </a:lnTo>
                  <a:lnTo>
                    <a:pt x="6003" y="11119"/>
                  </a:lnTo>
                  <a:lnTo>
                    <a:pt x="6583" y="11081"/>
                  </a:lnTo>
                  <a:close/>
                  <a:moveTo>
                    <a:pt x="7221" y="11081"/>
                  </a:moveTo>
                  <a:lnTo>
                    <a:pt x="7543" y="11562"/>
                  </a:lnTo>
                  <a:lnTo>
                    <a:pt x="8149" y="11618"/>
                  </a:lnTo>
                  <a:lnTo>
                    <a:pt x="8149" y="11616"/>
                  </a:lnTo>
                  <a:lnTo>
                    <a:pt x="8160" y="11618"/>
                  </a:lnTo>
                  <a:lnTo>
                    <a:pt x="7810" y="11119"/>
                  </a:lnTo>
                  <a:lnTo>
                    <a:pt x="7230" y="11081"/>
                  </a:lnTo>
                  <a:lnTo>
                    <a:pt x="7231" y="11082"/>
                  </a:lnTo>
                  <a:lnTo>
                    <a:pt x="7221" y="11081"/>
                  </a:lnTo>
                  <a:close/>
                  <a:moveTo>
                    <a:pt x="7930" y="12731"/>
                  </a:moveTo>
                  <a:lnTo>
                    <a:pt x="8349" y="13557"/>
                  </a:lnTo>
                  <a:lnTo>
                    <a:pt x="7411" y="13619"/>
                  </a:lnTo>
                  <a:lnTo>
                    <a:pt x="6920" y="14383"/>
                  </a:lnTo>
                  <a:lnTo>
                    <a:pt x="6380" y="13591"/>
                  </a:lnTo>
                  <a:lnTo>
                    <a:pt x="5476" y="13530"/>
                  </a:lnTo>
                  <a:lnTo>
                    <a:pt x="5479" y="13524"/>
                  </a:lnTo>
                  <a:lnTo>
                    <a:pt x="5472" y="13523"/>
                  </a:lnTo>
                  <a:lnTo>
                    <a:pt x="5871" y="12709"/>
                  </a:lnTo>
                  <a:lnTo>
                    <a:pt x="5453" y="11847"/>
                  </a:lnTo>
                  <a:lnTo>
                    <a:pt x="6362" y="11804"/>
                  </a:lnTo>
                  <a:lnTo>
                    <a:pt x="6884" y="11024"/>
                  </a:lnTo>
                  <a:lnTo>
                    <a:pt x="7391" y="11799"/>
                  </a:lnTo>
                  <a:lnTo>
                    <a:pt x="8327" y="11881"/>
                  </a:lnTo>
                  <a:lnTo>
                    <a:pt x="7930" y="12731"/>
                  </a:lnTo>
                  <a:close/>
                  <a:moveTo>
                    <a:pt x="5816" y="13329"/>
                  </a:moveTo>
                  <a:lnTo>
                    <a:pt x="5816" y="13329"/>
                  </a:lnTo>
                  <a:lnTo>
                    <a:pt x="6504" y="13376"/>
                  </a:lnTo>
                  <a:lnTo>
                    <a:pt x="6915" y="13977"/>
                  </a:lnTo>
                  <a:lnTo>
                    <a:pt x="7283" y="13403"/>
                  </a:lnTo>
                  <a:lnTo>
                    <a:pt x="7996" y="13356"/>
                  </a:lnTo>
                  <a:lnTo>
                    <a:pt x="7681" y="12735"/>
                  </a:lnTo>
                  <a:lnTo>
                    <a:pt x="7986" y="12082"/>
                  </a:lnTo>
                  <a:lnTo>
                    <a:pt x="7979" y="12081"/>
                  </a:lnTo>
                  <a:lnTo>
                    <a:pt x="7983" y="12074"/>
                  </a:lnTo>
                  <a:lnTo>
                    <a:pt x="7264" y="12012"/>
                  </a:lnTo>
                  <a:lnTo>
                    <a:pt x="6882" y="11430"/>
                  </a:lnTo>
                  <a:lnTo>
                    <a:pt x="6486" y="12023"/>
                  </a:lnTo>
                  <a:lnTo>
                    <a:pt x="5804" y="12055"/>
                  </a:lnTo>
                  <a:lnTo>
                    <a:pt x="6120" y="12711"/>
                  </a:lnTo>
                  <a:lnTo>
                    <a:pt x="5816" y="13329"/>
                  </a:lnTo>
                  <a:lnTo>
                    <a:pt x="5816" y="13329"/>
                  </a:lnTo>
                  <a:close/>
                  <a:moveTo>
                    <a:pt x="7145" y="12258"/>
                  </a:moveTo>
                  <a:lnTo>
                    <a:pt x="6894" y="11875"/>
                  </a:lnTo>
                  <a:lnTo>
                    <a:pt x="6637" y="12259"/>
                  </a:lnTo>
                  <a:lnTo>
                    <a:pt x="6186" y="12280"/>
                  </a:lnTo>
                  <a:lnTo>
                    <a:pt x="6393" y="12705"/>
                  </a:lnTo>
                  <a:lnTo>
                    <a:pt x="6196" y="13106"/>
                  </a:lnTo>
                  <a:lnTo>
                    <a:pt x="6202" y="13106"/>
                  </a:lnTo>
                  <a:lnTo>
                    <a:pt x="6199" y="13112"/>
                  </a:lnTo>
                  <a:lnTo>
                    <a:pt x="6644" y="13143"/>
                  </a:lnTo>
                  <a:lnTo>
                    <a:pt x="6910" y="13533"/>
                  </a:lnTo>
                  <a:lnTo>
                    <a:pt x="7154" y="13154"/>
                  </a:lnTo>
                  <a:lnTo>
                    <a:pt x="7616" y="13124"/>
                  </a:lnTo>
                  <a:lnTo>
                    <a:pt x="7409" y="12715"/>
                  </a:lnTo>
                  <a:lnTo>
                    <a:pt x="7603" y="12298"/>
                  </a:lnTo>
                  <a:lnTo>
                    <a:pt x="7603" y="12298"/>
                  </a:lnTo>
                  <a:lnTo>
                    <a:pt x="7603" y="12298"/>
                  </a:lnTo>
                  <a:lnTo>
                    <a:pt x="7145" y="12258"/>
                  </a:lnTo>
                  <a:close/>
                  <a:moveTo>
                    <a:pt x="6541" y="12911"/>
                  </a:moveTo>
                  <a:lnTo>
                    <a:pt x="6541" y="12911"/>
                  </a:lnTo>
                  <a:lnTo>
                    <a:pt x="6641" y="12705"/>
                  </a:lnTo>
                  <a:lnTo>
                    <a:pt x="6536" y="12488"/>
                  </a:lnTo>
                  <a:lnTo>
                    <a:pt x="6760" y="12477"/>
                  </a:lnTo>
                  <a:lnTo>
                    <a:pt x="6892" y="12281"/>
                  </a:lnTo>
                  <a:lnTo>
                    <a:pt x="7016" y="12471"/>
                  </a:lnTo>
                  <a:lnTo>
                    <a:pt x="7258" y="12492"/>
                  </a:lnTo>
                  <a:lnTo>
                    <a:pt x="7255" y="12499"/>
                  </a:lnTo>
                  <a:lnTo>
                    <a:pt x="7263" y="12499"/>
                  </a:lnTo>
                  <a:lnTo>
                    <a:pt x="7160" y="12719"/>
                  </a:lnTo>
                  <a:lnTo>
                    <a:pt x="7263" y="12923"/>
                  </a:lnTo>
                  <a:lnTo>
                    <a:pt x="7026" y="12938"/>
                  </a:lnTo>
                  <a:lnTo>
                    <a:pt x="6905" y="13126"/>
                  </a:lnTo>
                  <a:lnTo>
                    <a:pt x="6769" y="12927"/>
                  </a:lnTo>
                  <a:lnTo>
                    <a:pt x="6541" y="12911"/>
                  </a:lnTo>
                  <a:lnTo>
                    <a:pt x="6541" y="12911"/>
                  </a:lnTo>
                  <a:close/>
                  <a:moveTo>
                    <a:pt x="3451" y="11081"/>
                  </a:moveTo>
                  <a:lnTo>
                    <a:pt x="3451" y="11082"/>
                  </a:lnTo>
                  <a:lnTo>
                    <a:pt x="3462" y="11081"/>
                  </a:lnTo>
                  <a:lnTo>
                    <a:pt x="3140" y="11562"/>
                  </a:lnTo>
                  <a:lnTo>
                    <a:pt x="2533" y="11618"/>
                  </a:lnTo>
                  <a:lnTo>
                    <a:pt x="2534" y="11616"/>
                  </a:lnTo>
                  <a:lnTo>
                    <a:pt x="2522" y="11618"/>
                  </a:lnTo>
                  <a:lnTo>
                    <a:pt x="2873" y="11119"/>
                  </a:lnTo>
                  <a:lnTo>
                    <a:pt x="3451" y="11081"/>
                  </a:lnTo>
                  <a:close/>
                  <a:moveTo>
                    <a:pt x="4089" y="11081"/>
                  </a:moveTo>
                  <a:lnTo>
                    <a:pt x="4411" y="11562"/>
                  </a:lnTo>
                  <a:lnTo>
                    <a:pt x="5019" y="11618"/>
                  </a:lnTo>
                  <a:lnTo>
                    <a:pt x="5018" y="11616"/>
                  </a:lnTo>
                  <a:lnTo>
                    <a:pt x="5030" y="11618"/>
                  </a:lnTo>
                  <a:lnTo>
                    <a:pt x="4678" y="11119"/>
                  </a:lnTo>
                  <a:lnTo>
                    <a:pt x="4100" y="11081"/>
                  </a:lnTo>
                  <a:lnTo>
                    <a:pt x="4100" y="11082"/>
                  </a:lnTo>
                  <a:lnTo>
                    <a:pt x="4089" y="11081"/>
                  </a:lnTo>
                  <a:close/>
                  <a:moveTo>
                    <a:pt x="5335" y="12167"/>
                  </a:moveTo>
                  <a:lnTo>
                    <a:pt x="5592" y="12687"/>
                  </a:lnTo>
                  <a:lnTo>
                    <a:pt x="5335" y="13240"/>
                  </a:lnTo>
                  <a:lnTo>
                    <a:pt x="5079" y="12687"/>
                  </a:lnTo>
                  <a:lnTo>
                    <a:pt x="5335" y="12167"/>
                  </a:lnTo>
                  <a:close/>
                  <a:moveTo>
                    <a:pt x="4799" y="12731"/>
                  </a:moveTo>
                  <a:lnTo>
                    <a:pt x="5218" y="13557"/>
                  </a:lnTo>
                  <a:lnTo>
                    <a:pt x="4279" y="13619"/>
                  </a:lnTo>
                  <a:lnTo>
                    <a:pt x="3789" y="14383"/>
                  </a:lnTo>
                  <a:lnTo>
                    <a:pt x="3249" y="13591"/>
                  </a:lnTo>
                  <a:lnTo>
                    <a:pt x="2345" y="13530"/>
                  </a:lnTo>
                  <a:lnTo>
                    <a:pt x="2348" y="13524"/>
                  </a:lnTo>
                  <a:lnTo>
                    <a:pt x="2341" y="13523"/>
                  </a:lnTo>
                  <a:lnTo>
                    <a:pt x="2740" y="12709"/>
                  </a:lnTo>
                  <a:lnTo>
                    <a:pt x="2323" y="11847"/>
                  </a:lnTo>
                  <a:lnTo>
                    <a:pt x="3231" y="11804"/>
                  </a:lnTo>
                  <a:lnTo>
                    <a:pt x="3754" y="11024"/>
                  </a:lnTo>
                  <a:lnTo>
                    <a:pt x="4261" y="11799"/>
                  </a:lnTo>
                  <a:lnTo>
                    <a:pt x="5196" y="11881"/>
                  </a:lnTo>
                  <a:lnTo>
                    <a:pt x="4799" y="12731"/>
                  </a:lnTo>
                  <a:close/>
                  <a:moveTo>
                    <a:pt x="2685" y="13329"/>
                  </a:moveTo>
                  <a:lnTo>
                    <a:pt x="2685" y="13329"/>
                  </a:lnTo>
                  <a:lnTo>
                    <a:pt x="3374" y="13376"/>
                  </a:lnTo>
                  <a:lnTo>
                    <a:pt x="3783" y="13977"/>
                  </a:lnTo>
                  <a:lnTo>
                    <a:pt x="4152" y="13403"/>
                  </a:lnTo>
                  <a:lnTo>
                    <a:pt x="4865" y="13356"/>
                  </a:lnTo>
                  <a:lnTo>
                    <a:pt x="4551" y="12735"/>
                  </a:lnTo>
                  <a:lnTo>
                    <a:pt x="4856" y="12082"/>
                  </a:lnTo>
                  <a:lnTo>
                    <a:pt x="4848" y="12081"/>
                  </a:lnTo>
                  <a:lnTo>
                    <a:pt x="4851" y="12074"/>
                  </a:lnTo>
                  <a:lnTo>
                    <a:pt x="4132" y="12012"/>
                  </a:lnTo>
                  <a:lnTo>
                    <a:pt x="3752" y="11430"/>
                  </a:lnTo>
                  <a:lnTo>
                    <a:pt x="3354" y="12023"/>
                  </a:lnTo>
                  <a:lnTo>
                    <a:pt x="2672" y="12055"/>
                  </a:lnTo>
                  <a:lnTo>
                    <a:pt x="2989" y="12711"/>
                  </a:lnTo>
                  <a:lnTo>
                    <a:pt x="2685" y="13329"/>
                  </a:lnTo>
                  <a:lnTo>
                    <a:pt x="2685" y="13329"/>
                  </a:lnTo>
                  <a:close/>
                  <a:moveTo>
                    <a:pt x="4013" y="12258"/>
                  </a:moveTo>
                  <a:lnTo>
                    <a:pt x="3763" y="11875"/>
                  </a:lnTo>
                  <a:lnTo>
                    <a:pt x="3505" y="12259"/>
                  </a:lnTo>
                  <a:lnTo>
                    <a:pt x="3056" y="12280"/>
                  </a:lnTo>
                  <a:lnTo>
                    <a:pt x="3261" y="12705"/>
                  </a:lnTo>
                  <a:lnTo>
                    <a:pt x="3064" y="13106"/>
                  </a:lnTo>
                  <a:lnTo>
                    <a:pt x="3072" y="13106"/>
                  </a:lnTo>
                  <a:lnTo>
                    <a:pt x="3069" y="13112"/>
                  </a:lnTo>
                  <a:lnTo>
                    <a:pt x="3514" y="13143"/>
                  </a:lnTo>
                  <a:lnTo>
                    <a:pt x="3780" y="13533"/>
                  </a:lnTo>
                  <a:lnTo>
                    <a:pt x="4023" y="13154"/>
                  </a:lnTo>
                  <a:lnTo>
                    <a:pt x="4485" y="13124"/>
                  </a:lnTo>
                  <a:lnTo>
                    <a:pt x="4277" y="12715"/>
                  </a:lnTo>
                  <a:lnTo>
                    <a:pt x="4472" y="12298"/>
                  </a:lnTo>
                  <a:lnTo>
                    <a:pt x="4472" y="12298"/>
                  </a:lnTo>
                  <a:lnTo>
                    <a:pt x="4472" y="12298"/>
                  </a:lnTo>
                  <a:lnTo>
                    <a:pt x="4013" y="12258"/>
                  </a:lnTo>
                  <a:close/>
                  <a:moveTo>
                    <a:pt x="3409" y="12911"/>
                  </a:moveTo>
                  <a:lnTo>
                    <a:pt x="3409" y="12911"/>
                  </a:lnTo>
                  <a:lnTo>
                    <a:pt x="3510" y="12705"/>
                  </a:lnTo>
                  <a:lnTo>
                    <a:pt x="3405" y="12488"/>
                  </a:lnTo>
                  <a:lnTo>
                    <a:pt x="3629" y="12477"/>
                  </a:lnTo>
                  <a:lnTo>
                    <a:pt x="3761" y="12281"/>
                  </a:lnTo>
                  <a:lnTo>
                    <a:pt x="3886" y="12471"/>
                  </a:lnTo>
                  <a:lnTo>
                    <a:pt x="4128" y="12492"/>
                  </a:lnTo>
                  <a:lnTo>
                    <a:pt x="4125" y="12499"/>
                  </a:lnTo>
                  <a:lnTo>
                    <a:pt x="4131" y="12499"/>
                  </a:lnTo>
                  <a:lnTo>
                    <a:pt x="4029" y="12719"/>
                  </a:lnTo>
                  <a:lnTo>
                    <a:pt x="4132" y="12923"/>
                  </a:lnTo>
                  <a:lnTo>
                    <a:pt x="3896" y="12938"/>
                  </a:lnTo>
                  <a:lnTo>
                    <a:pt x="3775" y="13126"/>
                  </a:lnTo>
                  <a:lnTo>
                    <a:pt x="3638" y="12927"/>
                  </a:lnTo>
                  <a:lnTo>
                    <a:pt x="3409" y="12911"/>
                  </a:lnTo>
                  <a:lnTo>
                    <a:pt x="3409" y="12911"/>
                  </a:lnTo>
                  <a:close/>
                  <a:moveTo>
                    <a:pt x="959" y="11081"/>
                  </a:moveTo>
                  <a:lnTo>
                    <a:pt x="1281" y="11562"/>
                  </a:lnTo>
                  <a:lnTo>
                    <a:pt x="1887" y="11618"/>
                  </a:lnTo>
                  <a:lnTo>
                    <a:pt x="1887" y="11616"/>
                  </a:lnTo>
                  <a:lnTo>
                    <a:pt x="1898" y="11618"/>
                  </a:lnTo>
                  <a:lnTo>
                    <a:pt x="1548" y="11119"/>
                  </a:lnTo>
                  <a:lnTo>
                    <a:pt x="969" y="11081"/>
                  </a:lnTo>
                  <a:lnTo>
                    <a:pt x="970" y="11082"/>
                  </a:lnTo>
                  <a:lnTo>
                    <a:pt x="959" y="11081"/>
                  </a:lnTo>
                  <a:close/>
                  <a:moveTo>
                    <a:pt x="2205" y="12167"/>
                  </a:moveTo>
                  <a:lnTo>
                    <a:pt x="2461" y="12687"/>
                  </a:lnTo>
                  <a:lnTo>
                    <a:pt x="2205" y="13240"/>
                  </a:lnTo>
                  <a:lnTo>
                    <a:pt x="1949" y="12687"/>
                  </a:lnTo>
                  <a:lnTo>
                    <a:pt x="2205" y="12167"/>
                  </a:lnTo>
                  <a:close/>
                  <a:moveTo>
                    <a:pt x="279" y="12911"/>
                  </a:moveTo>
                  <a:lnTo>
                    <a:pt x="279" y="12911"/>
                  </a:lnTo>
                  <a:lnTo>
                    <a:pt x="379" y="12705"/>
                  </a:lnTo>
                  <a:lnTo>
                    <a:pt x="275" y="12488"/>
                  </a:lnTo>
                  <a:lnTo>
                    <a:pt x="498" y="12477"/>
                  </a:lnTo>
                  <a:lnTo>
                    <a:pt x="630" y="12281"/>
                  </a:lnTo>
                  <a:lnTo>
                    <a:pt x="754" y="12471"/>
                  </a:lnTo>
                  <a:lnTo>
                    <a:pt x="997" y="12492"/>
                  </a:lnTo>
                  <a:lnTo>
                    <a:pt x="993" y="12499"/>
                  </a:lnTo>
                  <a:lnTo>
                    <a:pt x="1001" y="12499"/>
                  </a:lnTo>
                  <a:lnTo>
                    <a:pt x="898" y="12719"/>
                  </a:lnTo>
                  <a:lnTo>
                    <a:pt x="1001" y="12923"/>
                  </a:lnTo>
                  <a:lnTo>
                    <a:pt x="764" y="12938"/>
                  </a:lnTo>
                  <a:lnTo>
                    <a:pt x="643" y="13126"/>
                  </a:lnTo>
                  <a:lnTo>
                    <a:pt x="507" y="12927"/>
                  </a:lnTo>
                  <a:lnTo>
                    <a:pt x="279" y="12911"/>
                  </a:lnTo>
                  <a:lnTo>
                    <a:pt x="279" y="12911"/>
                  </a:lnTo>
                  <a:close/>
                  <a:moveTo>
                    <a:pt x="12845" y="11081"/>
                  </a:moveTo>
                  <a:lnTo>
                    <a:pt x="12844" y="11082"/>
                  </a:lnTo>
                  <a:lnTo>
                    <a:pt x="12854" y="11081"/>
                  </a:lnTo>
                  <a:lnTo>
                    <a:pt x="12532" y="11562"/>
                  </a:lnTo>
                  <a:lnTo>
                    <a:pt x="11926" y="11618"/>
                  </a:lnTo>
                  <a:lnTo>
                    <a:pt x="11926" y="11616"/>
                  </a:lnTo>
                  <a:lnTo>
                    <a:pt x="11915" y="11618"/>
                  </a:lnTo>
                  <a:lnTo>
                    <a:pt x="12265" y="11119"/>
                  </a:lnTo>
                  <a:lnTo>
                    <a:pt x="12845" y="11081"/>
                  </a:lnTo>
                  <a:close/>
                  <a:moveTo>
                    <a:pt x="13482" y="11081"/>
                  </a:moveTo>
                  <a:lnTo>
                    <a:pt x="13805" y="11562"/>
                  </a:lnTo>
                  <a:lnTo>
                    <a:pt x="14411" y="11618"/>
                  </a:lnTo>
                  <a:lnTo>
                    <a:pt x="14411" y="11616"/>
                  </a:lnTo>
                  <a:lnTo>
                    <a:pt x="14422" y="11618"/>
                  </a:lnTo>
                  <a:lnTo>
                    <a:pt x="14072" y="11119"/>
                  </a:lnTo>
                  <a:lnTo>
                    <a:pt x="13492" y="11081"/>
                  </a:lnTo>
                  <a:lnTo>
                    <a:pt x="13493" y="11082"/>
                  </a:lnTo>
                  <a:lnTo>
                    <a:pt x="13482" y="11081"/>
                  </a:lnTo>
                  <a:close/>
                  <a:moveTo>
                    <a:pt x="14729" y="12167"/>
                  </a:moveTo>
                  <a:lnTo>
                    <a:pt x="14985" y="12687"/>
                  </a:lnTo>
                  <a:lnTo>
                    <a:pt x="14729" y="13240"/>
                  </a:lnTo>
                  <a:lnTo>
                    <a:pt x="14473" y="12687"/>
                  </a:lnTo>
                  <a:lnTo>
                    <a:pt x="14729" y="12167"/>
                  </a:lnTo>
                  <a:close/>
                  <a:moveTo>
                    <a:pt x="14193" y="12731"/>
                  </a:moveTo>
                  <a:lnTo>
                    <a:pt x="14611" y="13557"/>
                  </a:lnTo>
                  <a:lnTo>
                    <a:pt x="13673" y="13619"/>
                  </a:lnTo>
                  <a:lnTo>
                    <a:pt x="13182" y="14383"/>
                  </a:lnTo>
                  <a:lnTo>
                    <a:pt x="12641" y="13591"/>
                  </a:lnTo>
                  <a:lnTo>
                    <a:pt x="11738" y="13530"/>
                  </a:lnTo>
                  <a:lnTo>
                    <a:pt x="11741" y="13524"/>
                  </a:lnTo>
                  <a:lnTo>
                    <a:pt x="11733" y="13523"/>
                  </a:lnTo>
                  <a:lnTo>
                    <a:pt x="12132" y="12709"/>
                  </a:lnTo>
                  <a:lnTo>
                    <a:pt x="11716" y="11847"/>
                  </a:lnTo>
                  <a:lnTo>
                    <a:pt x="12624" y="11804"/>
                  </a:lnTo>
                  <a:lnTo>
                    <a:pt x="13147" y="11024"/>
                  </a:lnTo>
                  <a:lnTo>
                    <a:pt x="13653" y="11799"/>
                  </a:lnTo>
                  <a:lnTo>
                    <a:pt x="14589" y="11881"/>
                  </a:lnTo>
                  <a:lnTo>
                    <a:pt x="14193" y="12731"/>
                  </a:lnTo>
                  <a:close/>
                  <a:moveTo>
                    <a:pt x="12078" y="13329"/>
                  </a:moveTo>
                  <a:lnTo>
                    <a:pt x="12078" y="13329"/>
                  </a:lnTo>
                  <a:lnTo>
                    <a:pt x="12766" y="13376"/>
                  </a:lnTo>
                  <a:lnTo>
                    <a:pt x="13177" y="13977"/>
                  </a:lnTo>
                  <a:lnTo>
                    <a:pt x="13545" y="13403"/>
                  </a:lnTo>
                  <a:lnTo>
                    <a:pt x="14257" y="13356"/>
                  </a:lnTo>
                  <a:lnTo>
                    <a:pt x="13943" y="12735"/>
                  </a:lnTo>
                  <a:lnTo>
                    <a:pt x="14249" y="12082"/>
                  </a:lnTo>
                  <a:lnTo>
                    <a:pt x="14241" y="12081"/>
                  </a:lnTo>
                  <a:lnTo>
                    <a:pt x="14244" y="12074"/>
                  </a:lnTo>
                  <a:lnTo>
                    <a:pt x="13526" y="12012"/>
                  </a:lnTo>
                  <a:lnTo>
                    <a:pt x="13144" y="11430"/>
                  </a:lnTo>
                  <a:lnTo>
                    <a:pt x="12747" y="12023"/>
                  </a:lnTo>
                  <a:lnTo>
                    <a:pt x="12065" y="12055"/>
                  </a:lnTo>
                  <a:lnTo>
                    <a:pt x="12382" y="12711"/>
                  </a:lnTo>
                  <a:lnTo>
                    <a:pt x="12078" y="13329"/>
                  </a:lnTo>
                  <a:lnTo>
                    <a:pt x="12078" y="13329"/>
                  </a:lnTo>
                  <a:close/>
                  <a:moveTo>
                    <a:pt x="13407" y="12258"/>
                  </a:moveTo>
                  <a:lnTo>
                    <a:pt x="13156" y="11875"/>
                  </a:lnTo>
                  <a:lnTo>
                    <a:pt x="12899" y="12259"/>
                  </a:lnTo>
                  <a:lnTo>
                    <a:pt x="12448" y="12280"/>
                  </a:lnTo>
                  <a:lnTo>
                    <a:pt x="12654" y="12705"/>
                  </a:lnTo>
                  <a:lnTo>
                    <a:pt x="12458" y="13106"/>
                  </a:lnTo>
                  <a:lnTo>
                    <a:pt x="12464" y="13106"/>
                  </a:lnTo>
                  <a:lnTo>
                    <a:pt x="12461" y="13112"/>
                  </a:lnTo>
                  <a:lnTo>
                    <a:pt x="12906" y="13143"/>
                  </a:lnTo>
                  <a:lnTo>
                    <a:pt x="13172" y="13533"/>
                  </a:lnTo>
                  <a:lnTo>
                    <a:pt x="13415" y="13154"/>
                  </a:lnTo>
                  <a:lnTo>
                    <a:pt x="13878" y="13124"/>
                  </a:lnTo>
                  <a:lnTo>
                    <a:pt x="13671" y="12715"/>
                  </a:lnTo>
                  <a:lnTo>
                    <a:pt x="13865" y="12298"/>
                  </a:lnTo>
                  <a:lnTo>
                    <a:pt x="13865" y="12298"/>
                  </a:lnTo>
                  <a:lnTo>
                    <a:pt x="13865" y="12298"/>
                  </a:lnTo>
                  <a:lnTo>
                    <a:pt x="13407" y="12258"/>
                  </a:lnTo>
                  <a:close/>
                  <a:moveTo>
                    <a:pt x="12803" y="12911"/>
                  </a:moveTo>
                  <a:lnTo>
                    <a:pt x="12803" y="12911"/>
                  </a:lnTo>
                  <a:lnTo>
                    <a:pt x="12903" y="12705"/>
                  </a:lnTo>
                  <a:lnTo>
                    <a:pt x="12798" y="12488"/>
                  </a:lnTo>
                  <a:lnTo>
                    <a:pt x="13022" y="12477"/>
                  </a:lnTo>
                  <a:lnTo>
                    <a:pt x="13154" y="12281"/>
                  </a:lnTo>
                  <a:lnTo>
                    <a:pt x="13278" y="12471"/>
                  </a:lnTo>
                  <a:lnTo>
                    <a:pt x="13520" y="12492"/>
                  </a:lnTo>
                  <a:lnTo>
                    <a:pt x="13517" y="12499"/>
                  </a:lnTo>
                  <a:lnTo>
                    <a:pt x="13525" y="12499"/>
                  </a:lnTo>
                  <a:lnTo>
                    <a:pt x="13422" y="12719"/>
                  </a:lnTo>
                  <a:lnTo>
                    <a:pt x="13525" y="12923"/>
                  </a:lnTo>
                  <a:lnTo>
                    <a:pt x="13288" y="12938"/>
                  </a:lnTo>
                  <a:lnTo>
                    <a:pt x="13167" y="13126"/>
                  </a:lnTo>
                  <a:lnTo>
                    <a:pt x="13031" y="12927"/>
                  </a:lnTo>
                  <a:lnTo>
                    <a:pt x="12803" y="12911"/>
                  </a:lnTo>
                  <a:lnTo>
                    <a:pt x="12803" y="12911"/>
                  </a:lnTo>
                  <a:close/>
                  <a:moveTo>
                    <a:pt x="9713" y="11081"/>
                  </a:moveTo>
                  <a:lnTo>
                    <a:pt x="9713" y="11082"/>
                  </a:lnTo>
                  <a:lnTo>
                    <a:pt x="9724" y="11081"/>
                  </a:lnTo>
                  <a:lnTo>
                    <a:pt x="9402" y="11562"/>
                  </a:lnTo>
                  <a:lnTo>
                    <a:pt x="8794" y="11618"/>
                  </a:lnTo>
                  <a:lnTo>
                    <a:pt x="8796" y="11616"/>
                  </a:lnTo>
                  <a:lnTo>
                    <a:pt x="8784" y="11618"/>
                  </a:lnTo>
                  <a:lnTo>
                    <a:pt x="9135" y="11119"/>
                  </a:lnTo>
                  <a:lnTo>
                    <a:pt x="9713" y="11081"/>
                  </a:lnTo>
                  <a:close/>
                  <a:moveTo>
                    <a:pt x="10351" y="11081"/>
                  </a:moveTo>
                  <a:lnTo>
                    <a:pt x="10673" y="11562"/>
                  </a:lnTo>
                  <a:lnTo>
                    <a:pt x="11281" y="11618"/>
                  </a:lnTo>
                  <a:lnTo>
                    <a:pt x="11279" y="11616"/>
                  </a:lnTo>
                  <a:lnTo>
                    <a:pt x="11291" y="11618"/>
                  </a:lnTo>
                  <a:lnTo>
                    <a:pt x="10940" y="11119"/>
                  </a:lnTo>
                  <a:lnTo>
                    <a:pt x="10362" y="11081"/>
                  </a:lnTo>
                  <a:lnTo>
                    <a:pt x="10362" y="11082"/>
                  </a:lnTo>
                  <a:lnTo>
                    <a:pt x="10351" y="11081"/>
                  </a:lnTo>
                  <a:close/>
                  <a:moveTo>
                    <a:pt x="11597" y="12167"/>
                  </a:moveTo>
                  <a:lnTo>
                    <a:pt x="11853" y="12687"/>
                  </a:lnTo>
                  <a:lnTo>
                    <a:pt x="11597" y="13240"/>
                  </a:lnTo>
                  <a:lnTo>
                    <a:pt x="11341" y="12687"/>
                  </a:lnTo>
                  <a:lnTo>
                    <a:pt x="11597" y="12167"/>
                  </a:lnTo>
                  <a:close/>
                  <a:moveTo>
                    <a:pt x="8467" y="12167"/>
                  </a:moveTo>
                  <a:lnTo>
                    <a:pt x="8723" y="12687"/>
                  </a:lnTo>
                  <a:lnTo>
                    <a:pt x="8467" y="13240"/>
                  </a:lnTo>
                  <a:lnTo>
                    <a:pt x="8211" y="12687"/>
                  </a:lnTo>
                  <a:lnTo>
                    <a:pt x="8467" y="12167"/>
                  </a:lnTo>
                  <a:close/>
                  <a:moveTo>
                    <a:pt x="11061" y="12731"/>
                  </a:moveTo>
                  <a:lnTo>
                    <a:pt x="11479" y="13557"/>
                  </a:lnTo>
                  <a:lnTo>
                    <a:pt x="10541" y="13619"/>
                  </a:lnTo>
                  <a:lnTo>
                    <a:pt x="10050" y="14383"/>
                  </a:lnTo>
                  <a:lnTo>
                    <a:pt x="9511" y="13591"/>
                  </a:lnTo>
                  <a:lnTo>
                    <a:pt x="8606" y="13530"/>
                  </a:lnTo>
                  <a:lnTo>
                    <a:pt x="8610" y="13524"/>
                  </a:lnTo>
                  <a:lnTo>
                    <a:pt x="8603" y="13523"/>
                  </a:lnTo>
                  <a:lnTo>
                    <a:pt x="9002" y="12709"/>
                  </a:lnTo>
                  <a:lnTo>
                    <a:pt x="8585" y="11847"/>
                  </a:lnTo>
                  <a:lnTo>
                    <a:pt x="9493" y="11804"/>
                  </a:lnTo>
                  <a:lnTo>
                    <a:pt x="10016" y="11024"/>
                  </a:lnTo>
                  <a:lnTo>
                    <a:pt x="10523" y="11799"/>
                  </a:lnTo>
                  <a:lnTo>
                    <a:pt x="11458" y="11881"/>
                  </a:lnTo>
                  <a:lnTo>
                    <a:pt x="11061" y="12731"/>
                  </a:lnTo>
                  <a:close/>
                  <a:moveTo>
                    <a:pt x="8947" y="13329"/>
                  </a:moveTo>
                  <a:lnTo>
                    <a:pt x="8947" y="13329"/>
                  </a:lnTo>
                  <a:lnTo>
                    <a:pt x="9635" y="13376"/>
                  </a:lnTo>
                  <a:lnTo>
                    <a:pt x="10045" y="13977"/>
                  </a:lnTo>
                  <a:lnTo>
                    <a:pt x="10414" y="13403"/>
                  </a:lnTo>
                  <a:lnTo>
                    <a:pt x="11127" y="13356"/>
                  </a:lnTo>
                  <a:lnTo>
                    <a:pt x="10813" y="12735"/>
                  </a:lnTo>
                  <a:lnTo>
                    <a:pt x="11117" y="12082"/>
                  </a:lnTo>
                  <a:lnTo>
                    <a:pt x="11110" y="12081"/>
                  </a:lnTo>
                  <a:lnTo>
                    <a:pt x="11113" y="12074"/>
                  </a:lnTo>
                  <a:lnTo>
                    <a:pt x="10394" y="12012"/>
                  </a:lnTo>
                  <a:lnTo>
                    <a:pt x="10014" y="11430"/>
                  </a:lnTo>
                  <a:lnTo>
                    <a:pt x="9616" y="12023"/>
                  </a:lnTo>
                  <a:lnTo>
                    <a:pt x="8934" y="12055"/>
                  </a:lnTo>
                  <a:lnTo>
                    <a:pt x="9251" y="12711"/>
                  </a:lnTo>
                  <a:lnTo>
                    <a:pt x="8947" y="13329"/>
                  </a:lnTo>
                  <a:lnTo>
                    <a:pt x="8947" y="13329"/>
                  </a:lnTo>
                  <a:close/>
                  <a:moveTo>
                    <a:pt x="10275" y="12258"/>
                  </a:moveTo>
                  <a:lnTo>
                    <a:pt x="10025" y="11875"/>
                  </a:lnTo>
                  <a:lnTo>
                    <a:pt x="9767" y="12259"/>
                  </a:lnTo>
                  <a:lnTo>
                    <a:pt x="9318" y="12280"/>
                  </a:lnTo>
                  <a:lnTo>
                    <a:pt x="9523" y="12705"/>
                  </a:lnTo>
                  <a:lnTo>
                    <a:pt x="9326" y="13106"/>
                  </a:lnTo>
                  <a:lnTo>
                    <a:pt x="9334" y="13106"/>
                  </a:lnTo>
                  <a:lnTo>
                    <a:pt x="9331" y="13112"/>
                  </a:lnTo>
                  <a:lnTo>
                    <a:pt x="9776" y="13143"/>
                  </a:lnTo>
                  <a:lnTo>
                    <a:pt x="10042" y="13533"/>
                  </a:lnTo>
                  <a:lnTo>
                    <a:pt x="10285" y="13154"/>
                  </a:lnTo>
                  <a:lnTo>
                    <a:pt x="10747" y="13124"/>
                  </a:lnTo>
                  <a:lnTo>
                    <a:pt x="10540" y="12715"/>
                  </a:lnTo>
                  <a:lnTo>
                    <a:pt x="10734" y="12298"/>
                  </a:lnTo>
                  <a:lnTo>
                    <a:pt x="10734" y="12298"/>
                  </a:lnTo>
                  <a:lnTo>
                    <a:pt x="10734" y="12298"/>
                  </a:lnTo>
                  <a:lnTo>
                    <a:pt x="10275" y="12258"/>
                  </a:lnTo>
                  <a:close/>
                  <a:moveTo>
                    <a:pt x="9671" y="12911"/>
                  </a:moveTo>
                  <a:lnTo>
                    <a:pt x="9671" y="12911"/>
                  </a:lnTo>
                  <a:lnTo>
                    <a:pt x="9773" y="12705"/>
                  </a:lnTo>
                  <a:lnTo>
                    <a:pt x="9667" y="12488"/>
                  </a:lnTo>
                  <a:lnTo>
                    <a:pt x="9891" y="12477"/>
                  </a:lnTo>
                  <a:lnTo>
                    <a:pt x="10022" y="12281"/>
                  </a:lnTo>
                  <a:lnTo>
                    <a:pt x="10148" y="12471"/>
                  </a:lnTo>
                  <a:lnTo>
                    <a:pt x="10390" y="12492"/>
                  </a:lnTo>
                  <a:lnTo>
                    <a:pt x="10387" y="12499"/>
                  </a:lnTo>
                  <a:lnTo>
                    <a:pt x="10393" y="12499"/>
                  </a:lnTo>
                  <a:lnTo>
                    <a:pt x="10290" y="12719"/>
                  </a:lnTo>
                  <a:lnTo>
                    <a:pt x="10394" y="12923"/>
                  </a:lnTo>
                  <a:lnTo>
                    <a:pt x="10157" y="12938"/>
                  </a:lnTo>
                  <a:lnTo>
                    <a:pt x="10036" y="13126"/>
                  </a:lnTo>
                  <a:lnTo>
                    <a:pt x="9900" y="12927"/>
                  </a:lnTo>
                  <a:lnTo>
                    <a:pt x="9671" y="12911"/>
                  </a:lnTo>
                  <a:lnTo>
                    <a:pt x="9671" y="12911"/>
                  </a:lnTo>
                  <a:close/>
                  <a:moveTo>
                    <a:pt x="5027" y="8372"/>
                  </a:moveTo>
                  <a:lnTo>
                    <a:pt x="5027" y="8372"/>
                  </a:lnTo>
                  <a:lnTo>
                    <a:pt x="5027" y="8372"/>
                  </a:lnTo>
                  <a:lnTo>
                    <a:pt x="4705" y="8854"/>
                  </a:lnTo>
                  <a:lnTo>
                    <a:pt x="4098" y="8908"/>
                  </a:lnTo>
                  <a:lnTo>
                    <a:pt x="4449" y="8410"/>
                  </a:lnTo>
                  <a:lnTo>
                    <a:pt x="5027" y="8372"/>
                  </a:lnTo>
                  <a:close/>
                  <a:moveTo>
                    <a:pt x="5665" y="8372"/>
                  </a:moveTo>
                  <a:lnTo>
                    <a:pt x="5665" y="8372"/>
                  </a:lnTo>
                  <a:lnTo>
                    <a:pt x="5665" y="8372"/>
                  </a:lnTo>
                  <a:lnTo>
                    <a:pt x="5987" y="8854"/>
                  </a:lnTo>
                  <a:lnTo>
                    <a:pt x="6595" y="8908"/>
                  </a:lnTo>
                  <a:lnTo>
                    <a:pt x="6243" y="8410"/>
                  </a:lnTo>
                  <a:lnTo>
                    <a:pt x="5665" y="8372"/>
                  </a:lnTo>
                  <a:close/>
                  <a:moveTo>
                    <a:pt x="6375" y="10021"/>
                  </a:moveTo>
                  <a:lnTo>
                    <a:pt x="6794" y="10848"/>
                  </a:lnTo>
                  <a:lnTo>
                    <a:pt x="5855" y="10910"/>
                  </a:lnTo>
                  <a:lnTo>
                    <a:pt x="5365" y="11675"/>
                  </a:lnTo>
                  <a:lnTo>
                    <a:pt x="4825" y="10882"/>
                  </a:lnTo>
                  <a:lnTo>
                    <a:pt x="3921" y="10821"/>
                  </a:lnTo>
                  <a:lnTo>
                    <a:pt x="3924" y="10814"/>
                  </a:lnTo>
                  <a:lnTo>
                    <a:pt x="3917" y="10814"/>
                  </a:lnTo>
                  <a:lnTo>
                    <a:pt x="4316" y="10001"/>
                  </a:lnTo>
                  <a:lnTo>
                    <a:pt x="3899" y="9138"/>
                  </a:lnTo>
                  <a:lnTo>
                    <a:pt x="4807" y="9096"/>
                  </a:lnTo>
                  <a:lnTo>
                    <a:pt x="5330" y="8315"/>
                  </a:lnTo>
                  <a:lnTo>
                    <a:pt x="5837" y="9090"/>
                  </a:lnTo>
                  <a:lnTo>
                    <a:pt x="6772" y="9171"/>
                  </a:lnTo>
                  <a:lnTo>
                    <a:pt x="6375" y="10021"/>
                  </a:lnTo>
                  <a:close/>
                  <a:moveTo>
                    <a:pt x="4262" y="10620"/>
                  </a:moveTo>
                  <a:lnTo>
                    <a:pt x="4262" y="10620"/>
                  </a:lnTo>
                  <a:lnTo>
                    <a:pt x="4950" y="10666"/>
                  </a:lnTo>
                  <a:lnTo>
                    <a:pt x="5359" y="11269"/>
                  </a:lnTo>
                  <a:lnTo>
                    <a:pt x="5728" y="10694"/>
                  </a:lnTo>
                  <a:lnTo>
                    <a:pt x="6441" y="10647"/>
                  </a:lnTo>
                  <a:lnTo>
                    <a:pt x="6127" y="10026"/>
                  </a:lnTo>
                  <a:lnTo>
                    <a:pt x="6432" y="9372"/>
                  </a:lnTo>
                  <a:lnTo>
                    <a:pt x="6424" y="9372"/>
                  </a:lnTo>
                  <a:lnTo>
                    <a:pt x="6427" y="9366"/>
                  </a:lnTo>
                  <a:lnTo>
                    <a:pt x="5708" y="9303"/>
                  </a:lnTo>
                  <a:lnTo>
                    <a:pt x="5328" y="8720"/>
                  </a:lnTo>
                  <a:lnTo>
                    <a:pt x="4930" y="9314"/>
                  </a:lnTo>
                  <a:lnTo>
                    <a:pt x="4248" y="9345"/>
                  </a:lnTo>
                  <a:lnTo>
                    <a:pt x="4565" y="10001"/>
                  </a:lnTo>
                  <a:lnTo>
                    <a:pt x="4262" y="10620"/>
                  </a:lnTo>
                  <a:lnTo>
                    <a:pt x="4262" y="10620"/>
                  </a:lnTo>
                  <a:close/>
                  <a:moveTo>
                    <a:pt x="5591" y="9549"/>
                  </a:moveTo>
                  <a:lnTo>
                    <a:pt x="5339" y="9165"/>
                  </a:lnTo>
                  <a:lnTo>
                    <a:pt x="5081" y="9550"/>
                  </a:lnTo>
                  <a:lnTo>
                    <a:pt x="4632" y="9571"/>
                  </a:lnTo>
                  <a:lnTo>
                    <a:pt x="4837" y="9996"/>
                  </a:lnTo>
                  <a:lnTo>
                    <a:pt x="4640" y="10396"/>
                  </a:lnTo>
                  <a:lnTo>
                    <a:pt x="4648" y="10397"/>
                  </a:lnTo>
                  <a:lnTo>
                    <a:pt x="4645" y="10404"/>
                  </a:lnTo>
                  <a:lnTo>
                    <a:pt x="5090" y="10434"/>
                  </a:lnTo>
                  <a:lnTo>
                    <a:pt x="5356" y="10824"/>
                  </a:lnTo>
                  <a:lnTo>
                    <a:pt x="5599" y="10445"/>
                  </a:lnTo>
                  <a:lnTo>
                    <a:pt x="6061" y="10414"/>
                  </a:lnTo>
                  <a:lnTo>
                    <a:pt x="5854" y="10005"/>
                  </a:lnTo>
                  <a:lnTo>
                    <a:pt x="6049" y="9589"/>
                  </a:lnTo>
                  <a:lnTo>
                    <a:pt x="6049" y="9589"/>
                  </a:lnTo>
                  <a:lnTo>
                    <a:pt x="6049" y="9589"/>
                  </a:lnTo>
                  <a:lnTo>
                    <a:pt x="5591" y="9549"/>
                  </a:lnTo>
                  <a:close/>
                  <a:moveTo>
                    <a:pt x="4985" y="10202"/>
                  </a:moveTo>
                  <a:lnTo>
                    <a:pt x="4985" y="10202"/>
                  </a:lnTo>
                  <a:lnTo>
                    <a:pt x="5087" y="9996"/>
                  </a:lnTo>
                  <a:lnTo>
                    <a:pt x="4981" y="9778"/>
                  </a:lnTo>
                  <a:lnTo>
                    <a:pt x="5205" y="9769"/>
                  </a:lnTo>
                  <a:lnTo>
                    <a:pt x="5337" y="9571"/>
                  </a:lnTo>
                  <a:lnTo>
                    <a:pt x="5462" y="9762"/>
                  </a:lnTo>
                  <a:lnTo>
                    <a:pt x="5704" y="9784"/>
                  </a:lnTo>
                  <a:lnTo>
                    <a:pt x="5701" y="9789"/>
                  </a:lnTo>
                  <a:lnTo>
                    <a:pt x="5707" y="9790"/>
                  </a:lnTo>
                  <a:lnTo>
                    <a:pt x="5605" y="10011"/>
                  </a:lnTo>
                  <a:lnTo>
                    <a:pt x="5708" y="10214"/>
                  </a:lnTo>
                  <a:lnTo>
                    <a:pt x="5472" y="10230"/>
                  </a:lnTo>
                  <a:lnTo>
                    <a:pt x="5351" y="10418"/>
                  </a:lnTo>
                  <a:lnTo>
                    <a:pt x="5214" y="10218"/>
                  </a:lnTo>
                  <a:lnTo>
                    <a:pt x="4985" y="10202"/>
                  </a:lnTo>
                  <a:lnTo>
                    <a:pt x="4985" y="10202"/>
                  </a:lnTo>
                  <a:close/>
                  <a:moveTo>
                    <a:pt x="1897" y="8372"/>
                  </a:moveTo>
                  <a:lnTo>
                    <a:pt x="1897" y="8372"/>
                  </a:lnTo>
                  <a:lnTo>
                    <a:pt x="1897" y="8372"/>
                  </a:lnTo>
                  <a:lnTo>
                    <a:pt x="1574" y="8854"/>
                  </a:lnTo>
                  <a:lnTo>
                    <a:pt x="967" y="8908"/>
                  </a:lnTo>
                  <a:lnTo>
                    <a:pt x="1318" y="8410"/>
                  </a:lnTo>
                  <a:lnTo>
                    <a:pt x="1897" y="8372"/>
                  </a:lnTo>
                  <a:close/>
                  <a:moveTo>
                    <a:pt x="2535" y="8372"/>
                  </a:moveTo>
                  <a:lnTo>
                    <a:pt x="2535" y="8372"/>
                  </a:lnTo>
                  <a:lnTo>
                    <a:pt x="2535" y="8372"/>
                  </a:lnTo>
                  <a:lnTo>
                    <a:pt x="2857" y="8854"/>
                  </a:lnTo>
                  <a:lnTo>
                    <a:pt x="3463" y="8908"/>
                  </a:lnTo>
                  <a:lnTo>
                    <a:pt x="3113" y="8410"/>
                  </a:lnTo>
                  <a:lnTo>
                    <a:pt x="2535" y="8372"/>
                  </a:lnTo>
                  <a:close/>
                  <a:moveTo>
                    <a:pt x="3781" y="9459"/>
                  </a:moveTo>
                  <a:lnTo>
                    <a:pt x="4037" y="9978"/>
                  </a:lnTo>
                  <a:lnTo>
                    <a:pt x="3781" y="10531"/>
                  </a:lnTo>
                  <a:lnTo>
                    <a:pt x="3525" y="9978"/>
                  </a:lnTo>
                  <a:lnTo>
                    <a:pt x="3781" y="9459"/>
                  </a:lnTo>
                  <a:close/>
                  <a:moveTo>
                    <a:pt x="3245" y="10021"/>
                  </a:moveTo>
                  <a:lnTo>
                    <a:pt x="3663" y="10848"/>
                  </a:lnTo>
                  <a:lnTo>
                    <a:pt x="2725" y="10910"/>
                  </a:lnTo>
                  <a:lnTo>
                    <a:pt x="2234" y="11675"/>
                  </a:lnTo>
                  <a:lnTo>
                    <a:pt x="1695" y="10882"/>
                  </a:lnTo>
                  <a:lnTo>
                    <a:pt x="790" y="10821"/>
                  </a:lnTo>
                  <a:lnTo>
                    <a:pt x="793" y="10814"/>
                  </a:lnTo>
                  <a:lnTo>
                    <a:pt x="786" y="10814"/>
                  </a:lnTo>
                  <a:lnTo>
                    <a:pt x="1185" y="10001"/>
                  </a:lnTo>
                  <a:lnTo>
                    <a:pt x="769" y="9138"/>
                  </a:lnTo>
                  <a:lnTo>
                    <a:pt x="1677" y="9096"/>
                  </a:lnTo>
                  <a:lnTo>
                    <a:pt x="2200" y="8315"/>
                  </a:lnTo>
                  <a:lnTo>
                    <a:pt x="2706" y="9090"/>
                  </a:lnTo>
                  <a:lnTo>
                    <a:pt x="3642" y="9171"/>
                  </a:lnTo>
                  <a:lnTo>
                    <a:pt x="3245" y="10021"/>
                  </a:lnTo>
                  <a:close/>
                  <a:moveTo>
                    <a:pt x="1131" y="10620"/>
                  </a:moveTo>
                  <a:lnTo>
                    <a:pt x="1131" y="10620"/>
                  </a:lnTo>
                  <a:lnTo>
                    <a:pt x="1819" y="10666"/>
                  </a:lnTo>
                  <a:lnTo>
                    <a:pt x="2229" y="11269"/>
                  </a:lnTo>
                  <a:lnTo>
                    <a:pt x="2597" y="10694"/>
                  </a:lnTo>
                  <a:lnTo>
                    <a:pt x="3310" y="10647"/>
                  </a:lnTo>
                  <a:lnTo>
                    <a:pt x="2995" y="10026"/>
                  </a:lnTo>
                  <a:lnTo>
                    <a:pt x="3301" y="9372"/>
                  </a:lnTo>
                  <a:lnTo>
                    <a:pt x="3294" y="9372"/>
                  </a:lnTo>
                  <a:lnTo>
                    <a:pt x="3297" y="9366"/>
                  </a:lnTo>
                  <a:lnTo>
                    <a:pt x="2578" y="9303"/>
                  </a:lnTo>
                  <a:lnTo>
                    <a:pt x="2196" y="8720"/>
                  </a:lnTo>
                  <a:lnTo>
                    <a:pt x="1800" y="9314"/>
                  </a:lnTo>
                  <a:lnTo>
                    <a:pt x="1118" y="9345"/>
                  </a:lnTo>
                  <a:lnTo>
                    <a:pt x="1434" y="10001"/>
                  </a:lnTo>
                  <a:lnTo>
                    <a:pt x="1131" y="10620"/>
                  </a:lnTo>
                  <a:lnTo>
                    <a:pt x="1131" y="10620"/>
                  </a:lnTo>
                  <a:close/>
                  <a:moveTo>
                    <a:pt x="2459" y="9549"/>
                  </a:moveTo>
                  <a:lnTo>
                    <a:pt x="2208" y="9165"/>
                  </a:lnTo>
                  <a:lnTo>
                    <a:pt x="1951" y="9550"/>
                  </a:lnTo>
                  <a:lnTo>
                    <a:pt x="1501" y="9571"/>
                  </a:lnTo>
                  <a:lnTo>
                    <a:pt x="1707" y="9996"/>
                  </a:lnTo>
                  <a:lnTo>
                    <a:pt x="1510" y="10396"/>
                  </a:lnTo>
                  <a:lnTo>
                    <a:pt x="1517" y="10397"/>
                  </a:lnTo>
                  <a:lnTo>
                    <a:pt x="1514" y="10404"/>
                  </a:lnTo>
                  <a:lnTo>
                    <a:pt x="1959" y="10434"/>
                  </a:lnTo>
                  <a:lnTo>
                    <a:pt x="2225" y="10824"/>
                  </a:lnTo>
                  <a:lnTo>
                    <a:pt x="2468" y="10445"/>
                  </a:lnTo>
                  <a:lnTo>
                    <a:pt x="2930" y="10414"/>
                  </a:lnTo>
                  <a:lnTo>
                    <a:pt x="2723" y="10005"/>
                  </a:lnTo>
                  <a:lnTo>
                    <a:pt x="2917" y="9589"/>
                  </a:lnTo>
                  <a:lnTo>
                    <a:pt x="2917" y="9589"/>
                  </a:lnTo>
                  <a:lnTo>
                    <a:pt x="2917" y="9589"/>
                  </a:lnTo>
                  <a:lnTo>
                    <a:pt x="2459" y="9549"/>
                  </a:lnTo>
                  <a:close/>
                  <a:moveTo>
                    <a:pt x="1855" y="10202"/>
                  </a:moveTo>
                  <a:lnTo>
                    <a:pt x="1855" y="10202"/>
                  </a:lnTo>
                  <a:lnTo>
                    <a:pt x="1955" y="9996"/>
                  </a:lnTo>
                  <a:lnTo>
                    <a:pt x="1851" y="9778"/>
                  </a:lnTo>
                  <a:lnTo>
                    <a:pt x="2074" y="9769"/>
                  </a:lnTo>
                  <a:lnTo>
                    <a:pt x="2206" y="9571"/>
                  </a:lnTo>
                  <a:lnTo>
                    <a:pt x="2330" y="9762"/>
                  </a:lnTo>
                  <a:lnTo>
                    <a:pt x="2573" y="9784"/>
                  </a:lnTo>
                  <a:lnTo>
                    <a:pt x="2569" y="9789"/>
                  </a:lnTo>
                  <a:lnTo>
                    <a:pt x="2577" y="9790"/>
                  </a:lnTo>
                  <a:lnTo>
                    <a:pt x="2474" y="10011"/>
                  </a:lnTo>
                  <a:lnTo>
                    <a:pt x="2577" y="10214"/>
                  </a:lnTo>
                  <a:lnTo>
                    <a:pt x="2340" y="10230"/>
                  </a:lnTo>
                  <a:lnTo>
                    <a:pt x="2219" y="10418"/>
                  </a:lnTo>
                  <a:lnTo>
                    <a:pt x="2083" y="10218"/>
                  </a:lnTo>
                  <a:lnTo>
                    <a:pt x="1855" y="10202"/>
                  </a:lnTo>
                  <a:lnTo>
                    <a:pt x="1855" y="10202"/>
                  </a:lnTo>
                  <a:close/>
                  <a:moveTo>
                    <a:pt x="650" y="9459"/>
                  </a:moveTo>
                  <a:lnTo>
                    <a:pt x="906" y="9978"/>
                  </a:lnTo>
                  <a:lnTo>
                    <a:pt x="650" y="10531"/>
                  </a:lnTo>
                  <a:lnTo>
                    <a:pt x="393" y="9978"/>
                  </a:lnTo>
                  <a:lnTo>
                    <a:pt x="650" y="9459"/>
                  </a:lnTo>
                  <a:close/>
                  <a:moveTo>
                    <a:pt x="14421" y="8372"/>
                  </a:moveTo>
                  <a:lnTo>
                    <a:pt x="14421" y="8372"/>
                  </a:lnTo>
                  <a:lnTo>
                    <a:pt x="14421" y="8372"/>
                  </a:lnTo>
                  <a:lnTo>
                    <a:pt x="14097" y="8854"/>
                  </a:lnTo>
                  <a:lnTo>
                    <a:pt x="13491" y="8908"/>
                  </a:lnTo>
                  <a:lnTo>
                    <a:pt x="13841" y="8410"/>
                  </a:lnTo>
                  <a:lnTo>
                    <a:pt x="14421" y="8372"/>
                  </a:lnTo>
                  <a:close/>
                  <a:moveTo>
                    <a:pt x="14379" y="10202"/>
                  </a:moveTo>
                  <a:lnTo>
                    <a:pt x="14379" y="10202"/>
                  </a:lnTo>
                  <a:lnTo>
                    <a:pt x="14479" y="9996"/>
                  </a:lnTo>
                  <a:lnTo>
                    <a:pt x="14374" y="9778"/>
                  </a:lnTo>
                  <a:lnTo>
                    <a:pt x="14598" y="9769"/>
                  </a:lnTo>
                  <a:lnTo>
                    <a:pt x="14730" y="9571"/>
                  </a:lnTo>
                  <a:lnTo>
                    <a:pt x="14854" y="9762"/>
                  </a:lnTo>
                  <a:lnTo>
                    <a:pt x="15096" y="9784"/>
                  </a:lnTo>
                  <a:lnTo>
                    <a:pt x="15093" y="9789"/>
                  </a:lnTo>
                  <a:lnTo>
                    <a:pt x="15101" y="9790"/>
                  </a:lnTo>
                  <a:lnTo>
                    <a:pt x="14998" y="10011"/>
                  </a:lnTo>
                  <a:lnTo>
                    <a:pt x="15101" y="10214"/>
                  </a:lnTo>
                  <a:lnTo>
                    <a:pt x="14864" y="10230"/>
                  </a:lnTo>
                  <a:lnTo>
                    <a:pt x="14743" y="10418"/>
                  </a:lnTo>
                  <a:lnTo>
                    <a:pt x="14608" y="10218"/>
                  </a:lnTo>
                  <a:lnTo>
                    <a:pt x="14379" y="10202"/>
                  </a:lnTo>
                  <a:lnTo>
                    <a:pt x="14379" y="10202"/>
                  </a:lnTo>
                  <a:close/>
                  <a:moveTo>
                    <a:pt x="11289" y="8372"/>
                  </a:moveTo>
                  <a:lnTo>
                    <a:pt x="11289" y="8372"/>
                  </a:lnTo>
                  <a:lnTo>
                    <a:pt x="11289" y="8372"/>
                  </a:lnTo>
                  <a:lnTo>
                    <a:pt x="10967" y="8854"/>
                  </a:lnTo>
                  <a:lnTo>
                    <a:pt x="10360" y="8908"/>
                  </a:lnTo>
                  <a:lnTo>
                    <a:pt x="10711" y="8410"/>
                  </a:lnTo>
                  <a:lnTo>
                    <a:pt x="11289" y="8372"/>
                  </a:lnTo>
                  <a:close/>
                  <a:moveTo>
                    <a:pt x="11927" y="8372"/>
                  </a:moveTo>
                  <a:lnTo>
                    <a:pt x="11927" y="8372"/>
                  </a:lnTo>
                  <a:lnTo>
                    <a:pt x="11927" y="8372"/>
                  </a:lnTo>
                  <a:lnTo>
                    <a:pt x="12249" y="8854"/>
                  </a:lnTo>
                  <a:lnTo>
                    <a:pt x="12857" y="8908"/>
                  </a:lnTo>
                  <a:lnTo>
                    <a:pt x="12506" y="8410"/>
                  </a:lnTo>
                  <a:lnTo>
                    <a:pt x="11927" y="8372"/>
                  </a:lnTo>
                  <a:close/>
                  <a:moveTo>
                    <a:pt x="13173" y="9459"/>
                  </a:moveTo>
                  <a:lnTo>
                    <a:pt x="13429" y="9978"/>
                  </a:lnTo>
                  <a:lnTo>
                    <a:pt x="13173" y="10531"/>
                  </a:lnTo>
                  <a:lnTo>
                    <a:pt x="12917" y="9978"/>
                  </a:lnTo>
                  <a:lnTo>
                    <a:pt x="13173" y="9459"/>
                  </a:lnTo>
                  <a:close/>
                  <a:moveTo>
                    <a:pt x="12637" y="10021"/>
                  </a:moveTo>
                  <a:lnTo>
                    <a:pt x="13055" y="10848"/>
                  </a:lnTo>
                  <a:lnTo>
                    <a:pt x="12117" y="10910"/>
                  </a:lnTo>
                  <a:lnTo>
                    <a:pt x="11626" y="11675"/>
                  </a:lnTo>
                  <a:lnTo>
                    <a:pt x="11087" y="10882"/>
                  </a:lnTo>
                  <a:lnTo>
                    <a:pt x="10182" y="10821"/>
                  </a:lnTo>
                  <a:lnTo>
                    <a:pt x="10186" y="10814"/>
                  </a:lnTo>
                  <a:lnTo>
                    <a:pt x="10179" y="10814"/>
                  </a:lnTo>
                  <a:lnTo>
                    <a:pt x="10578" y="10001"/>
                  </a:lnTo>
                  <a:lnTo>
                    <a:pt x="10161" y="9138"/>
                  </a:lnTo>
                  <a:lnTo>
                    <a:pt x="11069" y="9096"/>
                  </a:lnTo>
                  <a:lnTo>
                    <a:pt x="11592" y="8315"/>
                  </a:lnTo>
                  <a:lnTo>
                    <a:pt x="12099" y="9090"/>
                  </a:lnTo>
                  <a:lnTo>
                    <a:pt x="13034" y="9171"/>
                  </a:lnTo>
                  <a:lnTo>
                    <a:pt x="12637" y="10021"/>
                  </a:lnTo>
                  <a:close/>
                  <a:moveTo>
                    <a:pt x="10524" y="10620"/>
                  </a:moveTo>
                  <a:lnTo>
                    <a:pt x="10524" y="10620"/>
                  </a:lnTo>
                  <a:lnTo>
                    <a:pt x="11211" y="10666"/>
                  </a:lnTo>
                  <a:lnTo>
                    <a:pt x="11621" y="11269"/>
                  </a:lnTo>
                  <a:lnTo>
                    <a:pt x="11990" y="10694"/>
                  </a:lnTo>
                  <a:lnTo>
                    <a:pt x="12703" y="10647"/>
                  </a:lnTo>
                  <a:lnTo>
                    <a:pt x="12389" y="10026"/>
                  </a:lnTo>
                  <a:lnTo>
                    <a:pt x="12693" y="9372"/>
                  </a:lnTo>
                  <a:lnTo>
                    <a:pt x="12687" y="9372"/>
                  </a:lnTo>
                  <a:lnTo>
                    <a:pt x="12689" y="9366"/>
                  </a:lnTo>
                  <a:lnTo>
                    <a:pt x="11970" y="9303"/>
                  </a:lnTo>
                  <a:lnTo>
                    <a:pt x="11590" y="8720"/>
                  </a:lnTo>
                  <a:lnTo>
                    <a:pt x="11192" y="9314"/>
                  </a:lnTo>
                  <a:lnTo>
                    <a:pt x="10510" y="9345"/>
                  </a:lnTo>
                  <a:lnTo>
                    <a:pt x="10827" y="10001"/>
                  </a:lnTo>
                  <a:lnTo>
                    <a:pt x="10524" y="10620"/>
                  </a:lnTo>
                  <a:lnTo>
                    <a:pt x="10524" y="10620"/>
                  </a:lnTo>
                  <a:close/>
                  <a:moveTo>
                    <a:pt x="11852" y="9549"/>
                  </a:moveTo>
                  <a:lnTo>
                    <a:pt x="11601" y="9165"/>
                  </a:lnTo>
                  <a:lnTo>
                    <a:pt x="11343" y="9550"/>
                  </a:lnTo>
                  <a:lnTo>
                    <a:pt x="10894" y="9571"/>
                  </a:lnTo>
                  <a:lnTo>
                    <a:pt x="11099" y="9996"/>
                  </a:lnTo>
                  <a:lnTo>
                    <a:pt x="10902" y="10396"/>
                  </a:lnTo>
                  <a:lnTo>
                    <a:pt x="10910" y="10397"/>
                  </a:lnTo>
                  <a:lnTo>
                    <a:pt x="10907" y="10404"/>
                  </a:lnTo>
                  <a:lnTo>
                    <a:pt x="11352" y="10434"/>
                  </a:lnTo>
                  <a:lnTo>
                    <a:pt x="11618" y="10824"/>
                  </a:lnTo>
                  <a:lnTo>
                    <a:pt x="11861" y="10445"/>
                  </a:lnTo>
                  <a:lnTo>
                    <a:pt x="12323" y="10414"/>
                  </a:lnTo>
                  <a:lnTo>
                    <a:pt x="12116" y="10005"/>
                  </a:lnTo>
                  <a:lnTo>
                    <a:pt x="12311" y="9589"/>
                  </a:lnTo>
                  <a:lnTo>
                    <a:pt x="12311" y="9589"/>
                  </a:lnTo>
                  <a:lnTo>
                    <a:pt x="12311" y="9589"/>
                  </a:lnTo>
                  <a:lnTo>
                    <a:pt x="11852" y="9549"/>
                  </a:lnTo>
                  <a:close/>
                  <a:moveTo>
                    <a:pt x="11247" y="10202"/>
                  </a:moveTo>
                  <a:lnTo>
                    <a:pt x="11247" y="10202"/>
                  </a:lnTo>
                  <a:lnTo>
                    <a:pt x="11349" y="9996"/>
                  </a:lnTo>
                  <a:lnTo>
                    <a:pt x="11243" y="9778"/>
                  </a:lnTo>
                  <a:lnTo>
                    <a:pt x="11466" y="9769"/>
                  </a:lnTo>
                  <a:lnTo>
                    <a:pt x="11598" y="9571"/>
                  </a:lnTo>
                  <a:lnTo>
                    <a:pt x="11724" y="9762"/>
                  </a:lnTo>
                  <a:lnTo>
                    <a:pt x="11966" y="9784"/>
                  </a:lnTo>
                  <a:lnTo>
                    <a:pt x="11963" y="9789"/>
                  </a:lnTo>
                  <a:lnTo>
                    <a:pt x="11969" y="9790"/>
                  </a:lnTo>
                  <a:lnTo>
                    <a:pt x="11866" y="10011"/>
                  </a:lnTo>
                  <a:lnTo>
                    <a:pt x="11970" y="10214"/>
                  </a:lnTo>
                  <a:lnTo>
                    <a:pt x="11733" y="10230"/>
                  </a:lnTo>
                  <a:lnTo>
                    <a:pt x="11612" y="10418"/>
                  </a:lnTo>
                  <a:lnTo>
                    <a:pt x="11476" y="10218"/>
                  </a:lnTo>
                  <a:lnTo>
                    <a:pt x="11247" y="10202"/>
                  </a:lnTo>
                  <a:lnTo>
                    <a:pt x="11247" y="10202"/>
                  </a:lnTo>
                  <a:close/>
                  <a:moveTo>
                    <a:pt x="8159" y="8372"/>
                  </a:moveTo>
                  <a:lnTo>
                    <a:pt x="8159" y="8372"/>
                  </a:lnTo>
                  <a:lnTo>
                    <a:pt x="8159" y="8372"/>
                  </a:lnTo>
                  <a:lnTo>
                    <a:pt x="7836" y="8854"/>
                  </a:lnTo>
                  <a:lnTo>
                    <a:pt x="7229" y="8908"/>
                  </a:lnTo>
                  <a:lnTo>
                    <a:pt x="7579" y="8410"/>
                  </a:lnTo>
                  <a:lnTo>
                    <a:pt x="8159" y="8372"/>
                  </a:lnTo>
                  <a:close/>
                  <a:moveTo>
                    <a:pt x="8797" y="8372"/>
                  </a:moveTo>
                  <a:lnTo>
                    <a:pt x="8797" y="8372"/>
                  </a:lnTo>
                  <a:lnTo>
                    <a:pt x="8797" y="8372"/>
                  </a:lnTo>
                  <a:lnTo>
                    <a:pt x="9119" y="8854"/>
                  </a:lnTo>
                  <a:lnTo>
                    <a:pt x="9726" y="8908"/>
                  </a:lnTo>
                  <a:lnTo>
                    <a:pt x="9375" y="8410"/>
                  </a:lnTo>
                  <a:lnTo>
                    <a:pt x="8797" y="8372"/>
                  </a:lnTo>
                  <a:close/>
                  <a:moveTo>
                    <a:pt x="10043" y="9459"/>
                  </a:moveTo>
                  <a:lnTo>
                    <a:pt x="10299" y="9978"/>
                  </a:lnTo>
                  <a:lnTo>
                    <a:pt x="10043" y="10531"/>
                  </a:lnTo>
                  <a:lnTo>
                    <a:pt x="9787" y="9978"/>
                  </a:lnTo>
                  <a:lnTo>
                    <a:pt x="10043" y="9459"/>
                  </a:lnTo>
                  <a:close/>
                  <a:moveTo>
                    <a:pt x="6911" y="9459"/>
                  </a:moveTo>
                  <a:lnTo>
                    <a:pt x="7168" y="9978"/>
                  </a:lnTo>
                  <a:lnTo>
                    <a:pt x="6911" y="10531"/>
                  </a:lnTo>
                  <a:lnTo>
                    <a:pt x="6655" y="9978"/>
                  </a:lnTo>
                  <a:lnTo>
                    <a:pt x="6911" y="9459"/>
                  </a:lnTo>
                  <a:close/>
                  <a:moveTo>
                    <a:pt x="9507" y="10021"/>
                  </a:moveTo>
                  <a:lnTo>
                    <a:pt x="9925" y="10848"/>
                  </a:lnTo>
                  <a:lnTo>
                    <a:pt x="8987" y="10910"/>
                  </a:lnTo>
                  <a:lnTo>
                    <a:pt x="8496" y="11675"/>
                  </a:lnTo>
                  <a:lnTo>
                    <a:pt x="7957" y="10882"/>
                  </a:lnTo>
                  <a:lnTo>
                    <a:pt x="7052" y="10821"/>
                  </a:lnTo>
                  <a:lnTo>
                    <a:pt x="7055" y="10814"/>
                  </a:lnTo>
                  <a:lnTo>
                    <a:pt x="7048" y="10814"/>
                  </a:lnTo>
                  <a:lnTo>
                    <a:pt x="7447" y="10001"/>
                  </a:lnTo>
                  <a:lnTo>
                    <a:pt x="7030" y="9138"/>
                  </a:lnTo>
                  <a:lnTo>
                    <a:pt x="7938" y="9096"/>
                  </a:lnTo>
                  <a:lnTo>
                    <a:pt x="8462" y="8315"/>
                  </a:lnTo>
                  <a:lnTo>
                    <a:pt x="8968" y="9090"/>
                  </a:lnTo>
                  <a:lnTo>
                    <a:pt x="9903" y="9171"/>
                  </a:lnTo>
                  <a:lnTo>
                    <a:pt x="9507" y="10021"/>
                  </a:lnTo>
                  <a:close/>
                  <a:moveTo>
                    <a:pt x="7392" y="10620"/>
                  </a:moveTo>
                  <a:lnTo>
                    <a:pt x="7392" y="10620"/>
                  </a:lnTo>
                  <a:lnTo>
                    <a:pt x="8081" y="10666"/>
                  </a:lnTo>
                  <a:lnTo>
                    <a:pt x="8491" y="11269"/>
                  </a:lnTo>
                  <a:lnTo>
                    <a:pt x="8859" y="10694"/>
                  </a:lnTo>
                  <a:lnTo>
                    <a:pt x="9572" y="10647"/>
                  </a:lnTo>
                  <a:lnTo>
                    <a:pt x="9257" y="10026"/>
                  </a:lnTo>
                  <a:lnTo>
                    <a:pt x="9563" y="9372"/>
                  </a:lnTo>
                  <a:lnTo>
                    <a:pt x="9555" y="9372"/>
                  </a:lnTo>
                  <a:lnTo>
                    <a:pt x="9559" y="9366"/>
                  </a:lnTo>
                  <a:lnTo>
                    <a:pt x="8840" y="9303"/>
                  </a:lnTo>
                  <a:lnTo>
                    <a:pt x="8459" y="8720"/>
                  </a:lnTo>
                  <a:lnTo>
                    <a:pt x="8062" y="9314"/>
                  </a:lnTo>
                  <a:lnTo>
                    <a:pt x="7380" y="9345"/>
                  </a:lnTo>
                  <a:lnTo>
                    <a:pt x="7696" y="10001"/>
                  </a:lnTo>
                  <a:lnTo>
                    <a:pt x="7392" y="10620"/>
                  </a:lnTo>
                  <a:lnTo>
                    <a:pt x="7392" y="10620"/>
                  </a:lnTo>
                  <a:close/>
                  <a:moveTo>
                    <a:pt x="8721" y="9549"/>
                  </a:moveTo>
                  <a:lnTo>
                    <a:pt x="8470" y="9165"/>
                  </a:lnTo>
                  <a:lnTo>
                    <a:pt x="8213" y="9550"/>
                  </a:lnTo>
                  <a:lnTo>
                    <a:pt x="7763" y="9571"/>
                  </a:lnTo>
                  <a:lnTo>
                    <a:pt x="7969" y="9996"/>
                  </a:lnTo>
                  <a:lnTo>
                    <a:pt x="7772" y="10396"/>
                  </a:lnTo>
                  <a:lnTo>
                    <a:pt x="7778" y="10397"/>
                  </a:lnTo>
                  <a:lnTo>
                    <a:pt x="7776" y="10404"/>
                  </a:lnTo>
                  <a:lnTo>
                    <a:pt x="8220" y="10434"/>
                  </a:lnTo>
                  <a:lnTo>
                    <a:pt x="8486" y="10824"/>
                  </a:lnTo>
                  <a:lnTo>
                    <a:pt x="8730" y="10445"/>
                  </a:lnTo>
                  <a:lnTo>
                    <a:pt x="9192" y="10414"/>
                  </a:lnTo>
                  <a:lnTo>
                    <a:pt x="8985" y="10005"/>
                  </a:lnTo>
                  <a:lnTo>
                    <a:pt x="9179" y="9589"/>
                  </a:lnTo>
                  <a:lnTo>
                    <a:pt x="9179" y="9589"/>
                  </a:lnTo>
                  <a:lnTo>
                    <a:pt x="9179" y="9589"/>
                  </a:lnTo>
                  <a:lnTo>
                    <a:pt x="8721" y="9549"/>
                  </a:lnTo>
                  <a:close/>
                  <a:moveTo>
                    <a:pt x="8117" y="10202"/>
                  </a:moveTo>
                  <a:lnTo>
                    <a:pt x="8117" y="10202"/>
                  </a:lnTo>
                  <a:lnTo>
                    <a:pt x="8217" y="9996"/>
                  </a:lnTo>
                  <a:lnTo>
                    <a:pt x="8112" y="9778"/>
                  </a:lnTo>
                  <a:lnTo>
                    <a:pt x="8336" y="9769"/>
                  </a:lnTo>
                  <a:lnTo>
                    <a:pt x="8468" y="9571"/>
                  </a:lnTo>
                  <a:lnTo>
                    <a:pt x="8592" y="9762"/>
                  </a:lnTo>
                  <a:lnTo>
                    <a:pt x="8834" y="9784"/>
                  </a:lnTo>
                  <a:lnTo>
                    <a:pt x="8831" y="9789"/>
                  </a:lnTo>
                  <a:lnTo>
                    <a:pt x="8839" y="9790"/>
                  </a:lnTo>
                  <a:lnTo>
                    <a:pt x="8736" y="10011"/>
                  </a:lnTo>
                  <a:lnTo>
                    <a:pt x="8839" y="10214"/>
                  </a:lnTo>
                  <a:lnTo>
                    <a:pt x="8602" y="10230"/>
                  </a:lnTo>
                  <a:lnTo>
                    <a:pt x="8481" y="10418"/>
                  </a:lnTo>
                  <a:lnTo>
                    <a:pt x="8345" y="10218"/>
                  </a:lnTo>
                  <a:lnTo>
                    <a:pt x="8117" y="10202"/>
                  </a:lnTo>
                  <a:lnTo>
                    <a:pt x="8117" y="10202"/>
                  </a:lnTo>
                  <a:close/>
                  <a:moveTo>
                    <a:pt x="6593" y="5662"/>
                  </a:moveTo>
                  <a:lnTo>
                    <a:pt x="6593" y="5664"/>
                  </a:lnTo>
                  <a:lnTo>
                    <a:pt x="6603" y="5662"/>
                  </a:lnTo>
                  <a:lnTo>
                    <a:pt x="6281" y="6144"/>
                  </a:lnTo>
                  <a:lnTo>
                    <a:pt x="5674" y="6199"/>
                  </a:lnTo>
                  <a:lnTo>
                    <a:pt x="5675" y="6198"/>
                  </a:lnTo>
                  <a:lnTo>
                    <a:pt x="5664" y="6199"/>
                  </a:lnTo>
                  <a:lnTo>
                    <a:pt x="6014" y="5701"/>
                  </a:lnTo>
                  <a:lnTo>
                    <a:pt x="6593" y="5662"/>
                  </a:lnTo>
                  <a:close/>
                  <a:moveTo>
                    <a:pt x="7230" y="5662"/>
                  </a:moveTo>
                  <a:lnTo>
                    <a:pt x="7554" y="6144"/>
                  </a:lnTo>
                  <a:lnTo>
                    <a:pt x="8160" y="6199"/>
                  </a:lnTo>
                  <a:lnTo>
                    <a:pt x="8160" y="6198"/>
                  </a:lnTo>
                  <a:lnTo>
                    <a:pt x="8171" y="6199"/>
                  </a:lnTo>
                  <a:lnTo>
                    <a:pt x="7821" y="5701"/>
                  </a:lnTo>
                  <a:lnTo>
                    <a:pt x="7241" y="5662"/>
                  </a:lnTo>
                  <a:lnTo>
                    <a:pt x="7242" y="5664"/>
                  </a:lnTo>
                  <a:lnTo>
                    <a:pt x="7230" y="5662"/>
                  </a:lnTo>
                  <a:close/>
                  <a:moveTo>
                    <a:pt x="7941" y="7313"/>
                  </a:moveTo>
                  <a:lnTo>
                    <a:pt x="8360" y="8139"/>
                  </a:lnTo>
                  <a:lnTo>
                    <a:pt x="7421" y="8200"/>
                  </a:lnTo>
                  <a:lnTo>
                    <a:pt x="6930" y="8965"/>
                  </a:lnTo>
                  <a:lnTo>
                    <a:pt x="6390" y="8173"/>
                  </a:lnTo>
                  <a:lnTo>
                    <a:pt x="5487" y="8112"/>
                  </a:lnTo>
                  <a:lnTo>
                    <a:pt x="5489" y="8105"/>
                  </a:lnTo>
                  <a:lnTo>
                    <a:pt x="5482" y="8104"/>
                  </a:lnTo>
                  <a:lnTo>
                    <a:pt x="5881" y="7292"/>
                  </a:lnTo>
                  <a:lnTo>
                    <a:pt x="5464" y="6428"/>
                  </a:lnTo>
                  <a:lnTo>
                    <a:pt x="6373" y="6386"/>
                  </a:lnTo>
                  <a:lnTo>
                    <a:pt x="6895" y="5605"/>
                  </a:lnTo>
                  <a:lnTo>
                    <a:pt x="7402" y="6381"/>
                  </a:lnTo>
                  <a:lnTo>
                    <a:pt x="8337" y="6463"/>
                  </a:lnTo>
                  <a:lnTo>
                    <a:pt x="7941" y="7313"/>
                  </a:lnTo>
                  <a:close/>
                  <a:moveTo>
                    <a:pt x="5827" y="7911"/>
                  </a:moveTo>
                  <a:lnTo>
                    <a:pt x="5827" y="7911"/>
                  </a:lnTo>
                  <a:lnTo>
                    <a:pt x="6515" y="7957"/>
                  </a:lnTo>
                  <a:lnTo>
                    <a:pt x="6924" y="8559"/>
                  </a:lnTo>
                  <a:lnTo>
                    <a:pt x="7293" y="7984"/>
                  </a:lnTo>
                  <a:lnTo>
                    <a:pt x="8006" y="7938"/>
                  </a:lnTo>
                  <a:lnTo>
                    <a:pt x="7692" y="7317"/>
                  </a:lnTo>
                  <a:lnTo>
                    <a:pt x="7997" y="6664"/>
                  </a:lnTo>
                  <a:lnTo>
                    <a:pt x="7990" y="6663"/>
                  </a:lnTo>
                  <a:lnTo>
                    <a:pt x="7993" y="6657"/>
                  </a:lnTo>
                  <a:lnTo>
                    <a:pt x="7275" y="6593"/>
                  </a:lnTo>
                  <a:lnTo>
                    <a:pt x="6893" y="6011"/>
                  </a:lnTo>
                  <a:lnTo>
                    <a:pt x="6496" y="6605"/>
                  </a:lnTo>
                  <a:lnTo>
                    <a:pt x="5814" y="6637"/>
                  </a:lnTo>
                  <a:lnTo>
                    <a:pt x="6131" y="7292"/>
                  </a:lnTo>
                  <a:lnTo>
                    <a:pt x="5827" y="7911"/>
                  </a:lnTo>
                  <a:lnTo>
                    <a:pt x="5827" y="7911"/>
                  </a:lnTo>
                  <a:close/>
                  <a:moveTo>
                    <a:pt x="7156" y="6840"/>
                  </a:moveTo>
                  <a:lnTo>
                    <a:pt x="6905" y="6456"/>
                  </a:lnTo>
                  <a:lnTo>
                    <a:pt x="6647" y="6841"/>
                  </a:lnTo>
                  <a:lnTo>
                    <a:pt x="6197" y="6861"/>
                  </a:lnTo>
                  <a:lnTo>
                    <a:pt x="6402" y="7287"/>
                  </a:lnTo>
                  <a:lnTo>
                    <a:pt x="6207" y="7687"/>
                  </a:lnTo>
                  <a:lnTo>
                    <a:pt x="6213" y="7687"/>
                  </a:lnTo>
                  <a:lnTo>
                    <a:pt x="6210" y="7694"/>
                  </a:lnTo>
                  <a:lnTo>
                    <a:pt x="6655" y="7724"/>
                  </a:lnTo>
                  <a:lnTo>
                    <a:pt x="6921" y="8115"/>
                  </a:lnTo>
                  <a:lnTo>
                    <a:pt x="7164" y="7736"/>
                  </a:lnTo>
                  <a:lnTo>
                    <a:pt x="7627" y="7706"/>
                  </a:lnTo>
                  <a:lnTo>
                    <a:pt x="7419" y="7296"/>
                  </a:lnTo>
                  <a:lnTo>
                    <a:pt x="7614" y="6880"/>
                  </a:lnTo>
                  <a:lnTo>
                    <a:pt x="7614" y="6880"/>
                  </a:lnTo>
                  <a:lnTo>
                    <a:pt x="7614" y="6880"/>
                  </a:lnTo>
                  <a:lnTo>
                    <a:pt x="7156" y="6840"/>
                  </a:lnTo>
                  <a:close/>
                  <a:moveTo>
                    <a:pt x="6550" y="7493"/>
                  </a:moveTo>
                  <a:lnTo>
                    <a:pt x="6550" y="7493"/>
                  </a:lnTo>
                  <a:lnTo>
                    <a:pt x="6652" y="7287"/>
                  </a:lnTo>
                  <a:lnTo>
                    <a:pt x="6547" y="7070"/>
                  </a:lnTo>
                  <a:lnTo>
                    <a:pt x="6770" y="7059"/>
                  </a:lnTo>
                  <a:lnTo>
                    <a:pt x="6903" y="6862"/>
                  </a:lnTo>
                  <a:lnTo>
                    <a:pt x="7027" y="7053"/>
                  </a:lnTo>
                  <a:lnTo>
                    <a:pt x="7269" y="7074"/>
                  </a:lnTo>
                  <a:lnTo>
                    <a:pt x="7266" y="7080"/>
                  </a:lnTo>
                  <a:lnTo>
                    <a:pt x="7274" y="7080"/>
                  </a:lnTo>
                  <a:lnTo>
                    <a:pt x="7171" y="7301"/>
                  </a:lnTo>
                  <a:lnTo>
                    <a:pt x="7274" y="7505"/>
                  </a:lnTo>
                  <a:lnTo>
                    <a:pt x="7037" y="7520"/>
                  </a:lnTo>
                  <a:lnTo>
                    <a:pt x="6916" y="7709"/>
                  </a:lnTo>
                  <a:lnTo>
                    <a:pt x="6780" y="7508"/>
                  </a:lnTo>
                  <a:lnTo>
                    <a:pt x="6550" y="7493"/>
                  </a:lnTo>
                  <a:lnTo>
                    <a:pt x="6550" y="7493"/>
                  </a:lnTo>
                  <a:close/>
                  <a:moveTo>
                    <a:pt x="3462" y="5662"/>
                  </a:moveTo>
                  <a:lnTo>
                    <a:pt x="3461" y="5664"/>
                  </a:lnTo>
                  <a:lnTo>
                    <a:pt x="3473" y="5662"/>
                  </a:lnTo>
                  <a:lnTo>
                    <a:pt x="3150" y="6144"/>
                  </a:lnTo>
                  <a:lnTo>
                    <a:pt x="2543" y="6199"/>
                  </a:lnTo>
                  <a:lnTo>
                    <a:pt x="2545" y="6198"/>
                  </a:lnTo>
                  <a:lnTo>
                    <a:pt x="2533" y="6199"/>
                  </a:lnTo>
                  <a:lnTo>
                    <a:pt x="2884" y="5701"/>
                  </a:lnTo>
                  <a:lnTo>
                    <a:pt x="3462" y="5662"/>
                  </a:lnTo>
                  <a:close/>
                  <a:moveTo>
                    <a:pt x="4100" y="5662"/>
                  </a:moveTo>
                  <a:lnTo>
                    <a:pt x="4422" y="6144"/>
                  </a:lnTo>
                  <a:lnTo>
                    <a:pt x="5030" y="6199"/>
                  </a:lnTo>
                  <a:lnTo>
                    <a:pt x="5028" y="6198"/>
                  </a:lnTo>
                  <a:lnTo>
                    <a:pt x="5040" y="6199"/>
                  </a:lnTo>
                  <a:lnTo>
                    <a:pt x="4689" y="5701"/>
                  </a:lnTo>
                  <a:lnTo>
                    <a:pt x="4111" y="5662"/>
                  </a:lnTo>
                  <a:lnTo>
                    <a:pt x="4111" y="5664"/>
                  </a:lnTo>
                  <a:lnTo>
                    <a:pt x="4100" y="5662"/>
                  </a:lnTo>
                  <a:close/>
                  <a:moveTo>
                    <a:pt x="5346" y="6749"/>
                  </a:moveTo>
                  <a:lnTo>
                    <a:pt x="5602" y="7269"/>
                  </a:lnTo>
                  <a:lnTo>
                    <a:pt x="5346" y="7821"/>
                  </a:lnTo>
                  <a:lnTo>
                    <a:pt x="5090" y="7269"/>
                  </a:lnTo>
                  <a:lnTo>
                    <a:pt x="5346" y="6749"/>
                  </a:lnTo>
                  <a:close/>
                  <a:moveTo>
                    <a:pt x="4810" y="7313"/>
                  </a:moveTo>
                  <a:lnTo>
                    <a:pt x="5228" y="8139"/>
                  </a:lnTo>
                  <a:lnTo>
                    <a:pt x="4290" y="8200"/>
                  </a:lnTo>
                  <a:lnTo>
                    <a:pt x="3799" y="8965"/>
                  </a:lnTo>
                  <a:lnTo>
                    <a:pt x="3260" y="8173"/>
                  </a:lnTo>
                  <a:lnTo>
                    <a:pt x="2355" y="8112"/>
                  </a:lnTo>
                  <a:lnTo>
                    <a:pt x="2359" y="8105"/>
                  </a:lnTo>
                  <a:lnTo>
                    <a:pt x="2351" y="8104"/>
                  </a:lnTo>
                  <a:lnTo>
                    <a:pt x="2751" y="7292"/>
                  </a:lnTo>
                  <a:lnTo>
                    <a:pt x="2334" y="6428"/>
                  </a:lnTo>
                  <a:lnTo>
                    <a:pt x="3242" y="6386"/>
                  </a:lnTo>
                  <a:lnTo>
                    <a:pt x="3765" y="5605"/>
                  </a:lnTo>
                  <a:lnTo>
                    <a:pt x="4272" y="6381"/>
                  </a:lnTo>
                  <a:lnTo>
                    <a:pt x="5207" y="6463"/>
                  </a:lnTo>
                  <a:lnTo>
                    <a:pt x="4810" y="7313"/>
                  </a:lnTo>
                  <a:close/>
                  <a:moveTo>
                    <a:pt x="2696" y="7911"/>
                  </a:moveTo>
                  <a:lnTo>
                    <a:pt x="2696" y="7911"/>
                  </a:lnTo>
                  <a:lnTo>
                    <a:pt x="3384" y="7957"/>
                  </a:lnTo>
                  <a:lnTo>
                    <a:pt x="3794" y="8559"/>
                  </a:lnTo>
                  <a:lnTo>
                    <a:pt x="4163" y="7984"/>
                  </a:lnTo>
                  <a:lnTo>
                    <a:pt x="4876" y="7938"/>
                  </a:lnTo>
                  <a:lnTo>
                    <a:pt x="4562" y="7317"/>
                  </a:lnTo>
                  <a:lnTo>
                    <a:pt x="4866" y="6664"/>
                  </a:lnTo>
                  <a:lnTo>
                    <a:pt x="4859" y="6663"/>
                  </a:lnTo>
                  <a:lnTo>
                    <a:pt x="4862" y="6657"/>
                  </a:lnTo>
                  <a:lnTo>
                    <a:pt x="4143" y="6593"/>
                  </a:lnTo>
                  <a:lnTo>
                    <a:pt x="3763" y="6011"/>
                  </a:lnTo>
                  <a:lnTo>
                    <a:pt x="3365" y="6605"/>
                  </a:lnTo>
                  <a:lnTo>
                    <a:pt x="2683" y="6637"/>
                  </a:lnTo>
                  <a:lnTo>
                    <a:pt x="3000" y="7292"/>
                  </a:lnTo>
                  <a:lnTo>
                    <a:pt x="2696" y="7911"/>
                  </a:lnTo>
                  <a:lnTo>
                    <a:pt x="2696" y="7911"/>
                  </a:lnTo>
                  <a:close/>
                  <a:moveTo>
                    <a:pt x="4024" y="6840"/>
                  </a:moveTo>
                  <a:lnTo>
                    <a:pt x="3774" y="6456"/>
                  </a:lnTo>
                  <a:lnTo>
                    <a:pt x="3516" y="6841"/>
                  </a:lnTo>
                  <a:lnTo>
                    <a:pt x="3067" y="6861"/>
                  </a:lnTo>
                  <a:lnTo>
                    <a:pt x="3272" y="7287"/>
                  </a:lnTo>
                  <a:lnTo>
                    <a:pt x="3075" y="7687"/>
                  </a:lnTo>
                  <a:lnTo>
                    <a:pt x="3083" y="7687"/>
                  </a:lnTo>
                  <a:lnTo>
                    <a:pt x="3080" y="7694"/>
                  </a:lnTo>
                  <a:lnTo>
                    <a:pt x="3525" y="7724"/>
                  </a:lnTo>
                  <a:lnTo>
                    <a:pt x="3791" y="8115"/>
                  </a:lnTo>
                  <a:lnTo>
                    <a:pt x="4033" y="7736"/>
                  </a:lnTo>
                  <a:lnTo>
                    <a:pt x="4496" y="7706"/>
                  </a:lnTo>
                  <a:lnTo>
                    <a:pt x="4288" y="7296"/>
                  </a:lnTo>
                  <a:lnTo>
                    <a:pt x="4483" y="6880"/>
                  </a:lnTo>
                  <a:lnTo>
                    <a:pt x="4483" y="6880"/>
                  </a:lnTo>
                  <a:lnTo>
                    <a:pt x="4483" y="6880"/>
                  </a:lnTo>
                  <a:lnTo>
                    <a:pt x="4024" y="6840"/>
                  </a:lnTo>
                  <a:close/>
                  <a:moveTo>
                    <a:pt x="3420" y="7493"/>
                  </a:moveTo>
                  <a:lnTo>
                    <a:pt x="3420" y="7493"/>
                  </a:lnTo>
                  <a:lnTo>
                    <a:pt x="3521" y="7287"/>
                  </a:lnTo>
                  <a:lnTo>
                    <a:pt x="3416" y="7070"/>
                  </a:lnTo>
                  <a:lnTo>
                    <a:pt x="3639" y="7059"/>
                  </a:lnTo>
                  <a:lnTo>
                    <a:pt x="3771" y="6862"/>
                  </a:lnTo>
                  <a:lnTo>
                    <a:pt x="3897" y="7053"/>
                  </a:lnTo>
                  <a:lnTo>
                    <a:pt x="4139" y="7074"/>
                  </a:lnTo>
                  <a:lnTo>
                    <a:pt x="4136" y="7080"/>
                  </a:lnTo>
                  <a:lnTo>
                    <a:pt x="4142" y="7080"/>
                  </a:lnTo>
                  <a:lnTo>
                    <a:pt x="4039" y="7301"/>
                  </a:lnTo>
                  <a:lnTo>
                    <a:pt x="4143" y="7505"/>
                  </a:lnTo>
                  <a:lnTo>
                    <a:pt x="3905" y="7520"/>
                  </a:lnTo>
                  <a:lnTo>
                    <a:pt x="3785" y="7709"/>
                  </a:lnTo>
                  <a:lnTo>
                    <a:pt x="3649" y="7508"/>
                  </a:lnTo>
                  <a:lnTo>
                    <a:pt x="3420" y="7493"/>
                  </a:lnTo>
                  <a:lnTo>
                    <a:pt x="3420" y="7493"/>
                  </a:lnTo>
                  <a:close/>
                  <a:moveTo>
                    <a:pt x="969" y="5662"/>
                  </a:moveTo>
                  <a:lnTo>
                    <a:pt x="1292" y="6144"/>
                  </a:lnTo>
                  <a:lnTo>
                    <a:pt x="1898" y="6199"/>
                  </a:lnTo>
                  <a:lnTo>
                    <a:pt x="1898" y="6198"/>
                  </a:lnTo>
                  <a:lnTo>
                    <a:pt x="1909" y="6199"/>
                  </a:lnTo>
                  <a:lnTo>
                    <a:pt x="1559" y="5701"/>
                  </a:lnTo>
                  <a:lnTo>
                    <a:pt x="979" y="5662"/>
                  </a:lnTo>
                  <a:lnTo>
                    <a:pt x="980" y="5664"/>
                  </a:lnTo>
                  <a:lnTo>
                    <a:pt x="969" y="5662"/>
                  </a:lnTo>
                  <a:close/>
                  <a:moveTo>
                    <a:pt x="2216" y="6749"/>
                  </a:moveTo>
                  <a:lnTo>
                    <a:pt x="2472" y="7269"/>
                  </a:lnTo>
                  <a:lnTo>
                    <a:pt x="2216" y="7821"/>
                  </a:lnTo>
                  <a:lnTo>
                    <a:pt x="1960" y="7269"/>
                  </a:lnTo>
                  <a:lnTo>
                    <a:pt x="2216" y="6749"/>
                  </a:lnTo>
                  <a:close/>
                  <a:moveTo>
                    <a:pt x="289" y="7493"/>
                  </a:moveTo>
                  <a:lnTo>
                    <a:pt x="289" y="7493"/>
                  </a:lnTo>
                  <a:lnTo>
                    <a:pt x="390" y="7287"/>
                  </a:lnTo>
                  <a:lnTo>
                    <a:pt x="285" y="7070"/>
                  </a:lnTo>
                  <a:lnTo>
                    <a:pt x="508" y="7059"/>
                  </a:lnTo>
                  <a:lnTo>
                    <a:pt x="641" y="6862"/>
                  </a:lnTo>
                  <a:lnTo>
                    <a:pt x="765" y="7053"/>
                  </a:lnTo>
                  <a:lnTo>
                    <a:pt x="1007" y="7074"/>
                  </a:lnTo>
                  <a:lnTo>
                    <a:pt x="1004" y="7080"/>
                  </a:lnTo>
                  <a:lnTo>
                    <a:pt x="1012" y="7080"/>
                  </a:lnTo>
                  <a:lnTo>
                    <a:pt x="909" y="7301"/>
                  </a:lnTo>
                  <a:lnTo>
                    <a:pt x="1012" y="7505"/>
                  </a:lnTo>
                  <a:lnTo>
                    <a:pt x="775" y="7520"/>
                  </a:lnTo>
                  <a:lnTo>
                    <a:pt x="654" y="7709"/>
                  </a:lnTo>
                  <a:lnTo>
                    <a:pt x="518" y="7508"/>
                  </a:lnTo>
                  <a:lnTo>
                    <a:pt x="289" y="7493"/>
                  </a:lnTo>
                  <a:lnTo>
                    <a:pt x="289" y="7493"/>
                  </a:lnTo>
                  <a:close/>
                  <a:moveTo>
                    <a:pt x="12854" y="5662"/>
                  </a:moveTo>
                  <a:lnTo>
                    <a:pt x="12854" y="5664"/>
                  </a:lnTo>
                  <a:lnTo>
                    <a:pt x="12865" y="5662"/>
                  </a:lnTo>
                  <a:lnTo>
                    <a:pt x="12543" y="6144"/>
                  </a:lnTo>
                  <a:lnTo>
                    <a:pt x="11936" y="6199"/>
                  </a:lnTo>
                  <a:lnTo>
                    <a:pt x="11937" y="6198"/>
                  </a:lnTo>
                  <a:lnTo>
                    <a:pt x="11926" y="6199"/>
                  </a:lnTo>
                  <a:lnTo>
                    <a:pt x="12276" y="5701"/>
                  </a:lnTo>
                  <a:lnTo>
                    <a:pt x="12854" y="5662"/>
                  </a:lnTo>
                  <a:close/>
                  <a:moveTo>
                    <a:pt x="13492" y="5662"/>
                  </a:moveTo>
                  <a:lnTo>
                    <a:pt x="13815" y="6144"/>
                  </a:lnTo>
                  <a:lnTo>
                    <a:pt x="14422" y="6199"/>
                  </a:lnTo>
                  <a:lnTo>
                    <a:pt x="14422" y="6198"/>
                  </a:lnTo>
                  <a:lnTo>
                    <a:pt x="14433" y="6199"/>
                  </a:lnTo>
                  <a:lnTo>
                    <a:pt x="14082" y="5701"/>
                  </a:lnTo>
                  <a:lnTo>
                    <a:pt x="13503" y="5662"/>
                  </a:lnTo>
                  <a:lnTo>
                    <a:pt x="13504" y="5664"/>
                  </a:lnTo>
                  <a:lnTo>
                    <a:pt x="13492" y="5662"/>
                  </a:lnTo>
                  <a:close/>
                  <a:moveTo>
                    <a:pt x="14740" y="6749"/>
                  </a:moveTo>
                  <a:lnTo>
                    <a:pt x="14996" y="7269"/>
                  </a:lnTo>
                  <a:lnTo>
                    <a:pt x="14740" y="7821"/>
                  </a:lnTo>
                  <a:lnTo>
                    <a:pt x="14483" y="7269"/>
                  </a:lnTo>
                  <a:lnTo>
                    <a:pt x="14740" y="6749"/>
                  </a:lnTo>
                  <a:close/>
                  <a:moveTo>
                    <a:pt x="14202" y="7313"/>
                  </a:moveTo>
                  <a:lnTo>
                    <a:pt x="14622" y="8139"/>
                  </a:lnTo>
                  <a:lnTo>
                    <a:pt x="13682" y="8200"/>
                  </a:lnTo>
                  <a:lnTo>
                    <a:pt x="13193" y="8965"/>
                  </a:lnTo>
                  <a:lnTo>
                    <a:pt x="12652" y="8173"/>
                  </a:lnTo>
                  <a:lnTo>
                    <a:pt x="11749" y="8112"/>
                  </a:lnTo>
                  <a:lnTo>
                    <a:pt x="11751" y="8105"/>
                  </a:lnTo>
                  <a:lnTo>
                    <a:pt x="11744" y="8104"/>
                  </a:lnTo>
                  <a:lnTo>
                    <a:pt x="12143" y="7292"/>
                  </a:lnTo>
                  <a:lnTo>
                    <a:pt x="11726" y="6428"/>
                  </a:lnTo>
                  <a:lnTo>
                    <a:pt x="12635" y="6386"/>
                  </a:lnTo>
                  <a:lnTo>
                    <a:pt x="13157" y="5605"/>
                  </a:lnTo>
                  <a:lnTo>
                    <a:pt x="13664" y="6381"/>
                  </a:lnTo>
                  <a:lnTo>
                    <a:pt x="14599" y="6463"/>
                  </a:lnTo>
                  <a:lnTo>
                    <a:pt x="14202" y="7313"/>
                  </a:lnTo>
                  <a:close/>
                  <a:moveTo>
                    <a:pt x="12089" y="7911"/>
                  </a:moveTo>
                  <a:lnTo>
                    <a:pt x="12089" y="7911"/>
                  </a:lnTo>
                  <a:lnTo>
                    <a:pt x="12777" y="7957"/>
                  </a:lnTo>
                  <a:lnTo>
                    <a:pt x="13187" y="8559"/>
                  </a:lnTo>
                  <a:lnTo>
                    <a:pt x="13555" y="7984"/>
                  </a:lnTo>
                  <a:lnTo>
                    <a:pt x="14268" y="7938"/>
                  </a:lnTo>
                  <a:lnTo>
                    <a:pt x="13954" y="7317"/>
                  </a:lnTo>
                  <a:lnTo>
                    <a:pt x="14259" y="6664"/>
                  </a:lnTo>
                  <a:lnTo>
                    <a:pt x="14252" y="6663"/>
                  </a:lnTo>
                  <a:lnTo>
                    <a:pt x="14255" y="6657"/>
                  </a:lnTo>
                  <a:lnTo>
                    <a:pt x="13536" y="6593"/>
                  </a:lnTo>
                  <a:lnTo>
                    <a:pt x="13155" y="6011"/>
                  </a:lnTo>
                  <a:lnTo>
                    <a:pt x="12758" y="6605"/>
                  </a:lnTo>
                  <a:lnTo>
                    <a:pt x="12076" y="6637"/>
                  </a:lnTo>
                  <a:lnTo>
                    <a:pt x="12393" y="7292"/>
                  </a:lnTo>
                  <a:lnTo>
                    <a:pt x="12089" y="7911"/>
                  </a:lnTo>
                  <a:lnTo>
                    <a:pt x="12089" y="7911"/>
                  </a:lnTo>
                  <a:close/>
                  <a:moveTo>
                    <a:pt x="13418" y="6840"/>
                  </a:moveTo>
                  <a:lnTo>
                    <a:pt x="13167" y="6456"/>
                  </a:lnTo>
                  <a:lnTo>
                    <a:pt x="12908" y="6841"/>
                  </a:lnTo>
                  <a:lnTo>
                    <a:pt x="12459" y="6861"/>
                  </a:lnTo>
                  <a:lnTo>
                    <a:pt x="12664" y="7287"/>
                  </a:lnTo>
                  <a:lnTo>
                    <a:pt x="12469" y="7687"/>
                  </a:lnTo>
                  <a:lnTo>
                    <a:pt x="12475" y="7687"/>
                  </a:lnTo>
                  <a:lnTo>
                    <a:pt x="12472" y="7694"/>
                  </a:lnTo>
                  <a:lnTo>
                    <a:pt x="12917" y="7724"/>
                  </a:lnTo>
                  <a:lnTo>
                    <a:pt x="13183" y="8115"/>
                  </a:lnTo>
                  <a:lnTo>
                    <a:pt x="13426" y="7736"/>
                  </a:lnTo>
                  <a:lnTo>
                    <a:pt x="13889" y="7706"/>
                  </a:lnTo>
                  <a:lnTo>
                    <a:pt x="13681" y="7296"/>
                  </a:lnTo>
                  <a:lnTo>
                    <a:pt x="13876" y="6880"/>
                  </a:lnTo>
                  <a:lnTo>
                    <a:pt x="13876" y="6880"/>
                  </a:lnTo>
                  <a:lnTo>
                    <a:pt x="13876" y="6880"/>
                  </a:lnTo>
                  <a:lnTo>
                    <a:pt x="13418" y="6840"/>
                  </a:lnTo>
                  <a:close/>
                  <a:moveTo>
                    <a:pt x="12812" y="7493"/>
                  </a:moveTo>
                  <a:lnTo>
                    <a:pt x="12812" y="7493"/>
                  </a:lnTo>
                  <a:lnTo>
                    <a:pt x="12914" y="7287"/>
                  </a:lnTo>
                  <a:lnTo>
                    <a:pt x="12809" y="7070"/>
                  </a:lnTo>
                  <a:lnTo>
                    <a:pt x="13032" y="7059"/>
                  </a:lnTo>
                  <a:lnTo>
                    <a:pt x="13165" y="6862"/>
                  </a:lnTo>
                  <a:lnTo>
                    <a:pt x="13289" y="7053"/>
                  </a:lnTo>
                  <a:lnTo>
                    <a:pt x="13531" y="7074"/>
                  </a:lnTo>
                  <a:lnTo>
                    <a:pt x="13528" y="7080"/>
                  </a:lnTo>
                  <a:lnTo>
                    <a:pt x="13535" y="7080"/>
                  </a:lnTo>
                  <a:lnTo>
                    <a:pt x="13433" y="7301"/>
                  </a:lnTo>
                  <a:lnTo>
                    <a:pt x="13535" y="7505"/>
                  </a:lnTo>
                  <a:lnTo>
                    <a:pt x="13299" y="7520"/>
                  </a:lnTo>
                  <a:lnTo>
                    <a:pt x="13178" y="7709"/>
                  </a:lnTo>
                  <a:lnTo>
                    <a:pt x="13041" y="7508"/>
                  </a:lnTo>
                  <a:lnTo>
                    <a:pt x="12812" y="7493"/>
                  </a:lnTo>
                  <a:lnTo>
                    <a:pt x="12812" y="7493"/>
                  </a:lnTo>
                  <a:close/>
                  <a:moveTo>
                    <a:pt x="9724" y="5662"/>
                  </a:moveTo>
                  <a:lnTo>
                    <a:pt x="9724" y="5664"/>
                  </a:lnTo>
                  <a:lnTo>
                    <a:pt x="9735" y="5662"/>
                  </a:lnTo>
                  <a:lnTo>
                    <a:pt x="9413" y="6144"/>
                  </a:lnTo>
                  <a:lnTo>
                    <a:pt x="8805" y="6199"/>
                  </a:lnTo>
                  <a:lnTo>
                    <a:pt x="8806" y="6198"/>
                  </a:lnTo>
                  <a:lnTo>
                    <a:pt x="8794" y="6199"/>
                  </a:lnTo>
                  <a:lnTo>
                    <a:pt x="9146" y="5701"/>
                  </a:lnTo>
                  <a:lnTo>
                    <a:pt x="9724" y="5662"/>
                  </a:lnTo>
                  <a:close/>
                  <a:moveTo>
                    <a:pt x="10362" y="5662"/>
                  </a:moveTo>
                  <a:lnTo>
                    <a:pt x="10684" y="6144"/>
                  </a:lnTo>
                  <a:lnTo>
                    <a:pt x="11291" y="6199"/>
                  </a:lnTo>
                  <a:lnTo>
                    <a:pt x="11290" y="6198"/>
                  </a:lnTo>
                  <a:lnTo>
                    <a:pt x="11302" y="6199"/>
                  </a:lnTo>
                  <a:lnTo>
                    <a:pt x="10951" y="5701"/>
                  </a:lnTo>
                  <a:lnTo>
                    <a:pt x="10373" y="5662"/>
                  </a:lnTo>
                  <a:lnTo>
                    <a:pt x="10373" y="5664"/>
                  </a:lnTo>
                  <a:lnTo>
                    <a:pt x="10362" y="5662"/>
                  </a:lnTo>
                  <a:close/>
                  <a:moveTo>
                    <a:pt x="11608" y="6749"/>
                  </a:moveTo>
                  <a:lnTo>
                    <a:pt x="11864" y="7269"/>
                  </a:lnTo>
                  <a:lnTo>
                    <a:pt x="11608" y="7821"/>
                  </a:lnTo>
                  <a:lnTo>
                    <a:pt x="11352" y="7269"/>
                  </a:lnTo>
                  <a:lnTo>
                    <a:pt x="11608" y="6749"/>
                  </a:lnTo>
                  <a:close/>
                  <a:moveTo>
                    <a:pt x="8478" y="6749"/>
                  </a:moveTo>
                  <a:lnTo>
                    <a:pt x="8734" y="7269"/>
                  </a:lnTo>
                  <a:lnTo>
                    <a:pt x="8478" y="7821"/>
                  </a:lnTo>
                  <a:lnTo>
                    <a:pt x="8222" y="7269"/>
                  </a:lnTo>
                  <a:lnTo>
                    <a:pt x="8478" y="6749"/>
                  </a:lnTo>
                  <a:close/>
                  <a:moveTo>
                    <a:pt x="11072" y="7313"/>
                  </a:moveTo>
                  <a:lnTo>
                    <a:pt x="11490" y="8139"/>
                  </a:lnTo>
                  <a:lnTo>
                    <a:pt x="10552" y="8200"/>
                  </a:lnTo>
                  <a:lnTo>
                    <a:pt x="10061" y="8965"/>
                  </a:lnTo>
                  <a:lnTo>
                    <a:pt x="9522" y="8173"/>
                  </a:lnTo>
                  <a:lnTo>
                    <a:pt x="8617" y="8112"/>
                  </a:lnTo>
                  <a:lnTo>
                    <a:pt x="8620" y="8105"/>
                  </a:lnTo>
                  <a:lnTo>
                    <a:pt x="8614" y="8104"/>
                  </a:lnTo>
                  <a:lnTo>
                    <a:pt x="9013" y="7292"/>
                  </a:lnTo>
                  <a:lnTo>
                    <a:pt x="8596" y="6428"/>
                  </a:lnTo>
                  <a:lnTo>
                    <a:pt x="9504" y="6386"/>
                  </a:lnTo>
                  <a:lnTo>
                    <a:pt x="10027" y="5605"/>
                  </a:lnTo>
                  <a:lnTo>
                    <a:pt x="10534" y="6381"/>
                  </a:lnTo>
                  <a:lnTo>
                    <a:pt x="11469" y="6463"/>
                  </a:lnTo>
                  <a:lnTo>
                    <a:pt x="11072" y="7313"/>
                  </a:lnTo>
                  <a:close/>
                  <a:moveTo>
                    <a:pt x="8958" y="7911"/>
                  </a:moveTo>
                  <a:lnTo>
                    <a:pt x="8958" y="7911"/>
                  </a:lnTo>
                  <a:lnTo>
                    <a:pt x="9646" y="7957"/>
                  </a:lnTo>
                  <a:lnTo>
                    <a:pt x="10056" y="8559"/>
                  </a:lnTo>
                  <a:lnTo>
                    <a:pt x="10424" y="7984"/>
                  </a:lnTo>
                  <a:lnTo>
                    <a:pt x="11138" y="7938"/>
                  </a:lnTo>
                  <a:lnTo>
                    <a:pt x="10823" y="7317"/>
                  </a:lnTo>
                  <a:lnTo>
                    <a:pt x="11128" y="6664"/>
                  </a:lnTo>
                  <a:lnTo>
                    <a:pt x="11121" y="6663"/>
                  </a:lnTo>
                  <a:lnTo>
                    <a:pt x="11124" y="6657"/>
                  </a:lnTo>
                  <a:lnTo>
                    <a:pt x="10405" y="6593"/>
                  </a:lnTo>
                  <a:lnTo>
                    <a:pt x="10025" y="6011"/>
                  </a:lnTo>
                  <a:lnTo>
                    <a:pt x="9627" y="6605"/>
                  </a:lnTo>
                  <a:lnTo>
                    <a:pt x="8945" y="6637"/>
                  </a:lnTo>
                  <a:lnTo>
                    <a:pt x="9261" y="7292"/>
                  </a:lnTo>
                  <a:lnTo>
                    <a:pt x="8958" y="7911"/>
                  </a:lnTo>
                  <a:lnTo>
                    <a:pt x="8958" y="7911"/>
                  </a:lnTo>
                  <a:close/>
                  <a:moveTo>
                    <a:pt x="10286" y="6840"/>
                  </a:moveTo>
                  <a:lnTo>
                    <a:pt x="10035" y="6456"/>
                  </a:lnTo>
                  <a:lnTo>
                    <a:pt x="9778" y="6841"/>
                  </a:lnTo>
                  <a:lnTo>
                    <a:pt x="9328" y="6861"/>
                  </a:lnTo>
                  <a:lnTo>
                    <a:pt x="9534" y="7287"/>
                  </a:lnTo>
                  <a:lnTo>
                    <a:pt x="9337" y="7687"/>
                  </a:lnTo>
                  <a:lnTo>
                    <a:pt x="9345" y="7687"/>
                  </a:lnTo>
                  <a:lnTo>
                    <a:pt x="9341" y="7694"/>
                  </a:lnTo>
                  <a:lnTo>
                    <a:pt x="9787" y="7724"/>
                  </a:lnTo>
                  <a:lnTo>
                    <a:pt x="10053" y="8115"/>
                  </a:lnTo>
                  <a:lnTo>
                    <a:pt x="10295" y="7736"/>
                  </a:lnTo>
                  <a:lnTo>
                    <a:pt x="10757" y="7706"/>
                  </a:lnTo>
                  <a:lnTo>
                    <a:pt x="10550" y="7296"/>
                  </a:lnTo>
                  <a:lnTo>
                    <a:pt x="10744" y="6880"/>
                  </a:lnTo>
                  <a:lnTo>
                    <a:pt x="10744" y="6880"/>
                  </a:lnTo>
                  <a:lnTo>
                    <a:pt x="10744" y="6880"/>
                  </a:lnTo>
                  <a:lnTo>
                    <a:pt x="10286" y="6840"/>
                  </a:lnTo>
                  <a:close/>
                  <a:moveTo>
                    <a:pt x="9682" y="7493"/>
                  </a:moveTo>
                  <a:lnTo>
                    <a:pt x="9682" y="7493"/>
                  </a:lnTo>
                  <a:lnTo>
                    <a:pt x="9782" y="7287"/>
                  </a:lnTo>
                  <a:lnTo>
                    <a:pt x="9678" y="7070"/>
                  </a:lnTo>
                  <a:lnTo>
                    <a:pt x="9901" y="7059"/>
                  </a:lnTo>
                  <a:lnTo>
                    <a:pt x="10033" y="6862"/>
                  </a:lnTo>
                  <a:lnTo>
                    <a:pt x="10159" y="7053"/>
                  </a:lnTo>
                  <a:lnTo>
                    <a:pt x="10401" y="7074"/>
                  </a:lnTo>
                  <a:lnTo>
                    <a:pt x="10397" y="7080"/>
                  </a:lnTo>
                  <a:lnTo>
                    <a:pt x="10404" y="7080"/>
                  </a:lnTo>
                  <a:lnTo>
                    <a:pt x="10301" y="7301"/>
                  </a:lnTo>
                  <a:lnTo>
                    <a:pt x="10405" y="7505"/>
                  </a:lnTo>
                  <a:lnTo>
                    <a:pt x="10167" y="7520"/>
                  </a:lnTo>
                  <a:lnTo>
                    <a:pt x="10047" y="7709"/>
                  </a:lnTo>
                  <a:lnTo>
                    <a:pt x="9911" y="7508"/>
                  </a:lnTo>
                  <a:lnTo>
                    <a:pt x="9682" y="7493"/>
                  </a:lnTo>
                  <a:lnTo>
                    <a:pt x="9682" y="7493"/>
                  </a:lnTo>
                  <a:close/>
                  <a:moveTo>
                    <a:pt x="5038" y="2954"/>
                  </a:moveTo>
                  <a:lnTo>
                    <a:pt x="5038" y="2954"/>
                  </a:lnTo>
                  <a:lnTo>
                    <a:pt x="5038" y="2954"/>
                  </a:lnTo>
                  <a:lnTo>
                    <a:pt x="4716" y="3435"/>
                  </a:lnTo>
                  <a:lnTo>
                    <a:pt x="4109" y="3489"/>
                  </a:lnTo>
                  <a:lnTo>
                    <a:pt x="4460" y="2992"/>
                  </a:lnTo>
                  <a:lnTo>
                    <a:pt x="5038" y="2954"/>
                  </a:lnTo>
                  <a:close/>
                  <a:moveTo>
                    <a:pt x="5676" y="2954"/>
                  </a:moveTo>
                  <a:lnTo>
                    <a:pt x="5676" y="2954"/>
                  </a:lnTo>
                  <a:lnTo>
                    <a:pt x="5676" y="2954"/>
                  </a:lnTo>
                  <a:lnTo>
                    <a:pt x="5998" y="3435"/>
                  </a:lnTo>
                  <a:lnTo>
                    <a:pt x="6606" y="3489"/>
                  </a:lnTo>
                  <a:lnTo>
                    <a:pt x="6254" y="2992"/>
                  </a:lnTo>
                  <a:lnTo>
                    <a:pt x="5676" y="2954"/>
                  </a:lnTo>
                  <a:close/>
                  <a:moveTo>
                    <a:pt x="6386" y="4603"/>
                  </a:moveTo>
                  <a:lnTo>
                    <a:pt x="6804" y="5429"/>
                  </a:lnTo>
                  <a:lnTo>
                    <a:pt x="5866" y="5492"/>
                  </a:lnTo>
                  <a:lnTo>
                    <a:pt x="5375" y="6256"/>
                  </a:lnTo>
                  <a:lnTo>
                    <a:pt x="4836" y="5464"/>
                  </a:lnTo>
                  <a:lnTo>
                    <a:pt x="3931" y="5402"/>
                  </a:lnTo>
                  <a:lnTo>
                    <a:pt x="3935" y="5397"/>
                  </a:lnTo>
                  <a:lnTo>
                    <a:pt x="3928" y="5396"/>
                  </a:lnTo>
                  <a:lnTo>
                    <a:pt x="4327" y="4582"/>
                  </a:lnTo>
                  <a:lnTo>
                    <a:pt x="3910" y="3720"/>
                  </a:lnTo>
                  <a:lnTo>
                    <a:pt x="4818" y="3677"/>
                  </a:lnTo>
                  <a:lnTo>
                    <a:pt x="5341" y="2897"/>
                  </a:lnTo>
                  <a:lnTo>
                    <a:pt x="5848" y="3672"/>
                  </a:lnTo>
                  <a:lnTo>
                    <a:pt x="6783" y="3753"/>
                  </a:lnTo>
                  <a:lnTo>
                    <a:pt x="6386" y="4603"/>
                  </a:lnTo>
                  <a:close/>
                  <a:moveTo>
                    <a:pt x="4272" y="5201"/>
                  </a:moveTo>
                  <a:lnTo>
                    <a:pt x="4272" y="5201"/>
                  </a:lnTo>
                  <a:lnTo>
                    <a:pt x="4960" y="5248"/>
                  </a:lnTo>
                  <a:lnTo>
                    <a:pt x="5370" y="5850"/>
                  </a:lnTo>
                  <a:lnTo>
                    <a:pt x="5739" y="5276"/>
                  </a:lnTo>
                  <a:lnTo>
                    <a:pt x="6452" y="5228"/>
                  </a:lnTo>
                  <a:lnTo>
                    <a:pt x="6138" y="4607"/>
                  </a:lnTo>
                  <a:lnTo>
                    <a:pt x="6442" y="3954"/>
                  </a:lnTo>
                  <a:lnTo>
                    <a:pt x="6435" y="3954"/>
                  </a:lnTo>
                  <a:lnTo>
                    <a:pt x="6438" y="3947"/>
                  </a:lnTo>
                  <a:lnTo>
                    <a:pt x="5719" y="3885"/>
                  </a:lnTo>
                  <a:lnTo>
                    <a:pt x="5339" y="3303"/>
                  </a:lnTo>
                  <a:lnTo>
                    <a:pt x="4941" y="3896"/>
                  </a:lnTo>
                  <a:lnTo>
                    <a:pt x="4259" y="3927"/>
                  </a:lnTo>
                  <a:lnTo>
                    <a:pt x="4576" y="4582"/>
                  </a:lnTo>
                  <a:lnTo>
                    <a:pt x="4272" y="5201"/>
                  </a:lnTo>
                  <a:lnTo>
                    <a:pt x="4272" y="5201"/>
                  </a:lnTo>
                  <a:close/>
                  <a:moveTo>
                    <a:pt x="5600" y="4131"/>
                  </a:moveTo>
                  <a:lnTo>
                    <a:pt x="5350" y="3747"/>
                  </a:lnTo>
                  <a:lnTo>
                    <a:pt x="5092" y="4132"/>
                  </a:lnTo>
                  <a:lnTo>
                    <a:pt x="4643" y="4153"/>
                  </a:lnTo>
                  <a:lnTo>
                    <a:pt x="4848" y="4578"/>
                  </a:lnTo>
                  <a:lnTo>
                    <a:pt x="4651" y="4978"/>
                  </a:lnTo>
                  <a:lnTo>
                    <a:pt x="4659" y="4979"/>
                  </a:lnTo>
                  <a:lnTo>
                    <a:pt x="4656" y="4985"/>
                  </a:lnTo>
                  <a:lnTo>
                    <a:pt x="5101" y="5016"/>
                  </a:lnTo>
                  <a:lnTo>
                    <a:pt x="5367" y="5405"/>
                  </a:lnTo>
                  <a:lnTo>
                    <a:pt x="5610" y="5027"/>
                  </a:lnTo>
                  <a:lnTo>
                    <a:pt x="6072" y="4996"/>
                  </a:lnTo>
                  <a:lnTo>
                    <a:pt x="5864" y="4588"/>
                  </a:lnTo>
                  <a:lnTo>
                    <a:pt x="6059" y="4171"/>
                  </a:lnTo>
                  <a:lnTo>
                    <a:pt x="6059" y="4171"/>
                  </a:lnTo>
                  <a:lnTo>
                    <a:pt x="6059" y="4171"/>
                  </a:lnTo>
                  <a:lnTo>
                    <a:pt x="5600" y="4131"/>
                  </a:lnTo>
                  <a:close/>
                  <a:moveTo>
                    <a:pt x="4996" y="4784"/>
                  </a:moveTo>
                  <a:lnTo>
                    <a:pt x="4996" y="4784"/>
                  </a:lnTo>
                  <a:lnTo>
                    <a:pt x="5097" y="4578"/>
                  </a:lnTo>
                  <a:lnTo>
                    <a:pt x="4992" y="4360"/>
                  </a:lnTo>
                  <a:lnTo>
                    <a:pt x="5215" y="4350"/>
                  </a:lnTo>
                  <a:lnTo>
                    <a:pt x="5347" y="4153"/>
                  </a:lnTo>
                  <a:lnTo>
                    <a:pt x="5473" y="4344"/>
                  </a:lnTo>
                  <a:lnTo>
                    <a:pt x="5715" y="4365"/>
                  </a:lnTo>
                  <a:lnTo>
                    <a:pt x="5712" y="4372"/>
                  </a:lnTo>
                  <a:lnTo>
                    <a:pt x="5718" y="4372"/>
                  </a:lnTo>
                  <a:lnTo>
                    <a:pt x="5615" y="4592"/>
                  </a:lnTo>
                  <a:lnTo>
                    <a:pt x="5719" y="4795"/>
                  </a:lnTo>
                  <a:lnTo>
                    <a:pt x="5481" y="4811"/>
                  </a:lnTo>
                  <a:lnTo>
                    <a:pt x="5361" y="4999"/>
                  </a:lnTo>
                  <a:lnTo>
                    <a:pt x="5225" y="4800"/>
                  </a:lnTo>
                  <a:lnTo>
                    <a:pt x="4996" y="4784"/>
                  </a:lnTo>
                  <a:lnTo>
                    <a:pt x="4996" y="4784"/>
                  </a:lnTo>
                  <a:close/>
                  <a:moveTo>
                    <a:pt x="1908" y="2954"/>
                  </a:moveTo>
                  <a:lnTo>
                    <a:pt x="1908" y="2954"/>
                  </a:lnTo>
                  <a:lnTo>
                    <a:pt x="1908" y="2954"/>
                  </a:lnTo>
                  <a:lnTo>
                    <a:pt x="1585" y="3435"/>
                  </a:lnTo>
                  <a:lnTo>
                    <a:pt x="978" y="3489"/>
                  </a:lnTo>
                  <a:lnTo>
                    <a:pt x="1328" y="2992"/>
                  </a:lnTo>
                  <a:lnTo>
                    <a:pt x="1908" y="2954"/>
                  </a:lnTo>
                  <a:close/>
                  <a:moveTo>
                    <a:pt x="2545" y="2954"/>
                  </a:moveTo>
                  <a:lnTo>
                    <a:pt x="2545" y="2954"/>
                  </a:lnTo>
                  <a:lnTo>
                    <a:pt x="2545" y="2954"/>
                  </a:lnTo>
                  <a:lnTo>
                    <a:pt x="2868" y="3435"/>
                  </a:lnTo>
                  <a:lnTo>
                    <a:pt x="3474" y="3489"/>
                  </a:lnTo>
                  <a:lnTo>
                    <a:pt x="3124" y="2992"/>
                  </a:lnTo>
                  <a:lnTo>
                    <a:pt x="2545" y="2954"/>
                  </a:lnTo>
                  <a:close/>
                  <a:moveTo>
                    <a:pt x="3792" y="4040"/>
                  </a:moveTo>
                  <a:lnTo>
                    <a:pt x="4048" y="4560"/>
                  </a:lnTo>
                  <a:lnTo>
                    <a:pt x="3792" y="5113"/>
                  </a:lnTo>
                  <a:lnTo>
                    <a:pt x="3536" y="4560"/>
                  </a:lnTo>
                  <a:lnTo>
                    <a:pt x="3792" y="4040"/>
                  </a:lnTo>
                  <a:close/>
                  <a:moveTo>
                    <a:pt x="3255" y="4603"/>
                  </a:moveTo>
                  <a:lnTo>
                    <a:pt x="3674" y="5429"/>
                  </a:lnTo>
                  <a:lnTo>
                    <a:pt x="2735" y="5492"/>
                  </a:lnTo>
                  <a:lnTo>
                    <a:pt x="2245" y="6256"/>
                  </a:lnTo>
                  <a:lnTo>
                    <a:pt x="1705" y="5464"/>
                  </a:lnTo>
                  <a:lnTo>
                    <a:pt x="801" y="5402"/>
                  </a:lnTo>
                  <a:lnTo>
                    <a:pt x="803" y="5397"/>
                  </a:lnTo>
                  <a:lnTo>
                    <a:pt x="797" y="5396"/>
                  </a:lnTo>
                  <a:lnTo>
                    <a:pt x="1196" y="4582"/>
                  </a:lnTo>
                  <a:lnTo>
                    <a:pt x="778" y="3720"/>
                  </a:lnTo>
                  <a:lnTo>
                    <a:pt x="1687" y="3677"/>
                  </a:lnTo>
                  <a:lnTo>
                    <a:pt x="2209" y="2897"/>
                  </a:lnTo>
                  <a:lnTo>
                    <a:pt x="2716" y="3672"/>
                  </a:lnTo>
                  <a:lnTo>
                    <a:pt x="3651" y="3753"/>
                  </a:lnTo>
                  <a:lnTo>
                    <a:pt x="3255" y="4603"/>
                  </a:lnTo>
                  <a:close/>
                  <a:moveTo>
                    <a:pt x="1141" y="5201"/>
                  </a:moveTo>
                  <a:lnTo>
                    <a:pt x="1141" y="5201"/>
                  </a:lnTo>
                  <a:lnTo>
                    <a:pt x="1829" y="5248"/>
                  </a:lnTo>
                  <a:lnTo>
                    <a:pt x="2240" y="5850"/>
                  </a:lnTo>
                  <a:lnTo>
                    <a:pt x="2607" y="5276"/>
                  </a:lnTo>
                  <a:lnTo>
                    <a:pt x="3321" y="5228"/>
                  </a:lnTo>
                  <a:lnTo>
                    <a:pt x="3006" y="4607"/>
                  </a:lnTo>
                  <a:lnTo>
                    <a:pt x="3311" y="3954"/>
                  </a:lnTo>
                  <a:lnTo>
                    <a:pt x="3304" y="3954"/>
                  </a:lnTo>
                  <a:lnTo>
                    <a:pt x="3308" y="3947"/>
                  </a:lnTo>
                  <a:lnTo>
                    <a:pt x="2589" y="3885"/>
                  </a:lnTo>
                  <a:lnTo>
                    <a:pt x="2207" y="3303"/>
                  </a:lnTo>
                  <a:lnTo>
                    <a:pt x="1811" y="3896"/>
                  </a:lnTo>
                  <a:lnTo>
                    <a:pt x="1128" y="3927"/>
                  </a:lnTo>
                  <a:lnTo>
                    <a:pt x="1445" y="4582"/>
                  </a:lnTo>
                  <a:lnTo>
                    <a:pt x="1141" y="5201"/>
                  </a:lnTo>
                  <a:lnTo>
                    <a:pt x="1141" y="5201"/>
                  </a:lnTo>
                  <a:close/>
                  <a:moveTo>
                    <a:pt x="2470" y="4131"/>
                  </a:moveTo>
                  <a:lnTo>
                    <a:pt x="2219" y="3747"/>
                  </a:lnTo>
                  <a:lnTo>
                    <a:pt x="1961" y="4132"/>
                  </a:lnTo>
                  <a:lnTo>
                    <a:pt x="1511" y="4153"/>
                  </a:lnTo>
                  <a:lnTo>
                    <a:pt x="1717" y="4578"/>
                  </a:lnTo>
                  <a:lnTo>
                    <a:pt x="1521" y="4978"/>
                  </a:lnTo>
                  <a:lnTo>
                    <a:pt x="1527" y="4979"/>
                  </a:lnTo>
                  <a:lnTo>
                    <a:pt x="1524" y="4985"/>
                  </a:lnTo>
                  <a:lnTo>
                    <a:pt x="1969" y="5016"/>
                  </a:lnTo>
                  <a:lnTo>
                    <a:pt x="2235" y="5405"/>
                  </a:lnTo>
                  <a:lnTo>
                    <a:pt x="2479" y="5027"/>
                  </a:lnTo>
                  <a:lnTo>
                    <a:pt x="2941" y="4996"/>
                  </a:lnTo>
                  <a:lnTo>
                    <a:pt x="2734" y="4588"/>
                  </a:lnTo>
                  <a:lnTo>
                    <a:pt x="2928" y="4171"/>
                  </a:lnTo>
                  <a:lnTo>
                    <a:pt x="2928" y="4171"/>
                  </a:lnTo>
                  <a:lnTo>
                    <a:pt x="2928" y="4171"/>
                  </a:lnTo>
                  <a:lnTo>
                    <a:pt x="2470" y="4131"/>
                  </a:lnTo>
                  <a:close/>
                  <a:moveTo>
                    <a:pt x="1865" y="4784"/>
                  </a:moveTo>
                  <a:lnTo>
                    <a:pt x="1865" y="4784"/>
                  </a:lnTo>
                  <a:lnTo>
                    <a:pt x="1966" y="4578"/>
                  </a:lnTo>
                  <a:lnTo>
                    <a:pt x="1861" y="4360"/>
                  </a:lnTo>
                  <a:lnTo>
                    <a:pt x="2085" y="4350"/>
                  </a:lnTo>
                  <a:lnTo>
                    <a:pt x="2217" y="4153"/>
                  </a:lnTo>
                  <a:lnTo>
                    <a:pt x="2341" y="4344"/>
                  </a:lnTo>
                  <a:lnTo>
                    <a:pt x="2583" y="4365"/>
                  </a:lnTo>
                  <a:lnTo>
                    <a:pt x="2580" y="4372"/>
                  </a:lnTo>
                  <a:lnTo>
                    <a:pt x="2588" y="4372"/>
                  </a:lnTo>
                  <a:lnTo>
                    <a:pt x="2485" y="4592"/>
                  </a:lnTo>
                  <a:lnTo>
                    <a:pt x="2588" y="4795"/>
                  </a:lnTo>
                  <a:lnTo>
                    <a:pt x="2351" y="4811"/>
                  </a:lnTo>
                  <a:lnTo>
                    <a:pt x="2230" y="4999"/>
                  </a:lnTo>
                  <a:lnTo>
                    <a:pt x="2094" y="4800"/>
                  </a:lnTo>
                  <a:lnTo>
                    <a:pt x="1865" y="4784"/>
                  </a:lnTo>
                  <a:lnTo>
                    <a:pt x="1865" y="4784"/>
                  </a:lnTo>
                  <a:close/>
                  <a:moveTo>
                    <a:pt x="660" y="4040"/>
                  </a:moveTo>
                  <a:lnTo>
                    <a:pt x="917" y="4560"/>
                  </a:lnTo>
                  <a:lnTo>
                    <a:pt x="660" y="5113"/>
                  </a:lnTo>
                  <a:lnTo>
                    <a:pt x="404" y="4560"/>
                  </a:lnTo>
                  <a:lnTo>
                    <a:pt x="660" y="4040"/>
                  </a:lnTo>
                  <a:close/>
                  <a:moveTo>
                    <a:pt x="14431" y="2954"/>
                  </a:moveTo>
                  <a:lnTo>
                    <a:pt x="14431" y="2954"/>
                  </a:lnTo>
                  <a:lnTo>
                    <a:pt x="14431" y="2954"/>
                  </a:lnTo>
                  <a:lnTo>
                    <a:pt x="14108" y="3435"/>
                  </a:lnTo>
                  <a:lnTo>
                    <a:pt x="13502" y="3489"/>
                  </a:lnTo>
                  <a:lnTo>
                    <a:pt x="13852" y="2992"/>
                  </a:lnTo>
                  <a:lnTo>
                    <a:pt x="14431" y="2954"/>
                  </a:lnTo>
                  <a:close/>
                  <a:moveTo>
                    <a:pt x="14389" y="4784"/>
                  </a:moveTo>
                  <a:lnTo>
                    <a:pt x="14389" y="4784"/>
                  </a:lnTo>
                  <a:lnTo>
                    <a:pt x="14490" y="4578"/>
                  </a:lnTo>
                  <a:lnTo>
                    <a:pt x="14385" y="4360"/>
                  </a:lnTo>
                  <a:lnTo>
                    <a:pt x="14609" y="4350"/>
                  </a:lnTo>
                  <a:lnTo>
                    <a:pt x="14741" y="4153"/>
                  </a:lnTo>
                  <a:lnTo>
                    <a:pt x="14865" y="4344"/>
                  </a:lnTo>
                  <a:lnTo>
                    <a:pt x="15107" y="4365"/>
                  </a:lnTo>
                  <a:lnTo>
                    <a:pt x="15104" y="4372"/>
                  </a:lnTo>
                  <a:lnTo>
                    <a:pt x="15111" y="4372"/>
                  </a:lnTo>
                  <a:lnTo>
                    <a:pt x="15009" y="4592"/>
                  </a:lnTo>
                  <a:lnTo>
                    <a:pt x="15111" y="4795"/>
                  </a:lnTo>
                  <a:lnTo>
                    <a:pt x="14875" y="4811"/>
                  </a:lnTo>
                  <a:lnTo>
                    <a:pt x="14754" y="4999"/>
                  </a:lnTo>
                  <a:lnTo>
                    <a:pt x="14617" y="4800"/>
                  </a:lnTo>
                  <a:lnTo>
                    <a:pt x="14389" y="4784"/>
                  </a:lnTo>
                  <a:lnTo>
                    <a:pt x="14389" y="4784"/>
                  </a:lnTo>
                  <a:close/>
                  <a:moveTo>
                    <a:pt x="11300" y="2954"/>
                  </a:moveTo>
                  <a:lnTo>
                    <a:pt x="11300" y="2954"/>
                  </a:lnTo>
                  <a:lnTo>
                    <a:pt x="11300" y="2954"/>
                  </a:lnTo>
                  <a:lnTo>
                    <a:pt x="10978" y="3435"/>
                  </a:lnTo>
                  <a:lnTo>
                    <a:pt x="10370" y="3489"/>
                  </a:lnTo>
                  <a:lnTo>
                    <a:pt x="10722" y="2992"/>
                  </a:lnTo>
                  <a:lnTo>
                    <a:pt x="11300" y="2954"/>
                  </a:lnTo>
                  <a:close/>
                  <a:moveTo>
                    <a:pt x="11938" y="2954"/>
                  </a:moveTo>
                  <a:lnTo>
                    <a:pt x="11938" y="2954"/>
                  </a:lnTo>
                  <a:lnTo>
                    <a:pt x="11938" y="2954"/>
                  </a:lnTo>
                  <a:lnTo>
                    <a:pt x="12260" y="3435"/>
                  </a:lnTo>
                  <a:lnTo>
                    <a:pt x="12867" y="3489"/>
                  </a:lnTo>
                  <a:lnTo>
                    <a:pt x="12516" y="2992"/>
                  </a:lnTo>
                  <a:lnTo>
                    <a:pt x="11938" y="2954"/>
                  </a:lnTo>
                  <a:close/>
                  <a:moveTo>
                    <a:pt x="13184" y="4040"/>
                  </a:moveTo>
                  <a:lnTo>
                    <a:pt x="13440" y="4560"/>
                  </a:lnTo>
                  <a:lnTo>
                    <a:pt x="13184" y="5113"/>
                  </a:lnTo>
                  <a:lnTo>
                    <a:pt x="12928" y="4560"/>
                  </a:lnTo>
                  <a:lnTo>
                    <a:pt x="13184" y="4040"/>
                  </a:lnTo>
                  <a:close/>
                  <a:moveTo>
                    <a:pt x="12648" y="4603"/>
                  </a:moveTo>
                  <a:lnTo>
                    <a:pt x="13066" y="5429"/>
                  </a:lnTo>
                  <a:lnTo>
                    <a:pt x="12128" y="5492"/>
                  </a:lnTo>
                  <a:lnTo>
                    <a:pt x="11637" y="6256"/>
                  </a:lnTo>
                  <a:lnTo>
                    <a:pt x="11098" y="5464"/>
                  </a:lnTo>
                  <a:lnTo>
                    <a:pt x="10193" y="5402"/>
                  </a:lnTo>
                  <a:lnTo>
                    <a:pt x="10196" y="5397"/>
                  </a:lnTo>
                  <a:lnTo>
                    <a:pt x="10190" y="5396"/>
                  </a:lnTo>
                  <a:lnTo>
                    <a:pt x="10589" y="4582"/>
                  </a:lnTo>
                  <a:lnTo>
                    <a:pt x="10172" y="3720"/>
                  </a:lnTo>
                  <a:lnTo>
                    <a:pt x="11080" y="3677"/>
                  </a:lnTo>
                  <a:lnTo>
                    <a:pt x="11603" y="2897"/>
                  </a:lnTo>
                  <a:lnTo>
                    <a:pt x="12110" y="3672"/>
                  </a:lnTo>
                  <a:lnTo>
                    <a:pt x="13045" y="3753"/>
                  </a:lnTo>
                  <a:lnTo>
                    <a:pt x="12648" y="4603"/>
                  </a:lnTo>
                  <a:close/>
                  <a:moveTo>
                    <a:pt x="10534" y="5201"/>
                  </a:moveTo>
                  <a:lnTo>
                    <a:pt x="10534" y="5201"/>
                  </a:lnTo>
                  <a:lnTo>
                    <a:pt x="11222" y="5248"/>
                  </a:lnTo>
                  <a:lnTo>
                    <a:pt x="11632" y="5850"/>
                  </a:lnTo>
                  <a:lnTo>
                    <a:pt x="12000" y="5276"/>
                  </a:lnTo>
                  <a:lnTo>
                    <a:pt x="12714" y="5228"/>
                  </a:lnTo>
                  <a:lnTo>
                    <a:pt x="12399" y="4607"/>
                  </a:lnTo>
                  <a:lnTo>
                    <a:pt x="12704" y="3954"/>
                  </a:lnTo>
                  <a:lnTo>
                    <a:pt x="12697" y="3954"/>
                  </a:lnTo>
                  <a:lnTo>
                    <a:pt x="12700" y="3947"/>
                  </a:lnTo>
                  <a:lnTo>
                    <a:pt x="11981" y="3885"/>
                  </a:lnTo>
                  <a:lnTo>
                    <a:pt x="11601" y="3303"/>
                  </a:lnTo>
                  <a:lnTo>
                    <a:pt x="11203" y="3896"/>
                  </a:lnTo>
                  <a:lnTo>
                    <a:pt x="10521" y="3927"/>
                  </a:lnTo>
                  <a:lnTo>
                    <a:pt x="10837" y="4582"/>
                  </a:lnTo>
                  <a:lnTo>
                    <a:pt x="10534" y="5201"/>
                  </a:lnTo>
                  <a:lnTo>
                    <a:pt x="10534" y="5201"/>
                  </a:lnTo>
                  <a:close/>
                  <a:moveTo>
                    <a:pt x="11862" y="4131"/>
                  </a:moveTo>
                  <a:lnTo>
                    <a:pt x="11611" y="3747"/>
                  </a:lnTo>
                  <a:lnTo>
                    <a:pt x="11354" y="4132"/>
                  </a:lnTo>
                  <a:lnTo>
                    <a:pt x="10904" y="4153"/>
                  </a:lnTo>
                  <a:lnTo>
                    <a:pt x="11110" y="4578"/>
                  </a:lnTo>
                  <a:lnTo>
                    <a:pt x="10913" y="4978"/>
                  </a:lnTo>
                  <a:lnTo>
                    <a:pt x="10921" y="4979"/>
                  </a:lnTo>
                  <a:lnTo>
                    <a:pt x="10917" y="4985"/>
                  </a:lnTo>
                  <a:lnTo>
                    <a:pt x="11363" y="5016"/>
                  </a:lnTo>
                  <a:lnTo>
                    <a:pt x="11629" y="5405"/>
                  </a:lnTo>
                  <a:lnTo>
                    <a:pt x="11872" y="5027"/>
                  </a:lnTo>
                  <a:lnTo>
                    <a:pt x="12333" y="4996"/>
                  </a:lnTo>
                  <a:lnTo>
                    <a:pt x="12127" y="4588"/>
                  </a:lnTo>
                  <a:lnTo>
                    <a:pt x="12320" y="4171"/>
                  </a:lnTo>
                  <a:lnTo>
                    <a:pt x="12320" y="4171"/>
                  </a:lnTo>
                  <a:lnTo>
                    <a:pt x="12320" y="4171"/>
                  </a:lnTo>
                  <a:lnTo>
                    <a:pt x="11862" y="4131"/>
                  </a:lnTo>
                  <a:close/>
                  <a:moveTo>
                    <a:pt x="11258" y="4784"/>
                  </a:moveTo>
                  <a:lnTo>
                    <a:pt x="11258" y="4784"/>
                  </a:lnTo>
                  <a:lnTo>
                    <a:pt x="11359" y="4578"/>
                  </a:lnTo>
                  <a:lnTo>
                    <a:pt x="11254" y="4360"/>
                  </a:lnTo>
                  <a:lnTo>
                    <a:pt x="11477" y="4350"/>
                  </a:lnTo>
                  <a:lnTo>
                    <a:pt x="11609" y="4153"/>
                  </a:lnTo>
                  <a:lnTo>
                    <a:pt x="11735" y="4344"/>
                  </a:lnTo>
                  <a:lnTo>
                    <a:pt x="11977" y="4365"/>
                  </a:lnTo>
                  <a:lnTo>
                    <a:pt x="11973" y="4372"/>
                  </a:lnTo>
                  <a:lnTo>
                    <a:pt x="11980" y="4372"/>
                  </a:lnTo>
                  <a:lnTo>
                    <a:pt x="11877" y="4592"/>
                  </a:lnTo>
                  <a:lnTo>
                    <a:pt x="11981" y="4795"/>
                  </a:lnTo>
                  <a:lnTo>
                    <a:pt x="11744" y="4811"/>
                  </a:lnTo>
                  <a:lnTo>
                    <a:pt x="11623" y="4999"/>
                  </a:lnTo>
                  <a:lnTo>
                    <a:pt x="11487" y="4800"/>
                  </a:lnTo>
                  <a:lnTo>
                    <a:pt x="11258" y="4784"/>
                  </a:lnTo>
                  <a:lnTo>
                    <a:pt x="11258" y="4784"/>
                  </a:lnTo>
                  <a:close/>
                  <a:moveTo>
                    <a:pt x="8170" y="2954"/>
                  </a:moveTo>
                  <a:lnTo>
                    <a:pt x="8170" y="2954"/>
                  </a:lnTo>
                  <a:lnTo>
                    <a:pt x="8170" y="2954"/>
                  </a:lnTo>
                  <a:lnTo>
                    <a:pt x="7846" y="3435"/>
                  </a:lnTo>
                  <a:lnTo>
                    <a:pt x="7240" y="3489"/>
                  </a:lnTo>
                  <a:lnTo>
                    <a:pt x="7590" y="2992"/>
                  </a:lnTo>
                  <a:lnTo>
                    <a:pt x="8170" y="2954"/>
                  </a:lnTo>
                  <a:close/>
                  <a:moveTo>
                    <a:pt x="8807" y="2954"/>
                  </a:moveTo>
                  <a:lnTo>
                    <a:pt x="8807" y="2954"/>
                  </a:lnTo>
                  <a:lnTo>
                    <a:pt x="8807" y="2954"/>
                  </a:lnTo>
                  <a:lnTo>
                    <a:pt x="9130" y="3435"/>
                  </a:lnTo>
                  <a:lnTo>
                    <a:pt x="9736" y="3489"/>
                  </a:lnTo>
                  <a:lnTo>
                    <a:pt x="9386" y="2992"/>
                  </a:lnTo>
                  <a:lnTo>
                    <a:pt x="8807" y="2954"/>
                  </a:lnTo>
                  <a:close/>
                  <a:moveTo>
                    <a:pt x="10054" y="4040"/>
                  </a:moveTo>
                  <a:lnTo>
                    <a:pt x="10310" y="4560"/>
                  </a:lnTo>
                  <a:lnTo>
                    <a:pt x="10054" y="5113"/>
                  </a:lnTo>
                  <a:lnTo>
                    <a:pt x="9798" y="4560"/>
                  </a:lnTo>
                  <a:lnTo>
                    <a:pt x="10054" y="4040"/>
                  </a:lnTo>
                  <a:close/>
                  <a:moveTo>
                    <a:pt x="6922" y="4040"/>
                  </a:moveTo>
                  <a:lnTo>
                    <a:pt x="7178" y="4560"/>
                  </a:lnTo>
                  <a:lnTo>
                    <a:pt x="6922" y="5113"/>
                  </a:lnTo>
                  <a:lnTo>
                    <a:pt x="6666" y="4560"/>
                  </a:lnTo>
                  <a:lnTo>
                    <a:pt x="6922" y="4040"/>
                  </a:lnTo>
                  <a:close/>
                  <a:moveTo>
                    <a:pt x="9517" y="4603"/>
                  </a:moveTo>
                  <a:lnTo>
                    <a:pt x="9936" y="5429"/>
                  </a:lnTo>
                  <a:lnTo>
                    <a:pt x="8998" y="5492"/>
                  </a:lnTo>
                  <a:lnTo>
                    <a:pt x="8507" y="6256"/>
                  </a:lnTo>
                  <a:lnTo>
                    <a:pt x="7966" y="5464"/>
                  </a:lnTo>
                  <a:lnTo>
                    <a:pt x="7063" y="5402"/>
                  </a:lnTo>
                  <a:lnTo>
                    <a:pt x="7066" y="5397"/>
                  </a:lnTo>
                  <a:lnTo>
                    <a:pt x="7058" y="5396"/>
                  </a:lnTo>
                  <a:lnTo>
                    <a:pt x="7457" y="4582"/>
                  </a:lnTo>
                  <a:lnTo>
                    <a:pt x="7040" y="3720"/>
                  </a:lnTo>
                  <a:lnTo>
                    <a:pt x="7949" y="3677"/>
                  </a:lnTo>
                  <a:lnTo>
                    <a:pt x="8471" y="2897"/>
                  </a:lnTo>
                  <a:lnTo>
                    <a:pt x="8978" y="3672"/>
                  </a:lnTo>
                  <a:lnTo>
                    <a:pt x="9914" y="3753"/>
                  </a:lnTo>
                  <a:lnTo>
                    <a:pt x="9517" y="4603"/>
                  </a:lnTo>
                  <a:close/>
                  <a:moveTo>
                    <a:pt x="7403" y="5201"/>
                  </a:moveTo>
                  <a:lnTo>
                    <a:pt x="7403" y="5201"/>
                  </a:lnTo>
                  <a:lnTo>
                    <a:pt x="8091" y="5248"/>
                  </a:lnTo>
                  <a:lnTo>
                    <a:pt x="8502" y="5850"/>
                  </a:lnTo>
                  <a:lnTo>
                    <a:pt x="8869" y="5276"/>
                  </a:lnTo>
                  <a:lnTo>
                    <a:pt x="9582" y="5228"/>
                  </a:lnTo>
                  <a:lnTo>
                    <a:pt x="9268" y="4607"/>
                  </a:lnTo>
                  <a:lnTo>
                    <a:pt x="9573" y="3954"/>
                  </a:lnTo>
                  <a:lnTo>
                    <a:pt x="9566" y="3954"/>
                  </a:lnTo>
                  <a:lnTo>
                    <a:pt x="9569" y="3947"/>
                  </a:lnTo>
                  <a:lnTo>
                    <a:pt x="8851" y="3885"/>
                  </a:lnTo>
                  <a:lnTo>
                    <a:pt x="8469" y="3303"/>
                  </a:lnTo>
                  <a:lnTo>
                    <a:pt x="8072" y="3896"/>
                  </a:lnTo>
                  <a:lnTo>
                    <a:pt x="7390" y="3927"/>
                  </a:lnTo>
                  <a:lnTo>
                    <a:pt x="7707" y="4582"/>
                  </a:lnTo>
                  <a:lnTo>
                    <a:pt x="7403" y="5201"/>
                  </a:lnTo>
                  <a:lnTo>
                    <a:pt x="7403" y="5201"/>
                  </a:lnTo>
                  <a:close/>
                  <a:moveTo>
                    <a:pt x="8732" y="4131"/>
                  </a:moveTo>
                  <a:lnTo>
                    <a:pt x="8481" y="3747"/>
                  </a:lnTo>
                  <a:lnTo>
                    <a:pt x="8223" y="4132"/>
                  </a:lnTo>
                  <a:lnTo>
                    <a:pt x="7773" y="4153"/>
                  </a:lnTo>
                  <a:lnTo>
                    <a:pt x="7979" y="4578"/>
                  </a:lnTo>
                  <a:lnTo>
                    <a:pt x="7783" y="4978"/>
                  </a:lnTo>
                  <a:lnTo>
                    <a:pt x="7789" y="4979"/>
                  </a:lnTo>
                  <a:lnTo>
                    <a:pt x="7786" y="4985"/>
                  </a:lnTo>
                  <a:lnTo>
                    <a:pt x="8231" y="5016"/>
                  </a:lnTo>
                  <a:lnTo>
                    <a:pt x="8497" y="5405"/>
                  </a:lnTo>
                  <a:lnTo>
                    <a:pt x="8740" y="5027"/>
                  </a:lnTo>
                  <a:lnTo>
                    <a:pt x="9203" y="4996"/>
                  </a:lnTo>
                  <a:lnTo>
                    <a:pt x="8995" y="4588"/>
                  </a:lnTo>
                  <a:lnTo>
                    <a:pt x="9190" y="4171"/>
                  </a:lnTo>
                  <a:lnTo>
                    <a:pt x="9190" y="4171"/>
                  </a:lnTo>
                  <a:lnTo>
                    <a:pt x="9190" y="4171"/>
                  </a:lnTo>
                  <a:lnTo>
                    <a:pt x="8732" y="4131"/>
                  </a:lnTo>
                  <a:close/>
                  <a:moveTo>
                    <a:pt x="8128" y="4784"/>
                  </a:moveTo>
                  <a:lnTo>
                    <a:pt x="8128" y="4784"/>
                  </a:lnTo>
                  <a:lnTo>
                    <a:pt x="8228" y="4578"/>
                  </a:lnTo>
                  <a:lnTo>
                    <a:pt x="8123" y="4360"/>
                  </a:lnTo>
                  <a:lnTo>
                    <a:pt x="8347" y="4350"/>
                  </a:lnTo>
                  <a:lnTo>
                    <a:pt x="8479" y="4153"/>
                  </a:lnTo>
                  <a:lnTo>
                    <a:pt x="8603" y="4344"/>
                  </a:lnTo>
                  <a:lnTo>
                    <a:pt x="8845" y="4365"/>
                  </a:lnTo>
                  <a:lnTo>
                    <a:pt x="8842" y="4372"/>
                  </a:lnTo>
                  <a:lnTo>
                    <a:pt x="8850" y="4372"/>
                  </a:lnTo>
                  <a:lnTo>
                    <a:pt x="8747" y="4592"/>
                  </a:lnTo>
                  <a:lnTo>
                    <a:pt x="8850" y="4795"/>
                  </a:lnTo>
                  <a:lnTo>
                    <a:pt x="8613" y="4811"/>
                  </a:lnTo>
                  <a:lnTo>
                    <a:pt x="8492" y="4999"/>
                  </a:lnTo>
                  <a:lnTo>
                    <a:pt x="8356" y="4800"/>
                  </a:lnTo>
                  <a:lnTo>
                    <a:pt x="8128" y="4784"/>
                  </a:lnTo>
                  <a:lnTo>
                    <a:pt x="8128" y="4784"/>
                  </a:lnTo>
                  <a:close/>
                  <a:moveTo>
                    <a:pt x="6603" y="244"/>
                  </a:moveTo>
                  <a:lnTo>
                    <a:pt x="6603" y="245"/>
                  </a:lnTo>
                  <a:lnTo>
                    <a:pt x="6614" y="244"/>
                  </a:lnTo>
                  <a:lnTo>
                    <a:pt x="6292" y="726"/>
                  </a:lnTo>
                  <a:lnTo>
                    <a:pt x="5685" y="781"/>
                  </a:lnTo>
                  <a:lnTo>
                    <a:pt x="5686" y="780"/>
                  </a:lnTo>
                  <a:lnTo>
                    <a:pt x="5674" y="781"/>
                  </a:lnTo>
                  <a:lnTo>
                    <a:pt x="6025" y="283"/>
                  </a:lnTo>
                  <a:lnTo>
                    <a:pt x="6603" y="244"/>
                  </a:lnTo>
                  <a:close/>
                  <a:moveTo>
                    <a:pt x="7241" y="244"/>
                  </a:moveTo>
                  <a:lnTo>
                    <a:pt x="7564" y="726"/>
                  </a:lnTo>
                  <a:lnTo>
                    <a:pt x="8171" y="781"/>
                  </a:lnTo>
                  <a:lnTo>
                    <a:pt x="8170" y="780"/>
                  </a:lnTo>
                  <a:lnTo>
                    <a:pt x="8182" y="781"/>
                  </a:lnTo>
                  <a:lnTo>
                    <a:pt x="7830" y="283"/>
                  </a:lnTo>
                  <a:lnTo>
                    <a:pt x="7252" y="244"/>
                  </a:lnTo>
                  <a:lnTo>
                    <a:pt x="7253" y="245"/>
                  </a:lnTo>
                  <a:lnTo>
                    <a:pt x="7241" y="244"/>
                  </a:lnTo>
                  <a:close/>
                  <a:moveTo>
                    <a:pt x="7951" y="1894"/>
                  </a:moveTo>
                  <a:lnTo>
                    <a:pt x="8370" y="2721"/>
                  </a:lnTo>
                  <a:lnTo>
                    <a:pt x="7431" y="2782"/>
                  </a:lnTo>
                  <a:lnTo>
                    <a:pt x="6941" y="3547"/>
                  </a:lnTo>
                  <a:lnTo>
                    <a:pt x="6401" y="2755"/>
                  </a:lnTo>
                  <a:lnTo>
                    <a:pt x="5498" y="2694"/>
                  </a:lnTo>
                  <a:lnTo>
                    <a:pt x="5500" y="2687"/>
                  </a:lnTo>
                  <a:lnTo>
                    <a:pt x="5493" y="2687"/>
                  </a:lnTo>
                  <a:lnTo>
                    <a:pt x="5892" y="1874"/>
                  </a:lnTo>
                  <a:lnTo>
                    <a:pt x="5475" y="1011"/>
                  </a:lnTo>
                  <a:lnTo>
                    <a:pt x="6383" y="968"/>
                  </a:lnTo>
                  <a:lnTo>
                    <a:pt x="6906" y="187"/>
                  </a:lnTo>
                  <a:lnTo>
                    <a:pt x="7413" y="962"/>
                  </a:lnTo>
                  <a:lnTo>
                    <a:pt x="8348" y="1044"/>
                  </a:lnTo>
                  <a:lnTo>
                    <a:pt x="7951" y="1894"/>
                  </a:lnTo>
                  <a:close/>
                  <a:moveTo>
                    <a:pt x="5838" y="2493"/>
                  </a:moveTo>
                  <a:lnTo>
                    <a:pt x="5838" y="2493"/>
                  </a:lnTo>
                  <a:lnTo>
                    <a:pt x="6526" y="2539"/>
                  </a:lnTo>
                  <a:lnTo>
                    <a:pt x="6935" y="3141"/>
                  </a:lnTo>
                  <a:lnTo>
                    <a:pt x="7304" y="2566"/>
                  </a:lnTo>
                  <a:lnTo>
                    <a:pt x="8017" y="2520"/>
                  </a:lnTo>
                  <a:lnTo>
                    <a:pt x="7703" y="1899"/>
                  </a:lnTo>
                  <a:lnTo>
                    <a:pt x="8008" y="1245"/>
                  </a:lnTo>
                  <a:lnTo>
                    <a:pt x="8001" y="1245"/>
                  </a:lnTo>
                  <a:lnTo>
                    <a:pt x="8004" y="1239"/>
                  </a:lnTo>
                  <a:lnTo>
                    <a:pt x="7284" y="1176"/>
                  </a:lnTo>
                  <a:lnTo>
                    <a:pt x="6904" y="593"/>
                  </a:lnTo>
                  <a:lnTo>
                    <a:pt x="6507" y="1187"/>
                  </a:lnTo>
                  <a:lnTo>
                    <a:pt x="5824" y="1218"/>
                  </a:lnTo>
                  <a:lnTo>
                    <a:pt x="6142" y="1874"/>
                  </a:lnTo>
                  <a:lnTo>
                    <a:pt x="5838" y="2493"/>
                  </a:lnTo>
                  <a:lnTo>
                    <a:pt x="5838" y="2493"/>
                  </a:lnTo>
                  <a:close/>
                  <a:moveTo>
                    <a:pt x="7167" y="1421"/>
                  </a:moveTo>
                  <a:lnTo>
                    <a:pt x="6915" y="1038"/>
                  </a:lnTo>
                  <a:lnTo>
                    <a:pt x="6657" y="1422"/>
                  </a:lnTo>
                  <a:lnTo>
                    <a:pt x="6208" y="1444"/>
                  </a:lnTo>
                  <a:lnTo>
                    <a:pt x="6413" y="1868"/>
                  </a:lnTo>
                  <a:lnTo>
                    <a:pt x="6216" y="2269"/>
                  </a:lnTo>
                  <a:lnTo>
                    <a:pt x="6224" y="2270"/>
                  </a:lnTo>
                  <a:lnTo>
                    <a:pt x="6221" y="2276"/>
                  </a:lnTo>
                  <a:lnTo>
                    <a:pt x="6666" y="2306"/>
                  </a:lnTo>
                  <a:lnTo>
                    <a:pt x="6932" y="2697"/>
                  </a:lnTo>
                  <a:lnTo>
                    <a:pt x="7175" y="2318"/>
                  </a:lnTo>
                  <a:lnTo>
                    <a:pt x="7637" y="2287"/>
                  </a:lnTo>
                  <a:lnTo>
                    <a:pt x="7430" y="1878"/>
                  </a:lnTo>
                  <a:lnTo>
                    <a:pt x="7625" y="1461"/>
                  </a:lnTo>
                  <a:lnTo>
                    <a:pt x="7625" y="1461"/>
                  </a:lnTo>
                  <a:lnTo>
                    <a:pt x="7625" y="1461"/>
                  </a:lnTo>
                  <a:lnTo>
                    <a:pt x="7167" y="1421"/>
                  </a:lnTo>
                  <a:close/>
                  <a:moveTo>
                    <a:pt x="6561" y="2075"/>
                  </a:moveTo>
                  <a:lnTo>
                    <a:pt x="6561" y="2075"/>
                  </a:lnTo>
                  <a:lnTo>
                    <a:pt x="6663" y="1869"/>
                  </a:lnTo>
                  <a:lnTo>
                    <a:pt x="6557" y="1651"/>
                  </a:lnTo>
                  <a:lnTo>
                    <a:pt x="6781" y="1641"/>
                  </a:lnTo>
                  <a:lnTo>
                    <a:pt x="6913" y="1444"/>
                  </a:lnTo>
                  <a:lnTo>
                    <a:pt x="7038" y="1635"/>
                  </a:lnTo>
                  <a:lnTo>
                    <a:pt x="7280" y="1656"/>
                  </a:lnTo>
                  <a:lnTo>
                    <a:pt x="7277" y="1662"/>
                  </a:lnTo>
                  <a:lnTo>
                    <a:pt x="7284" y="1663"/>
                  </a:lnTo>
                  <a:lnTo>
                    <a:pt x="7182" y="1882"/>
                  </a:lnTo>
                  <a:lnTo>
                    <a:pt x="7284" y="2087"/>
                  </a:lnTo>
                  <a:lnTo>
                    <a:pt x="7048" y="2102"/>
                  </a:lnTo>
                  <a:lnTo>
                    <a:pt x="6927" y="2291"/>
                  </a:lnTo>
                  <a:lnTo>
                    <a:pt x="6790" y="2091"/>
                  </a:lnTo>
                  <a:lnTo>
                    <a:pt x="6561" y="2075"/>
                  </a:lnTo>
                  <a:lnTo>
                    <a:pt x="6561" y="2075"/>
                  </a:lnTo>
                  <a:close/>
                  <a:moveTo>
                    <a:pt x="3473" y="244"/>
                  </a:moveTo>
                  <a:lnTo>
                    <a:pt x="3472" y="245"/>
                  </a:lnTo>
                  <a:lnTo>
                    <a:pt x="3484" y="244"/>
                  </a:lnTo>
                  <a:lnTo>
                    <a:pt x="3161" y="726"/>
                  </a:lnTo>
                  <a:lnTo>
                    <a:pt x="2554" y="781"/>
                  </a:lnTo>
                  <a:lnTo>
                    <a:pt x="2554" y="780"/>
                  </a:lnTo>
                  <a:lnTo>
                    <a:pt x="2543" y="781"/>
                  </a:lnTo>
                  <a:lnTo>
                    <a:pt x="2894" y="283"/>
                  </a:lnTo>
                  <a:lnTo>
                    <a:pt x="3473" y="244"/>
                  </a:lnTo>
                  <a:close/>
                  <a:moveTo>
                    <a:pt x="4111" y="244"/>
                  </a:moveTo>
                  <a:lnTo>
                    <a:pt x="4433" y="726"/>
                  </a:lnTo>
                  <a:lnTo>
                    <a:pt x="5040" y="781"/>
                  </a:lnTo>
                  <a:lnTo>
                    <a:pt x="5039" y="780"/>
                  </a:lnTo>
                  <a:lnTo>
                    <a:pt x="5050" y="781"/>
                  </a:lnTo>
                  <a:lnTo>
                    <a:pt x="4700" y="283"/>
                  </a:lnTo>
                  <a:lnTo>
                    <a:pt x="4122" y="244"/>
                  </a:lnTo>
                  <a:lnTo>
                    <a:pt x="4122" y="245"/>
                  </a:lnTo>
                  <a:lnTo>
                    <a:pt x="4111" y="244"/>
                  </a:lnTo>
                  <a:close/>
                  <a:moveTo>
                    <a:pt x="5357" y="1331"/>
                  </a:moveTo>
                  <a:lnTo>
                    <a:pt x="5613" y="1851"/>
                  </a:lnTo>
                  <a:lnTo>
                    <a:pt x="5357" y="2403"/>
                  </a:lnTo>
                  <a:lnTo>
                    <a:pt x="5101" y="1851"/>
                  </a:lnTo>
                  <a:lnTo>
                    <a:pt x="5357" y="1331"/>
                  </a:lnTo>
                  <a:close/>
                  <a:moveTo>
                    <a:pt x="4821" y="1894"/>
                  </a:moveTo>
                  <a:lnTo>
                    <a:pt x="5239" y="2721"/>
                  </a:lnTo>
                  <a:lnTo>
                    <a:pt x="4301" y="2782"/>
                  </a:lnTo>
                  <a:lnTo>
                    <a:pt x="3810" y="3547"/>
                  </a:lnTo>
                  <a:lnTo>
                    <a:pt x="3271" y="2755"/>
                  </a:lnTo>
                  <a:lnTo>
                    <a:pt x="2366" y="2694"/>
                  </a:lnTo>
                  <a:lnTo>
                    <a:pt x="2369" y="2687"/>
                  </a:lnTo>
                  <a:lnTo>
                    <a:pt x="2362" y="2687"/>
                  </a:lnTo>
                  <a:lnTo>
                    <a:pt x="2762" y="1874"/>
                  </a:lnTo>
                  <a:lnTo>
                    <a:pt x="2345" y="1011"/>
                  </a:lnTo>
                  <a:lnTo>
                    <a:pt x="3253" y="968"/>
                  </a:lnTo>
                  <a:lnTo>
                    <a:pt x="3776" y="187"/>
                  </a:lnTo>
                  <a:lnTo>
                    <a:pt x="4283" y="962"/>
                  </a:lnTo>
                  <a:lnTo>
                    <a:pt x="5218" y="1044"/>
                  </a:lnTo>
                  <a:lnTo>
                    <a:pt x="4821" y="1894"/>
                  </a:lnTo>
                  <a:close/>
                  <a:moveTo>
                    <a:pt x="2707" y="2493"/>
                  </a:moveTo>
                  <a:lnTo>
                    <a:pt x="2707" y="2493"/>
                  </a:lnTo>
                  <a:lnTo>
                    <a:pt x="3395" y="2539"/>
                  </a:lnTo>
                  <a:lnTo>
                    <a:pt x="3805" y="3141"/>
                  </a:lnTo>
                  <a:lnTo>
                    <a:pt x="4173" y="2566"/>
                  </a:lnTo>
                  <a:lnTo>
                    <a:pt x="4886" y="2520"/>
                  </a:lnTo>
                  <a:lnTo>
                    <a:pt x="4571" y="1899"/>
                  </a:lnTo>
                  <a:lnTo>
                    <a:pt x="4877" y="1245"/>
                  </a:lnTo>
                  <a:lnTo>
                    <a:pt x="4870" y="1245"/>
                  </a:lnTo>
                  <a:lnTo>
                    <a:pt x="4873" y="1239"/>
                  </a:lnTo>
                  <a:lnTo>
                    <a:pt x="4154" y="1176"/>
                  </a:lnTo>
                  <a:lnTo>
                    <a:pt x="3774" y="593"/>
                  </a:lnTo>
                  <a:lnTo>
                    <a:pt x="3376" y="1187"/>
                  </a:lnTo>
                  <a:lnTo>
                    <a:pt x="2694" y="1218"/>
                  </a:lnTo>
                  <a:lnTo>
                    <a:pt x="3010" y="1874"/>
                  </a:lnTo>
                  <a:lnTo>
                    <a:pt x="2707" y="2493"/>
                  </a:lnTo>
                  <a:lnTo>
                    <a:pt x="2707" y="2493"/>
                  </a:lnTo>
                  <a:close/>
                  <a:moveTo>
                    <a:pt x="4035" y="1421"/>
                  </a:moveTo>
                  <a:lnTo>
                    <a:pt x="3784" y="1038"/>
                  </a:lnTo>
                  <a:lnTo>
                    <a:pt x="3527" y="1422"/>
                  </a:lnTo>
                  <a:lnTo>
                    <a:pt x="3077" y="1444"/>
                  </a:lnTo>
                  <a:lnTo>
                    <a:pt x="3283" y="1868"/>
                  </a:lnTo>
                  <a:lnTo>
                    <a:pt x="3086" y="2269"/>
                  </a:lnTo>
                  <a:lnTo>
                    <a:pt x="3093" y="2270"/>
                  </a:lnTo>
                  <a:lnTo>
                    <a:pt x="3090" y="2276"/>
                  </a:lnTo>
                  <a:lnTo>
                    <a:pt x="3536" y="2306"/>
                  </a:lnTo>
                  <a:lnTo>
                    <a:pt x="3802" y="2697"/>
                  </a:lnTo>
                  <a:lnTo>
                    <a:pt x="4044" y="2318"/>
                  </a:lnTo>
                  <a:lnTo>
                    <a:pt x="4506" y="2287"/>
                  </a:lnTo>
                  <a:lnTo>
                    <a:pt x="4299" y="1878"/>
                  </a:lnTo>
                  <a:lnTo>
                    <a:pt x="4493" y="1461"/>
                  </a:lnTo>
                  <a:lnTo>
                    <a:pt x="4493" y="1461"/>
                  </a:lnTo>
                  <a:lnTo>
                    <a:pt x="4493" y="1461"/>
                  </a:lnTo>
                  <a:lnTo>
                    <a:pt x="4035" y="1421"/>
                  </a:lnTo>
                  <a:close/>
                  <a:moveTo>
                    <a:pt x="3431" y="2075"/>
                  </a:moveTo>
                  <a:lnTo>
                    <a:pt x="3431" y="2075"/>
                  </a:lnTo>
                  <a:lnTo>
                    <a:pt x="3531" y="1869"/>
                  </a:lnTo>
                  <a:lnTo>
                    <a:pt x="3427" y="1651"/>
                  </a:lnTo>
                  <a:lnTo>
                    <a:pt x="3650" y="1641"/>
                  </a:lnTo>
                  <a:lnTo>
                    <a:pt x="3782" y="1444"/>
                  </a:lnTo>
                  <a:lnTo>
                    <a:pt x="3906" y="1635"/>
                  </a:lnTo>
                  <a:lnTo>
                    <a:pt x="4149" y="1656"/>
                  </a:lnTo>
                  <a:lnTo>
                    <a:pt x="4145" y="1662"/>
                  </a:lnTo>
                  <a:lnTo>
                    <a:pt x="4153" y="1663"/>
                  </a:lnTo>
                  <a:lnTo>
                    <a:pt x="4050" y="1882"/>
                  </a:lnTo>
                  <a:lnTo>
                    <a:pt x="4153" y="2087"/>
                  </a:lnTo>
                  <a:lnTo>
                    <a:pt x="3916" y="2102"/>
                  </a:lnTo>
                  <a:lnTo>
                    <a:pt x="3795" y="2291"/>
                  </a:lnTo>
                  <a:lnTo>
                    <a:pt x="3660" y="2091"/>
                  </a:lnTo>
                  <a:lnTo>
                    <a:pt x="3431" y="2075"/>
                  </a:lnTo>
                  <a:lnTo>
                    <a:pt x="3431" y="2075"/>
                  </a:lnTo>
                  <a:close/>
                  <a:moveTo>
                    <a:pt x="979" y="244"/>
                  </a:moveTo>
                  <a:lnTo>
                    <a:pt x="1303" y="726"/>
                  </a:lnTo>
                  <a:lnTo>
                    <a:pt x="1909" y="781"/>
                  </a:lnTo>
                  <a:lnTo>
                    <a:pt x="1908" y="780"/>
                  </a:lnTo>
                  <a:lnTo>
                    <a:pt x="1920" y="781"/>
                  </a:lnTo>
                  <a:lnTo>
                    <a:pt x="1568" y="283"/>
                  </a:lnTo>
                  <a:lnTo>
                    <a:pt x="990" y="244"/>
                  </a:lnTo>
                  <a:lnTo>
                    <a:pt x="991" y="245"/>
                  </a:lnTo>
                  <a:lnTo>
                    <a:pt x="979" y="244"/>
                  </a:lnTo>
                  <a:close/>
                  <a:moveTo>
                    <a:pt x="2226" y="1331"/>
                  </a:moveTo>
                  <a:lnTo>
                    <a:pt x="2483" y="1851"/>
                  </a:lnTo>
                  <a:lnTo>
                    <a:pt x="2226" y="2403"/>
                  </a:lnTo>
                  <a:lnTo>
                    <a:pt x="1969" y="1851"/>
                  </a:lnTo>
                  <a:lnTo>
                    <a:pt x="2226" y="1331"/>
                  </a:lnTo>
                  <a:close/>
                  <a:moveTo>
                    <a:pt x="299" y="2075"/>
                  </a:moveTo>
                  <a:lnTo>
                    <a:pt x="299" y="2075"/>
                  </a:lnTo>
                  <a:lnTo>
                    <a:pt x="401" y="1869"/>
                  </a:lnTo>
                  <a:lnTo>
                    <a:pt x="295" y="1651"/>
                  </a:lnTo>
                  <a:lnTo>
                    <a:pt x="519" y="1641"/>
                  </a:lnTo>
                  <a:lnTo>
                    <a:pt x="651" y="1444"/>
                  </a:lnTo>
                  <a:lnTo>
                    <a:pt x="776" y="1635"/>
                  </a:lnTo>
                  <a:lnTo>
                    <a:pt x="1018" y="1656"/>
                  </a:lnTo>
                  <a:lnTo>
                    <a:pt x="1015" y="1662"/>
                  </a:lnTo>
                  <a:lnTo>
                    <a:pt x="1023" y="1663"/>
                  </a:lnTo>
                  <a:lnTo>
                    <a:pt x="919" y="1882"/>
                  </a:lnTo>
                  <a:lnTo>
                    <a:pt x="1023" y="2087"/>
                  </a:lnTo>
                  <a:lnTo>
                    <a:pt x="786" y="2102"/>
                  </a:lnTo>
                  <a:lnTo>
                    <a:pt x="665" y="2291"/>
                  </a:lnTo>
                  <a:lnTo>
                    <a:pt x="529" y="2091"/>
                  </a:lnTo>
                  <a:lnTo>
                    <a:pt x="299" y="2075"/>
                  </a:lnTo>
                  <a:lnTo>
                    <a:pt x="299" y="2075"/>
                  </a:lnTo>
                  <a:close/>
                  <a:moveTo>
                    <a:pt x="12865" y="244"/>
                  </a:moveTo>
                  <a:lnTo>
                    <a:pt x="12865" y="245"/>
                  </a:lnTo>
                  <a:lnTo>
                    <a:pt x="12876" y="244"/>
                  </a:lnTo>
                  <a:lnTo>
                    <a:pt x="12554" y="726"/>
                  </a:lnTo>
                  <a:lnTo>
                    <a:pt x="11946" y="781"/>
                  </a:lnTo>
                  <a:lnTo>
                    <a:pt x="11948" y="780"/>
                  </a:lnTo>
                  <a:lnTo>
                    <a:pt x="11936" y="781"/>
                  </a:lnTo>
                  <a:lnTo>
                    <a:pt x="12287" y="283"/>
                  </a:lnTo>
                  <a:lnTo>
                    <a:pt x="12865" y="244"/>
                  </a:lnTo>
                  <a:close/>
                  <a:moveTo>
                    <a:pt x="13503" y="244"/>
                  </a:moveTo>
                  <a:lnTo>
                    <a:pt x="13826" y="726"/>
                  </a:lnTo>
                  <a:lnTo>
                    <a:pt x="14433" y="781"/>
                  </a:lnTo>
                  <a:lnTo>
                    <a:pt x="14433" y="780"/>
                  </a:lnTo>
                  <a:lnTo>
                    <a:pt x="14443" y="781"/>
                  </a:lnTo>
                  <a:lnTo>
                    <a:pt x="14092" y="283"/>
                  </a:lnTo>
                  <a:lnTo>
                    <a:pt x="13514" y="244"/>
                  </a:lnTo>
                  <a:lnTo>
                    <a:pt x="13515" y="245"/>
                  </a:lnTo>
                  <a:lnTo>
                    <a:pt x="13503" y="244"/>
                  </a:lnTo>
                  <a:close/>
                  <a:moveTo>
                    <a:pt x="14750" y="1331"/>
                  </a:moveTo>
                  <a:lnTo>
                    <a:pt x="15007" y="1851"/>
                  </a:lnTo>
                  <a:lnTo>
                    <a:pt x="14750" y="2403"/>
                  </a:lnTo>
                  <a:lnTo>
                    <a:pt x="14494" y="1851"/>
                  </a:lnTo>
                  <a:lnTo>
                    <a:pt x="14750" y="1331"/>
                  </a:lnTo>
                  <a:close/>
                  <a:moveTo>
                    <a:pt x="14213" y="1894"/>
                  </a:moveTo>
                  <a:lnTo>
                    <a:pt x="14631" y="2721"/>
                  </a:lnTo>
                  <a:lnTo>
                    <a:pt x="13693" y="2782"/>
                  </a:lnTo>
                  <a:lnTo>
                    <a:pt x="13202" y="3547"/>
                  </a:lnTo>
                  <a:lnTo>
                    <a:pt x="12663" y="2755"/>
                  </a:lnTo>
                  <a:lnTo>
                    <a:pt x="11759" y="2694"/>
                  </a:lnTo>
                  <a:lnTo>
                    <a:pt x="11762" y="2687"/>
                  </a:lnTo>
                  <a:lnTo>
                    <a:pt x="11755" y="2687"/>
                  </a:lnTo>
                  <a:lnTo>
                    <a:pt x="12154" y="1874"/>
                  </a:lnTo>
                  <a:lnTo>
                    <a:pt x="11737" y="1011"/>
                  </a:lnTo>
                  <a:lnTo>
                    <a:pt x="12645" y="968"/>
                  </a:lnTo>
                  <a:lnTo>
                    <a:pt x="13168" y="187"/>
                  </a:lnTo>
                  <a:lnTo>
                    <a:pt x="13675" y="962"/>
                  </a:lnTo>
                  <a:lnTo>
                    <a:pt x="14610" y="1044"/>
                  </a:lnTo>
                  <a:lnTo>
                    <a:pt x="14213" y="1894"/>
                  </a:lnTo>
                  <a:close/>
                  <a:moveTo>
                    <a:pt x="12100" y="2493"/>
                  </a:moveTo>
                  <a:lnTo>
                    <a:pt x="12100" y="2493"/>
                  </a:lnTo>
                  <a:lnTo>
                    <a:pt x="12787" y="2539"/>
                  </a:lnTo>
                  <a:lnTo>
                    <a:pt x="13197" y="3141"/>
                  </a:lnTo>
                  <a:lnTo>
                    <a:pt x="13566" y="2566"/>
                  </a:lnTo>
                  <a:lnTo>
                    <a:pt x="14279" y="2520"/>
                  </a:lnTo>
                  <a:lnTo>
                    <a:pt x="13965" y="1899"/>
                  </a:lnTo>
                  <a:lnTo>
                    <a:pt x="14269" y="1245"/>
                  </a:lnTo>
                  <a:lnTo>
                    <a:pt x="14263" y="1245"/>
                  </a:lnTo>
                  <a:lnTo>
                    <a:pt x="14266" y="1239"/>
                  </a:lnTo>
                  <a:lnTo>
                    <a:pt x="13546" y="1176"/>
                  </a:lnTo>
                  <a:lnTo>
                    <a:pt x="13166" y="593"/>
                  </a:lnTo>
                  <a:lnTo>
                    <a:pt x="12769" y="1187"/>
                  </a:lnTo>
                  <a:lnTo>
                    <a:pt x="12086" y="1218"/>
                  </a:lnTo>
                  <a:lnTo>
                    <a:pt x="12404" y="1874"/>
                  </a:lnTo>
                  <a:lnTo>
                    <a:pt x="12100" y="2493"/>
                  </a:lnTo>
                  <a:lnTo>
                    <a:pt x="12100" y="2493"/>
                  </a:lnTo>
                  <a:close/>
                  <a:moveTo>
                    <a:pt x="13428" y="1421"/>
                  </a:moveTo>
                  <a:lnTo>
                    <a:pt x="13178" y="1038"/>
                  </a:lnTo>
                  <a:lnTo>
                    <a:pt x="12919" y="1422"/>
                  </a:lnTo>
                  <a:lnTo>
                    <a:pt x="12470" y="1444"/>
                  </a:lnTo>
                  <a:lnTo>
                    <a:pt x="12675" y="1868"/>
                  </a:lnTo>
                  <a:lnTo>
                    <a:pt x="12479" y="2269"/>
                  </a:lnTo>
                  <a:lnTo>
                    <a:pt x="12486" y="2270"/>
                  </a:lnTo>
                  <a:lnTo>
                    <a:pt x="12483" y="2276"/>
                  </a:lnTo>
                  <a:lnTo>
                    <a:pt x="12928" y="2306"/>
                  </a:lnTo>
                  <a:lnTo>
                    <a:pt x="13194" y="2697"/>
                  </a:lnTo>
                  <a:lnTo>
                    <a:pt x="13437" y="2318"/>
                  </a:lnTo>
                  <a:lnTo>
                    <a:pt x="13899" y="2287"/>
                  </a:lnTo>
                  <a:lnTo>
                    <a:pt x="13692" y="1878"/>
                  </a:lnTo>
                  <a:lnTo>
                    <a:pt x="13887" y="1461"/>
                  </a:lnTo>
                  <a:lnTo>
                    <a:pt x="13887" y="1461"/>
                  </a:lnTo>
                  <a:lnTo>
                    <a:pt x="13887" y="1461"/>
                  </a:lnTo>
                  <a:lnTo>
                    <a:pt x="13428" y="1421"/>
                  </a:lnTo>
                  <a:close/>
                  <a:moveTo>
                    <a:pt x="12823" y="2075"/>
                  </a:moveTo>
                  <a:lnTo>
                    <a:pt x="12823" y="2075"/>
                  </a:lnTo>
                  <a:lnTo>
                    <a:pt x="12925" y="1869"/>
                  </a:lnTo>
                  <a:lnTo>
                    <a:pt x="12819" y="1651"/>
                  </a:lnTo>
                  <a:lnTo>
                    <a:pt x="13042" y="1641"/>
                  </a:lnTo>
                  <a:lnTo>
                    <a:pt x="13174" y="1444"/>
                  </a:lnTo>
                  <a:lnTo>
                    <a:pt x="13300" y="1635"/>
                  </a:lnTo>
                  <a:lnTo>
                    <a:pt x="13542" y="1656"/>
                  </a:lnTo>
                  <a:lnTo>
                    <a:pt x="13539" y="1662"/>
                  </a:lnTo>
                  <a:lnTo>
                    <a:pt x="13546" y="1663"/>
                  </a:lnTo>
                  <a:lnTo>
                    <a:pt x="13444" y="1882"/>
                  </a:lnTo>
                  <a:lnTo>
                    <a:pt x="13546" y="2087"/>
                  </a:lnTo>
                  <a:lnTo>
                    <a:pt x="13309" y="2102"/>
                  </a:lnTo>
                  <a:lnTo>
                    <a:pt x="13188" y="2291"/>
                  </a:lnTo>
                  <a:lnTo>
                    <a:pt x="13052" y="2091"/>
                  </a:lnTo>
                  <a:lnTo>
                    <a:pt x="12823" y="2075"/>
                  </a:lnTo>
                  <a:lnTo>
                    <a:pt x="12823" y="2075"/>
                  </a:lnTo>
                  <a:close/>
                  <a:moveTo>
                    <a:pt x="9735" y="244"/>
                  </a:moveTo>
                  <a:lnTo>
                    <a:pt x="9734" y="245"/>
                  </a:lnTo>
                  <a:lnTo>
                    <a:pt x="9746" y="244"/>
                  </a:lnTo>
                  <a:lnTo>
                    <a:pt x="9422" y="726"/>
                  </a:lnTo>
                  <a:lnTo>
                    <a:pt x="8816" y="781"/>
                  </a:lnTo>
                  <a:lnTo>
                    <a:pt x="8816" y="780"/>
                  </a:lnTo>
                  <a:lnTo>
                    <a:pt x="8805" y="781"/>
                  </a:lnTo>
                  <a:lnTo>
                    <a:pt x="9155" y="283"/>
                  </a:lnTo>
                  <a:lnTo>
                    <a:pt x="9735" y="244"/>
                  </a:lnTo>
                  <a:close/>
                  <a:moveTo>
                    <a:pt x="10373" y="244"/>
                  </a:moveTo>
                  <a:lnTo>
                    <a:pt x="10695" y="726"/>
                  </a:lnTo>
                  <a:lnTo>
                    <a:pt x="11302" y="781"/>
                  </a:lnTo>
                  <a:lnTo>
                    <a:pt x="11301" y="780"/>
                  </a:lnTo>
                  <a:lnTo>
                    <a:pt x="11313" y="781"/>
                  </a:lnTo>
                  <a:lnTo>
                    <a:pt x="10962" y="283"/>
                  </a:lnTo>
                  <a:lnTo>
                    <a:pt x="10383" y="244"/>
                  </a:lnTo>
                  <a:lnTo>
                    <a:pt x="10383" y="245"/>
                  </a:lnTo>
                  <a:lnTo>
                    <a:pt x="10373" y="244"/>
                  </a:lnTo>
                  <a:close/>
                  <a:moveTo>
                    <a:pt x="11619" y="1331"/>
                  </a:moveTo>
                  <a:lnTo>
                    <a:pt x="11875" y="1851"/>
                  </a:lnTo>
                  <a:lnTo>
                    <a:pt x="11619" y="2403"/>
                  </a:lnTo>
                  <a:lnTo>
                    <a:pt x="11363" y="1851"/>
                  </a:lnTo>
                  <a:lnTo>
                    <a:pt x="11619" y="1331"/>
                  </a:lnTo>
                  <a:close/>
                  <a:moveTo>
                    <a:pt x="8489" y="1331"/>
                  </a:moveTo>
                  <a:lnTo>
                    <a:pt x="8745" y="1851"/>
                  </a:lnTo>
                  <a:lnTo>
                    <a:pt x="8489" y="2403"/>
                  </a:lnTo>
                  <a:lnTo>
                    <a:pt x="8232" y="1851"/>
                  </a:lnTo>
                  <a:lnTo>
                    <a:pt x="8489" y="1331"/>
                  </a:lnTo>
                  <a:close/>
                  <a:moveTo>
                    <a:pt x="11083" y="1894"/>
                  </a:moveTo>
                  <a:lnTo>
                    <a:pt x="11501" y="2721"/>
                  </a:lnTo>
                  <a:lnTo>
                    <a:pt x="10563" y="2782"/>
                  </a:lnTo>
                  <a:lnTo>
                    <a:pt x="10072" y="3547"/>
                  </a:lnTo>
                  <a:lnTo>
                    <a:pt x="9533" y="2755"/>
                  </a:lnTo>
                  <a:lnTo>
                    <a:pt x="8628" y="2694"/>
                  </a:lnTo>
                  <a:lnTo>
                    <a:pt x="8631" y="2687"/>
                  </a:lnTo>
                  <a:lnTo>
                    <a:pt x="8624" y="2687"/>
                  </a:lnTo>
                  <a:lnTo>
                    <a:pt x="9024" y="1874"/>
                  </a:lnTo>
                  <a:lnTo>
                    <a:pt x="8606" y="1011"/>
                  </a:lnTo>
                  <a:lnTo>
                    <a:pt x="9514" y="968"/>
                  </a:lnTo>
                  <a:lnTo>
                    <a:pt x="10038" y="187"/>
                  </a:lnTo>
                  <a:lnTo>
                    <a:pt x="10544" y="962"/>
                  </a:lnTo>
                  <a:lnTo>
                    <a:pt x="11479" y="1044"/>
                  </a:lnTo>
                  <a:lnTo>
                    <a:pt x="11083" y="1894"/>
                  </a:lnTo>
                  <a:close/>
                  <a:moveTo>
                    <a:pt x="8968" y="2493"/>
                  </a:moveTo>
                  <a:lnTo>
                    <a:pt x="8968" y="2493"/>
                  </a:lnTo>
                  <a:lnTo>
                    <a:pt x="9657" y="2539"/>
                  </a:lnTo>
                  <a:lnTo>
                    <a:pt x="10067" y="3141"/>
                  </a:lnTo>
                  <a:lnTo>
                    <a:pt x="10435" y="2566"/>
                  </a:lnTo>
                  <a:lnTo>
                    <a:pt x="11148" y="2520"/>
                  </a:lnTo>
                  <a:lnTo>
                    <a:pt x="10834" y="1899"/>
                  </a:lnTo>
                  <a:lnTo>
                    <a:pt x="11139" y="1245"/>
                  </a:lnTo>
                  <a:lnTo>
                    <a:pt x="11131" y="1245"/>
                  </a:lnTo>
                  <a:lnTo>
                    <a:pt x="11135" y="1239"/>
                  </a:lnTo>
                  <a:lnTo>
                    <a:pt x="10416" y="1176"/>
                  </a:lnTo>
                  <a:lnTo>
                    <a:pt x="10035" y="593"/>
                  </a:lnTo>
                  <a:lnTo>
                    <a:pt x="9638" y="1187"/>
                  </a:lnTo>
                  <a:lnTo>
                    <a:pt x="8955" y="1218"/>
                  </a:lnTo>
                  <a:lnTo>
                    <a:pt x="9272" y="1874"/>
                  </a:lnTo>
                  <a:lnTo>
                    <a:pt x="8968" y="2493"/>
                  </a:lnTo>
                  <a:lnTo>
                    <a:pt x="8968" y="2493"/>
                  </a:lnTo>
                  <a:close/>
                  <a:moveTo>
                    <a:pt x="10297" y="1421"/>
                  </a:moveTo>
                  <a:lnTo>
                    <a:pt x="10046" y="1038"/>
                  </a:lnTo>
                  <a:lnTo>
                    <a:pt x="9789" y="1422"/>
                  </a:lnTo>
                  <a:lnTo>
                    <a:pt x="9339" y="1444"/>
                  </a:lnTo>
                  <a:lnTo>
                    <a:pt x="9545" y="1868"/>
                  </a:lnTo>
                  <a:lnTo>
                    <a:pt x="9348" y="2269"/>
                  </a:lnTo>
                  <a:lnTo>
                    <a:pt x="9354" y="2270"/>
                  </a:lnTo>
                  <a:lnTo>
                    <a:pt x="9352" y="2276"/>
                  </a:lnTo>
                  <a:lnTo>
                    <a:pt x="9798" y="2306"/>
                  </a:lnTo>
                  <a:lnTo>
                    <a:pt x="10063" y="2697"/>
                  </a:lnTo>
                  <a:lnTo>
                    <a:pt x="10306" y="2318"/>
                  </a:lnTo>
                  <a:lnTo>
                    <a:pt x="10768" y="2287"/>
                  </a:lnTo>
                  <a:lnTo>
                    <a:pt x="10561" y="1878"/>
                  </a:lnTo>
                  <a:lnTo>
                    <a:pt x="10755" y="1461"/>
                  </a:lnTo>
                  <a:lnTo>
                    <a:pt x="10755" y="1461"/>
                  </a:lnTo>
                  <a:lnTo>
                    <a:pt x="10755" y="1461"/>
                  </a:lnTo>
                  <a:lnTo>
                    <a:pt x="10297" y="1421"/>
                  </a:lnTo>
                  <a:close/>
                  <a:moveTo>
                    <a:pt x="9693" y="2075"/>
                  </a:moveTo>
                  <a:lnTo>
                    <a:pt x="9693" y="2075"/>
                  </a:lnTo>
                  <a:lnTo>
                    <a:pt x="9793" y="1869"/>
                  </a:lnTo>
                  <a:lnTo>
                    <a:pt x="9688" y="1651"/>
                  </a:lnTo>
                  <a:lnTo>
                    <a:pt x="9912" y="1641"/>
                  </a:lnTo>
                  <a:lnTo>
                    <a:pt x="10044" y="1444"/>
                  </a:lnTo>
                  <a:lnTo>
                    <a:pt x="10169" y="1635"/>
                  </a:lnTo>
                  <a:lnTo>
                    <a:pt x="10410" y="1656"/>
                  </a:lnTo>
                  <a:lnTo>
                    <a:pt x="10407" y="1662"/>
                  </a:lnTo>
                  <a:lnTo>
                    <a:pt x="10415" y="1663"/>
                  </a:lnTo>
                  <a:lnTo>
                    <a:pt x="10312" y="1882"/>
                  </a:lnTo>
                  <a:lnTo>
                    <a:pt x="10415" y="2087"/>
                  </a:lnTo>
                  <a:lnTo>
                    <a:pt x="10178" y="2102"/>
                  </a:lnTo>
                  <a:lnTo>
                    <a:pt x="10058" y="2291"/>
                  </a:lnTo>
                  <a:lnTo>
                    <a:pt x="9922" y="2091"/>
                  </a:lnTo>
                  <a:lnTo>
                    <a:pt x="9693" y="2075"/>
                  </a:lnTo>
                  <a:lnTo>
                    <a:pt x="9693" y="207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722" name="Google Shape;722;p68"/>
          <p:cNvGrpSpPr/>
          <p:nvPr/>
        </p:nvGrpSpPr>
        <p:grpSpPr>
          <a:xfrm>
            <a:off x="405000" y="4235053"/>
            <a:ext cx="773909" cy="586974"/>
            <a:chOff x="449263" y="5646738"/>
            <a:chExt cx="1031879" cy="782632"/>
          </a:xfrm>
        </p:grpSpPr>
        <p:sp>
          <p:nvSpPr>
            <p:cNvPr id="723" name="Google Shape;723;p68"/>
            <p:cNvSpPr/>
            <p:nvPr/>
          </p:nvSpPr>
          <p:spPr>
            <a:xfrm>
              <a:off x="914401" y="5983288"/>
              <a:ext cx="192000" cy="477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24" name="Google Shape;724;p68"/>
            <p:cNvSpPr/>
            <p:nvPr/>
          </p:nvSpPr>
          <p:spPr>
            <a:xfrm>
              <a:off x="1025526" y="6142038"/>
              <a:ext cx="190503" cy="203196"/>
            </a:xfrm>
            <a:custGeom>
              <a:avLst/>
              <a:gdLst/>
              <a:ahLst/>
              <a:cxnLst/>
              <a:rect l="l" t="t" r="r" b="b"/>
              <a:pathLst>
                <a:path w="3001" h="3206" extrusionOk="0">
                  <a:moveTo>
                    <a:pt x="1919" y="335"/>
                  </a:moveTo>
                  <a:lnTo>
                    <a:pt x="1871" y="344"/>
                  </a:lnTo>
                  <a:lnTo>
                    <a:pt x="1824" y="354"/>
                  </a:lnTo>
                  <a:lnTo>
                    <a:pt x="1778" y="366"/>
                  </a:lnTo>
                  <a:lnTo>
                    <a:pt x="1734" y="380"/>
                  </a:lnTo>
                  <a:lnTo>
                    <a:pt x="1693" y="396"/>
                  </a:lnTo>
                  <a:lnTo>
                    <a:pt x="1652" y="414"/>
                  </a:lnTo>
                  <a:lnTo>
                    <a:pt x="1613" y="433"/>
                  </a:lnTo>
                  <a:lnTo>
                    <a:pt x="1575" y="454"/>
                  </a:lnTo>
                  <a:lnTo>
                    <a:pt x="1538" y="478"/>
                  </a:lnTo>
                  <a:lnTo>
                    <a:pt x="1504" y="502"/>
                  </a:lnTo>
                  <a:lnTo>
                    <a:pt x="1470" y="528"/>
                  </a:lnTo>
                  <a:lnTo>
                    <a:pt x="1439" y="557"/>
                  </a:lnTo>
                  <a:lnTo>
                    <a:pt x="1408" y="586"/>
                  </a:lnTo>
                  <a:lnTo>
                    <a:pt x="1380" y="618"/>
                  </a:lnTo>
                  <a:lnTo>
                    <a:pt x="1354" y="651"/>
                  </a:lnTo>
                  <a:lnTo>
                    <a:pt x="1327" y="687"/>
                  </a:lnTo>
                  <a:lnTo>
                    <a:pt x="1304" y="723"/>
                  </a:lnTo>
                  <a:lnTo>
                    <a:pt x="1281" y="762"/>
                  </a:lnTo>
                  <a:lnTo>
                    <a:pt x="1260" y="802"/>
                  </a:lnTo>
                  <a:lnTo>
                    <a:pt x="1241" y="844"/>
                  </a:lnTo>
                  <a:lnTo>
                    <a:pt x="1223" y="888"/>
                  </a:lnTo>
                  <a:lnTo>
                    <a:pt x="1206" y="933"/>
                  </a:lnTo>
                  <a:lnTo>
                    <a:pt x="1192" y="981"/>
                  </a:lnTo>
                  <a:lnTo>
                    <a:pt x="1179" y="1030"/>
                  </a:lnTo>
                  <a:lnTo>
                    <a:pt x="1167" y="1081"/>
                  </a:lnTo>
                  <a:lnTo>
                    <a:pt x="1157" y="1133"/>
                  </a:lnTo>
                  <a:lnTo>
                    <a:pt x="1148" y="1187"/>
                  </a:lnTo>
                  <a:lnTo>
                    <a:pt x="1141" y="1243"/>
                  </a:lnTo>
                  <a:lnTo>
                    <a:pt x="1135" y="1301"/>
                  </a:lnTo>
                  <a:lnTo>
                    <a:pt x="1131" y="1361"/>
                  </a:lnTo>
                  <a:lnTo>
                    <a:pt x="1129" y="1422"/>
                  </a:lnTo>
                  <a:lnTo>
                    <a:pt x="1128" y="1484"/>
                  </a:lnTo>
                  <a:lnTo>
                    <a:pt x="1129" y="1547"/>
                  </a:lnTo>
                  <a:lnTo>
                    <a:pt x="1132" y="1609"/>
                  </a:lnTo>
                  <a:lnTo>
                    <a:pt x="1138" y="1670"/>
                  </a:lnTo>
                  <a:lnTo>
                    <a:pt x="1145" y="1730"/>
                  </a:lnTo>
                  <a:lnTo>
                    <a:pt x="1154" y="1787"/>
                  </a:lnTo>
                  <a:lnTo>
                    <a:pt x="1165" y="1844"/>
                  </a:lnTo>
                  <a:lnTo>
                    <a:pt x="1178" y="1899"/>
                  </a:lnTo>
                  <a:lnTo>
                    <a:pt x="1193" y="1951"/>
                  </a:lnTo>
                  <a:lnTo>
                    <a:pt x="1209" y="2002"/>
                  </a:lnTo>
                  <a:lnTo>
                    <a:pt x="1228" y="2052"/>
                  </a:lnTo>
                  <a:lnTo>
                    <a:pt x="1248" y="2099"/>
                  </a:lnTo>
                  <a:lnTo>
                    <a:pt x="1270" y="2146"/>
                  </a:lnTo>
                  <a:lnTo>
                    <a:pt x="1294" y="2190"/>
                  </a:lnTo>
                  <a:lnTo>
                    <a:pt x="1319" y="2232"/>
                  </a:lnTo>
                  <a:lnTo>
                    <a:pt x="1346" y="2273"/>
                  </a:lnTo>
                  <a:lnTo>
                    <a:pt x="1375" y="2312"/>
                  </a:lnTo>
                  <a:lnTo>
                    <a:pt x="1405" y="2348"/>
                  </a:lnTo>
                  <a:lnTo>
                    <a:pt x="1437" y="2382"/>
                  </a:lnTo>
                  <a:lnTo>
                    <a:pt x="1470" y="2414"/>
                  </a:lnTo>
                  <a:lnTo>
                    <a:pt x="1505" y="2445"/>
                  </a:lnTo>
                  <a:lnTo>
                    <a:pt x="1541" y="2473"/>
                  </a:lnTo>
                  <a:lnTo>
                    <a:pt x="1579" y="2498"/>
                  </a:lnTo>
                  <a:lnTo>
                    <a:pt x="1619" y="2522"/>
                  </a:lnTo>
                  <a:lnTo>
                    <a:pt x="1659" y="2543"/>
                  </a:lnTo>
                  <a:lnTo>
                    <a:pt x="1701" y="2562"/>
                  </a:lnTo>
                  <a:lnTo>
                    <a:pt x="1745" y="2579"/>
                  </a:lnTo>
                  <a:lnTo>
                    <a:pt x="1789" y="2593"/>
                  </a:lnTo>
                  <a:lnTo>
                    <a:pt x="1835" y="2605"/>
                  </a:lnTo>
                  <a:lnTo>
                    <a:pt x="1883" y="2613"/>
                  </a:lnTo>
                  <a:lnTo>
                    <a:pt x="1930" y="2620"/>
                  </a:lnTo>
                  <a:lnTo>
                    <a:pt x="1980" y="2624"/>
                  </a:lnTo>
                  <a:lnTo>
                    <a:pt x="2031" y="2625"/>
                  </a:lnTo>
                  <a:lnTo>
                    <a:pt x="2054" y="2625"/>
                  </a:lnTo>
                  <a:lnTo>
                    <a:pt x="2078" y="2624"/>
                  </a:lnTo>
                  <a:lnTo>
                    <a:pt x="2102" y="2623"/>
                  </a:lnTo>
                  <a:lnTo>
                    <a:pt x="2125" y="2621"/>
                  </a:lnTo>
                  <a:lnTo>
                    <a:pt x="2149" y="2619"/>
                  </a:lnTo>
                  <a:lnTo>
                    <a:pt x="2173" y="2616"/>
                  </a:lnTo>
                  <a:lnTo>
                    <a:pt x="2198" y="2612"/>
                  </a:lnTo>
                  <a:lnTo>
                    <a:pt x="2221" y="2608"/>
                  </a:lnTo>
                  <a:lnTo>
                    <a:pt x="2246" y="2604"/>
                  </a:lnTo>
                  <a:lnTo>
                    <a:pt x="2271" y="2599"/>
                  </a:lnTo>
                  <a:lnTo>
                    <a:pt x="2296" y="2593"/>
                  </a:lnTo>
                  <a:lnTo>
                    <a:pt x="2321" y="2586"/>
                  </a:lnTo>
                  <a:lnTo>
                    <a:pt x="2374" y="2571"/>
                  </a:lnTo>
                  <a:lnTo>
                    <a:pt x="2429" y="2553"/>
                  </a:lnTo>
                  <a:lnTo>
                    <a:pt x="2487" y="2533"/>
                  </a:lnTo>
                  <a:lnTo>
                    <a:pt x="2548" y="2509"/>
                  </a:lnTo>
                  <a:lnTo>
                    <a:pt x="2612" y="2483"/>
                  </a:lnTo>
                  <a:lnTo>
                    <a:pt x="2680" y="2454"/>
                  </a:lnTo>
                  <a:lnTo>
                    <a:pt x="2753" y="2421"/>
                  </a:lnTo>
                  <a:lnTo>
                    <a:pt x="2830" y="2385"/>
                  </a:lnTo>
                  <a:lnTo>
                    <a:pt x="2913" y="2346"/>
                  </a:lnTo>
                  <a:lnTo>
                    <a:pt x="3001" y="2302"/>
                  </a:lnTo>
                  <a:lnTo>
                    <a:pt x="3001" y="2856"/>
                  </a:lnTo>
                  <a:lnTo>
                    <a:pt x="2894" y="2903"/>
                  </a:lnTo>
                  <a:lnTo>
                    <a:pt x="2793" y="2948"/>
                  </a:lnTo>
                  <a:lnTo>
                    <a:pt x="2744" y="2968"/>
                  </a:lnTo>
                  <a:lnTo>
                    <a:pt x="2696" y="2988"/>
                  </a:lnTo>
                  <a:lnTo>
                    <a:pt x="2650" y="3006"/>
                  </a:lnTo>
                  <a:lnTo>
                    <a:pt x="2603" y="3023"/>
                  </a:lnTo>
                  <a:lnTo>
                    <a:pt x="2558" y="3039"/>
                  </a:lnTo>
                  <a:lnTo>
                    <a:pt x="2513" y="3056"/>
                  </a:lnTo>
                  <a:lnTo>
                    <a:pt x="2471" y="3070"/>
                  </a:lnTo>
                  <a:lnTo>
                    <a:pt x="2427" y="3084"/>
                  </a:lnTo>
                  <a:lnTo>
                    <a:pt x="2385" y="3097"/>
                  </a:lnTo>
                  <a:lnTo>
                    <a:pt x="2344" y="3109"/>
                  </a:lnTo>
                  <a:lnTo>
                    <a:pt x="2302" y="3120"/>
                  </a:lnTo>
                  <a:lnTo>
                    <a:pt x="2262" y="3131"/>
                  </a:lnTo>
                  <a:lnTo>
                    <a:pt x="2221" y="3141"/>
                  </a:lnTo>
                  <a:lnTo>
                    <a:pt x="2180" y="3150"/>
                  </a:lnTo>
                  <a:lnTo>
                    <a:pt x="2140" y="3158"/>
                  </a:lnTo>
                  <a:lnTo>
                    <a:pt x="2100" y="3165"/>
                  </a:lnTo>
                  <a:lnTo>
                    <a:pt x="2060" y="3172"/>
                  </a:lnTo>
                  <a:lnTo>
                    <a:pt x="2021" y="3178"/>
                  </a:lnTo>
                  <a:lnTo>
                    <a:pt x="1980" y="3183"/>
                  </a:lnTo>
                  <a:lnTo>
                    <a:pt x="1941" y="3188"/>
                  </a:lnTo>
                  <a:lnTo>
                    <a:pt x="1900" y="3193"/>
                  </a:lnTo>
                  <a:lnTo>
                    <a:pt x="1859" y="3196"/>
                  </a:lnTo>
                  <a:lnTo>
                    <a:pt x="1819" y="3199"/>
                  </a:lnTo>
                  <a:lnTo>
                    <a:pt x="1777" y="3202"/>
                  </a:lnTo>
                  <a:lnTo>
                    <a:pt x="1735" y="3203"/>
                  </a:lnTo>
                  <a:lnTo>
                    <a:pt x="1693" y="3205"/>
                  </a:lnTo>
                  <a:lnTo>
                    <a:pt x="1650" y="3205"/>
                  </a:lnTo>
                  <a:lnTo>
                    <a:pt x="1606" y="3206"/>
                  </a:lnTo>
                  <a:lnTo>
                    <a:pt x="1559" y="3205"/>
                  </a:lnTo>
                  <a:lnTo>
                    <a:pt x="1513" y="3204"/>
                  </a:lnTo>
                  <a:lnTo>
                    <a:pt x="1467" y="3202"/>
                  </a:lnTo>
                  <a:lnTo>
                    <a:pt x="1423" y="3199"/>
                  </a:lnTo>
                  <a:lnTo>
                    <a:pt x="1379" y="3196"/>
                  </a:lnTo>
                  <a:lnTo>
                    <a:pt x="1336" y="3190"/>
                  </a:lnTo>
                  <a:lnTo>
                    <a:pt x="1294" y="3185"/>
                  </a:lnTo>
                  <a:lnTo>
                    <a:pt x="1252" y="3179"/>
                  </a:lnTo>
                  <a:lnTo>
                    <a:pt x="1211" y="3173"/>
                  </a:lnTo>
                  <a:lnTo>
                    <a:pt x="1172" y="3165"/>
                  </a:lnTo>
                  <a:lnTo>
                    <a:pt x="1132" y="3156"/>
                  </a:lnTo>
                  <a:lnTo>
                    <a:pt x="1094" y="3147"/>
                  </a:lnTo>
                  <a:lnTo>
                    <a:pt x="1056" y="3137"/>
                  </a:lnTo>
                  <a:lnTo>
                    <a:pt x="1018" y="3126"/>
                  </a:lnTo>
                  <a:lnTo>
                    <a:pt x="982" y="3113"/>
                  </a:lnTo>
                  <a:lnTo>
                    <a:pt x="946" y="3101"/>
                  </a:lnTo>
                  <a:lnTo>
                    <a:pt x="912" y="3087"/>
                  </a:lnTo>
                  <a:lnTo>
                    <a:pt x="877" y="3073"/>
                  </a:lnTo>
                  <a:lnTo>
                    <a:pt x="843" y="3057"/>
                  </a:lnTo>
                  <a:lnTo>
                    <a:pt x="809" y="3040"/>
                  </a:lnTo>
                  <a:lnTo>
                    <a:pt x="777" y="3023"/>
                  </a:lnTo>
                  <a:lnTo>
                    <a:pt x="744" y="3005"/>
                  </a:lnTo>
                  <a:lnTo>
                    <a:pt x="713" y="2986"/>
                  </a:lnTo>
                  <a:lnTo>
                    <a:pt x="681" y="2966"/>
                  </a:lnTo>
                  <a:lnTo>
                    <a:pt x="651" y="2945"/>
                  </a:lnTo>
                  <a:lnTo>
                    <a:pt x="620" y="2924"/>
                  </a:lnTo>
                  <a:lnTo>
                    <a:pt x="591" y="2901"/>
                  </a:lnTo>
                  <a:lnTo>
                    <a:pt x="561" y="2877"/>
                  </a:lnTo>
                  <a:lnTo>
                    <a:pt x="533" y="2853"/>
                  </a:lnTo>
                  <a:lnTo>
                    <a:pt x="505" y="2827"/>
                  </a:lnTo>
                  <a:lnTo>
                    <a:pt x="476" y="2801"/>
                  </a:lnTo>
                  <a:lnTo>
                    <a:pt x="449" y="2773"/>
                  </a:lnTo>
                  <a:lnTo>
                    <a:pt x="421" y="2745"/>
                  </a:lnTo>
                  <a:lnTo>
                    <a:pt x="395" y="2717"/>
                  </a:lnTo>
                  <a:lnTo>
                    <a:pt x="368" y="2687"/>
                  </a:lnTo>
                  <a:lnTo>
                    <a:pt x="344" y="2657"/>
                  </a:lnTo>
                  <a:lnTo>
                    <a:pt x="320" y="2626"/>
                  </a:lnTo>
                  <a:lnTo>
                    <a:pt x="296" y="2595"/>
                  </a:lnTo>
                  <a:lnTo>
                    <a:pt x="274" y="2563"/>
                  </a:lnTo>
                  <a:lnTo>
                    <a:pt x="253" y="2532"/>
                  </a:lnTo>
                  <a:lnTo>
                    <a:pt x="232" y="2499"/>
                  </a:lnTo>
                  <a:lnTo>
                    <a:pt x="212" y="2466"/>
                  </a:lnTo>
                  <a:lnTo>
                    <a:pt x="194" y="2432"/>
                  </a:lnTo>
                  <a:lnTo>
                    <a:pt x="175" y="2399"/>
                  </a:lnTo>
                  <a:lnTo>
                    <a:pt x="158" y="2364"/>
                  </a:lnTo>
                  <a:lnTo>
                    <a:pt x="142" y="2330"/>
                  </a:lnTo>
                  <a:lnTo>
                    <a:pt x="127" y="2294"/>
                  </a:lnTo>
                  <a:lnTo>
                    <a:pt x="112" y="2259"/>
                  </a:lnTo>
                  <a:lnTo>
                    <a:pt x="99" y="2223"/>
                  </a:lnTo>
                  <a:lnTo>
                    <a:pt x="86" y="2187"/>
                  </a:lnTo>
                  <a:lnTo>
                    <a:pt x="74" y="2149"/>
                  </a:lnTo>
                  <a:lnTo>
                    <a:pt x="64" y="2113"/>
                  </a:lnTo>
                  <a:lnTo>
                    <a:pt x="54" y="2075"/>
                  </a:lnTo>
                  <a:lnTo>
                    <a:pt x="44" y="2037"/>
                  </a:lnTo>
                  <a:lnTo>
                    <a:pt x="35" y="1999"/>
                  </a:lnTo>
                  <a:lnTo>
                    <a:pt x="28" y="1959"/>
                  </a:lnTo>
                  <a:lnTo>
                    <a:pt x="22" y="1921"/>
                  </a:lnTo>
                  <a:lnTo>
                    <a:pt x="16" y="1881"/>
                  </a:lnTo>
                  <a:lnTo>
                    <a:pt x="11" y="1842"/>
                  </a:lnTo>
                  <a:lnTo>
                    <a:pt x="7" y="1802"/>
                  </a:lnTo>
                  <a:lnTo>
                    <a:pt x="4" y="1762"/>
                  </a:lnTo>
                  <a:lnTo>
                    <a:pt x="2" y="1721"/>
                  </a:lnTo>
                  <a:lnTo>
                    <a:pt x="1" y="1680"/>
                  </a:lnTo>
                  <a:lnTo>
                    <a:pt x="0" y="1639"/>
                  </a:lnTo>
                  <a:lnTo>
                    <a:pt x="2" y="1548"/>
                  </a:lnTo>
                  <a:lnTo>
                    <a:pt x="9" y="1459"/>
                  </a:lnTo>
                  <a:lnTo>
                    <a:pt x="19" y="1373"/>
                  </a:lnTo>
                  <a:lnTo>
                    <a:pt x="33" y="1288"/>
                  </a:lnTo>
                  <a:lnTo>
                    <a:pt x="52" y="1205"/>
                  </a:lnTo>
                  <a:lnTo>
                    <a:pt x="74" y="1124"/>
                  </a:lnTo>
                  <a:lnTo>
                    <a:pt x="100" y="1046"/>
                  </a:lnTo>
                  <a:lnTo>
                    <a:pt x="130" y="970"/>
                  </a:lnTo>
                  <a:lnTo>
                    <a:pt x="163" y="897"/>
                  </a:lnTo>
                  <a:lnTo>
                    <a:pt x="201" y="825"/>
                  </a:lnTo>
                  <a:lnTo>
                    <a:pt x="241" y="757"/>
                  </a:lnTo>
                  <a:lnTo>
                    <a:pt x="285" y="691"/>
                  </a:lnTo>
                  <a:lnTo>
                    <a:pt x="333" y="627"/>
                  </a:lnTo>
                  <a:lnTo>
                    <a:pt x="384" y="566"/>
                  </a:lnTo>
                  <a:lnTo>
                    <a:pt x="437" y="508"/>
                  </a:lnTo>
                  <a:lnTo>
                    <a:pt x="495" y="452"/>
                  </a:lnTo>
                  <a:lnTo>
                    <a:pt x="555" y="400"/>
                  </a:lnTo>
                  <a:lnTo>
                    <a:pt x="618" y="350"/>
                  </a:lnTo>
                  <a:lnTo>
                    <a:pt x="685" y="303"/>
                  </a:lnTo>
                  <a:lnTo>
                    <a:pt x="754" y="260"/>
                  </a:lnTo>
                  <a:lnTo>
                    <a:pt x="826" y="220"/>
                  </a:lnTo>
                  <a:lnTo>
                    <a:pt x="901" y="182"/>
                  </a:lnTo>
                  <a:lnTo>
                    <a:pt x="979" y="149"/>
                  </a:lnTo>
                  <a:lnTo>
                    <a:pt x="1058" y="117"/>
                  </a:lnTo>
                  <a:lnTo>
                    <a:pt x="1141" y="91"/>
                  </a:lnTo>
                  <a:lnTo>
                    <a:pt x="1226" y="67"/>
                  </a:lnTo>
                  <a:lnTo>
                    <a:pt x="1313" y="46"/>
                  </a:lnTo>
                  <a:lnTo>
                    <a:pt x="1403" y="29"/>
                  </a:lnTo>
                  <a:lnTo>
                    <a:pt x="1495" y="16"/>
                  </a:lnTo>
                  <a:lnTo>
                    <a:pt x="1589" y="7"/>
                  </a:lnTo>
                  <a:lnTo>
                    <a:pt x="1686" y="1"/>
                  </a:lnTo>
                  <a:lnTo>
                    <a:pt x="1784" y="0"/>
                  </a:lnTo>
                  <a:lnTo>
                    <a:pt x="1849" y="0"/>
                  </a:lnTo>
                  <a:lnTo>
                    <a:pt x="1913" y="3"/>
                  </a:lnTo>
                  <a:lnTo>
                    <a:pt x="1975" y="8"/>
                  </a:lnTo>
                  <a:lnTo>
                    <a:pt x="2036" y="14"/>
                  </a:lnTo>
                  <a:lnTo>
                    <a:pt x="2096" y="22"/>
                  </a:lnTo>
                  <a:lnTo>
                    <a:pt x="2154" y="32"/>
                  </a:lnTo>
                  <a:lnTo>
                    <a:pt x="2211" y="43"/>
                  </a:lnTo>
                  <a:lnTo>
                    <a:pt x="2266" y="56"/>
                  </a:lnTo>
                  <a:lnTo>
                    <a:pt x="2318" y="72"/>
                  </a:lnTo>
                  <a:lnTo>
                    <a:pt x="2370" y="88"/>
                  </a:lnTo>
                  <a:lnTo>
                    <a:pt x="2420" y="106"/>
                  </a:lnTo>
                  <a:lnTo>
                    <a:pt x="2468" y="125"/>
                  </a:lnTo>
                  <a:lnTo>
                    <a:pt x="2514" y="147"/>
                  </a:lnTo>
                  <a:lnTo>
                    <a:pt x="2558" y="169"/>
                  </a:lnTo>
                  <a:lnTo>
                    <a:pt x="2601" y="193"/>
                  </a:lnTo>
                  <a:lnTo>
                    <a:pt x="2640" y="219"/>
                  </a:lnTo>
                  <a:lnTo>
                    <a:pt x="2679" y="245"/>
                  </a:lnTo>
                  <a:lnTo>
                    <a:pt x="2715" y="274"/>
                  </a:lnTo>
                  <a:lnTo>
                    <a:pt x="2749" y="303"/>
                  </a:lnTo>
                  <a:lnTo>
                    <a:pt x="2781" y="334"/>
                  </a:lnTo>
                  <a:lnTo>
                    <a:pt x="2810" y="366"/>
                  </a:lnTo>
                  <a:lnTo>
                    <a:pt x="2836" y="398"/>
                  </a:lnTo>
                  <a:lnTo>
                    <a:pt x="2862" y="433"/>
                  </a:lnTo>
                  <a:lnTo>
                    <a:pt x="2884" y="469"/>
                  </a:lnTo>
                  <a:lnTo>
                    <a:pt x="2903" y="505"/>
                  </a:lnTo>
                  <a:lnTo>
                    <a:pt x="2921" y="544"/>
                  </a:lnTo>
                  <a:lnTo>
                    <a:pt x="2936" y="582"/>
                  </a:lnTo>
                  <a:lnTo>
                    <a:pt x="2948" y="622"/>
                  </a:lnTo>
                  <a:lnTo>
                    <a:pt x="2958" y="663"/>
                  </a:lnTo>
                  <a:lnTo>
                    <a:pt x="2964" y="705"/>
                  </a:lnTo>
                  <a:lnTo>
                    <a:pt x="2969" y="748"/>
                  </a:lnTo>
                  <a:lnTo>
                    <a:pt x="2970" y="791"/>
                  </a:lnTo>
                  <a:lnTo>
                    <a:pt x="2969" y="820"/>
                  </a:lnTo>
                  <a:lnTo>
                    <a:pt x="2967" y="847"/>
                  </a:lnTo>
                  <a:lnTo>
                    <a:pt x="2964" y="874"/>
                  </a:lnTo>
                  <a:lnTo>
                    <a:pt x="2960" y="901"/>
                  </a:lnTo>
                  <a:lnTo>
                    <a:pt x="2954" y="926"/>
                  </a:lnTo>
                  <a:lnTo>
                    <a:pt x="2947" y="952"/>
                  </a:lnTo>
                  <a:lnTo>
                    <a:pt x="2939" y="976"/>
                  </a:lnTo>
                  <a:lnTo>
                    <a:pt x="2930" y="999"/>
                  </a:lnTo>
                  <a:lnTo>
                    <a:pt x="2920" y="1023"/>
                  </a:lnTo>
                  <a:lnTo>
                    <a:pt x="2909" y="1045"/>
                  </a:lnTo>
                  <a:lnTo>
                    <a:pt x="2895" y="1066"/>
                  </a:lnTo>
                  <a:lnTo>
                    <a:pt x="2881" y="1088"/>
                  </a:lnTo>
                  <a:lnTo>
                    <a:pt x="2867" y="1107"/>
                  </a:lnTo>
                  <a:lnTo>
                    <a:pt x="2851" y="1126"/>
                  </a:lnTo>
                  <a:lnTo>
                    <a:pt x="2834" y="1144"/>
                  </a:lnTo>
                  <a:lnTo>
                    <a:pt x="2816" y="1162"/>
                  </a:lnTo>
                  <a:lnTo>
                    <a:pt x="2797" y="1178"/>
                  </a:lnTo>
                  <a:lnTo>
                    <a:pt x="2777" y="1194"/>
                  </a:lnTo>
                  <a:lnTo>
                    <a:pt x="2756" y="1208"/>
                  </a:lnTo>
                  <a:lnTo>
                    <a:pt x="2735" y="1223"/>
                  </a:lnTo>
                  <a:lnTo>
                    <a:pt x="2712" y="1235"/>
                  </a:lnTo>
                  <a:lnTo>
                    <a:pt x="2689" y="1247"/>
                  </a:lnTo>
                  <a:lnTo>
                    <a:pt x="2665" y="1257"/>
                  </a:lnTo>
                  <a:lnTo>
                    <a:pt x="2639" y="1267"/>
                  </a:lnTo>
                  <a:lnTo>
                    <a:pt x="2614" y="1275"/>
                  </a:lnTo>
                  <a:lnTo>
                    <a:pt x="2587" y="1283"/>
                  </a:lnTo>
                  <a:lnTo>
                    <a:pt x="2559" y="1290"/>
                  </a:lnTo>
                  <a:lnTo>
                    <a:pt x="2531" y="1295"/>
                  </a:lnTo>
                  <a:lnTo>
                    <a:pt x="2502" y="1299"/>
                  </a:lnTo>
                  <a:lnTo>
                    <a:pt x="2473" y="1302"/>
                  </a:lnTo>
                  <a:lnTo>
                    <a:pt x="2442" y="1304"/>
                  </a:lnTo>
                  <a:lnTo>
                    <a:pt x="2411" y="1305"/>
                  </a:lnTo>
                  <a:lnTo>
                    <a:pt x="2379" y="1304"/>
                  </a:lnTo>
                  <a:lnTo>
                    <a:pt x="2348" y="1302"/>
                  </a:lnTo>
                  <a:lnTo>
                    <a:pt x="2317" y="1300"/>
                  </a:lnTo>
                  <a:lnTo>
                    <a:pt x="2287" y="1296"/>
                  </a:lnTo>
                  <a:lnTo>
                    <a:pt x="2257" y="1291"/>
                  </a:lnTo>
                  <a:lnTo>
                    <a:pt x="2228" y="1284"/>
                  </a:lnTo>
                  <a:lnTo>
                    <a:pt x="2198" y="1277"/>
                  </a:lnTo>
                  <a:lnTo>
                    <a:pt x="2168" y="1268"/>
                  </a:lnTo>
                  <a:lnTo>
                    <a:pt x="2139" y="1259"/>
                  </a:lnTo>
                  <a:lnTo>
                    <a:pt x="2108" y="1248"/>
                  </a:lnTo>
                  <a:lnTo>
                    <a:pt x="2079" y="1236"/>
                  </a:lnTo>
                  <a:lnTo>
                    <a:pt x="2047" y="1223"/>
                  </a:lnTo>
                  <a:lnTo>
                    <a:pt x="2017" y="1207"/>
                  </a:lnTo>
                  <a:lnTo>
                    <a:pt x="1984" y="1191"/>
                  </a:lnTo>
                  <a:lnTo>
                    <a:pt x="1952" y="1174"/>
                  </a:lnTo>
                  <a:lnTo>
                    <a:pt x="1919" y="1155"/>
                  </a:lnTo>
                  <a:lnTo>
                    <a:pt x="1919" y="33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25" name="Google Shape;725;p68"/>
            <p:cNvSpPr/>
            <p:nvPr/>
          </p:nvSpPr>
          <p:spPr>
            <a:xfrm>
              <a:off x="693738" y="6142038"/>
              <a:ext cx="330206" cy="200026"/>
            </a:xfrm>
            <a:custGeom>
              <a:avLst/>
              <a:gdLst/>
              <a:ahLst/>
              <a:cxnLst/>
              <a:rect l="l" t="t" r="r" b="b"/>
              <a:pathLst>
                <a:path w="5212" h="3153" extrusionOk="0">
                  <a:moveTo>
                    <a:pt x="4579" y="1639"/>
                  </a:moveTo>
                  <a:lnTo>
                    <a:pt x="4663" y="1532"/>
                  </a:lnTo>
                  <a:lnTo>
                    <a:pt x="4740" y="1434"/>
                  </a:lnTo>
                  <a:lnTo>
                    <a:pt x="4811" y="1341"/>
                  </a:lnTo>
                  <a:lnTo>
                    <a:pt x="4875" y="1256"/>
                  </a:lnTo>
                  <a:lnTo>
                    <a:pt x="4933" y="1177"/>
                  </a:lnTo>
                  <a:lnTo>
                    <a:pt x="4985" y="1102"/>
                  </a:lnTo>
                  <a:lnTo>
                    <a:pt x="5008" y="1067"/>
                  </a:lnTo>
                  <a:lnTo>
                    <a:pt x="5031" y="1033"/>
                  </a:lnTo>
                  <a:lnTo>
                    <a:pt x="5052" y="999"/>
                  </a:lnTo>
                  <a:lnTo>
                    <a:pt x="5071" y="967"/>
                  </a:lnTo>
                  <a:lnTo>
                    <a:pt x="5089" y="935"/>
                  </a:lnTo>
                  <a:lnTo>
                    <a:pt x="5106" y="905"/>
                  </a:lnTo>
                  <a:lnTo>
                    <a:pt x="5121" y="875"/>
                  </a:lnTo>
                  <a:lnTo>
                    <a:pt x="5135" y="846"/>
                  </a:lnTo>
                  <a:lnTo>
                    <a:pt x="5148" y="818"/>
                  </a:lnTo>
                  <a:lnTo>
                    <a:pt x="5160" y="789"/>
                  </a:lnTo>
                  <a:lnTo>
                    <a:pt x="5171" y="762"/>
                  </a:lnTo>
                  <a:lnTo>
                    <a:pt x="5180" y="734"/>
                  </a:lnTo>
                  <a:lnTo>
                    <a:pt x="5187" y="707"/>
                  </a:lnTo>
                  <a:lnTo>
                    <a:pt x="5194" y="681"/>
                  </a:lnTo>
                  <a:lnTo>
                    <a:pt x="5200" y="654"/>
                  </a:lnTo>
                  <a:lnTo>
                    <a:pt x="5204" y="628"/>
                  </a:lnTo>
                  <a:lnTo>
                    <a:pt x="5208" y="600"/>
                  </a:lnTo>
                  <a:lnTo>
                    <a:pt x="5210" y="574"/>
                  </a:lnTo>
                  <a:lnTo>
                    <a:pt x="5212" y="548"/>
                  </a:lnTo>
                  <a:lnTo>
                    <a:pt x="5212" y="520"/>
                  </a:lnTo>
                  <a:lnTo>
                    <a:pt x="5212" y="493"/>
                  </a:lnTo>
                  <a:lnTo>
                    <a:pt x="5210" y="466"/>
                  </a:lnTo>
                  <a:lnTo>
                    <a:pt x="5206" y="441"/>
                  </a:lnTo>
                  <a:lnTo>
                    <a:pt x="5202" y="415"/>
                  </a:lnTo>
                  <a:lnTo>
                    <a:pt x="5196" y="389"/>
                  </a:lnTo>
                  <a:lnTo>
                    <a:pt x="5189" y="365"/>
                  </a:lnTo>
                  <a:lnTo>
                    <a:pt x="5181" y="341"/>
                  </a:lnTo>
                  <a:lnTo>
                    <a:pt x="5172" y="317"/>
                  </a:lnTo>
                  <a:lnTo>
                    <a:pt x="5162" y="294"/>
                  </a:lnTo>
                  <a:lnTo>
                    <a:pt x="5150" y="272"/>
                  </a:lnTo>
                  <a:lnTo>
                    <a:pt x="5137" y="249"/>
                  </a:lnTo>
                  <a:lnTo>
                    <a:pt x="5124" y="229"/>
                  </a:lnTo>
                  <a:lnTo>
                    <a:pt x="5110" y="208"/>
                  </a:lnTo>
                  <a:lnTo>
                    <a:pt x="5094" y="188"/>
                  </a:lnTo>
                  <a:lnTo>
                    <a:pt x="5077" y="169"/>
                  </a:lnTo>
                  <a:lnTo>
                    <a:pt x="5060" y="152"/>
                  </a:lnTo>
                  <a:lnTo>
                    <a:pt x="5042" y="135"/>
                  </a:lnTo>
                  <a:lnTo>
                    <a:pt x="5022" y="118"/>
                  </a:lnTo>
                  <a:lnTo>
                    <a:pt x="5002" y="102"/>
                  </a:lnTo>
                  <a:lnTo>
                    <a:pt x="4981" y="88"/>
                  </a:lnTo>
                  <a:lnTo>
                    <a:pt x="4959" y="75"/>
                  </a:lnTo>
                  <a:lnTo>
                    <a:pt x="4937" y="62"/>
                  </a:lnTo>
                  <a:lnTo>
                    <a:pt x="4914" y="50"/>
                  </a:lnTo>
                  <a:lnTo>
                    <a:pt x="4889" y="40"/>
                  </a:lnTo>
                  <a:lnTo>
                    <a:pt x="4865" y="31"/>
                  </a:lnTo>
                  <a:lnTo>
                    <a:pt x="4840" y="23"/>
                  </a:lnTo>
                  <a:lnTo>
                    <a:pt x="4814" y="16"/>
                  </a:lnTo>
                  <a:lnTo>
                    <a:pt x="4788" y="10"/>
                  </a:lnTo>
                  <a:lnTo>
                    <a:pt x="4760" y="6"/>
                  </a:lnTo>
                  <a:lnTo>
                    <a:pt x="4733" y="2"/>
                  </a:lnTo>
                  <a:lnTo>
                    <a:pt x="4706" y="0"/>
                  </a:lnTo>
                  <a:lnTo>
                    <a:pt x="4677" y="0"/>
                  </a:lnTo>
                  <a:lnTo>
                    <a:pt x="4642" y="1"/>
                  </a:lnTo>
                  <a:lnTo>
                    <a:pt x="4607" y="4"/>
                  </a:lnTo>
                  <a:lnTo>
                    <a:pt x="4574" y="8"/>
                  </a:lnTo>
                  <a:lnTo>
                    <a:pt x="4540" y="15"/>
                  </a:lnTo>
                  <a:lnTo>
                    <a:pt x="4507" y="23"/>
                  </a:lnTo>
                  <a:lnTo>
                    <a:pt x="4476" y="32"/>
                  </a:lnTo>
                  <a:lnTo>
                    <a:pt x="4446" y="43"/>
                  </a:lnTo>
                  <a:lnTo>
                    <a:pt x="4416" y="55"/>
                  </a:lnTo>
                  <a:lnTo>
                    <a:pt x="4389" y="69"/>
                  </a:lnTo>
                  <a:lnTo>
                    <a:pt x="4361" y="83"/>
                  </a:lnTo>
                  <a:lnTo>
                    <a:pt x="4336" y="97"/>
                  </a:lnTo>
                  <a:lnTo>
                    <a:pt x="4312" y="113"/>
                  </a:lnTo>
                  <a:lnTo>
                    <a:pt x="4290" y="130"/>
                  </a:lnTo>
                  <a:lnTo>
                    <a:pt x="4270" y="146"/>
                  </a:lnTo>
                  <a:lnTo>
                    <a:pt x="4252" y="163"/>
                  </a:lnTo>
                  <a:lnTo>
                    <a:pt x="4235" y="180"/>
                  </a:lnTo>
                  <a:lnTo>
                    <a:pt x="4235" y="1384"/>
                  </a:lnTo>
                  <a:lnTo>
                    <a:pt x="3466" y="2407"/>
                  </a:lnTo>
                  <a:lnTo>
                    <a:pt x="3466" y="75"/>
                  </a:lnTo>
                  <a:lnTo>
                    <a:pt x="2736" y="75"/>
                  </a:lnTo>
                  <a:lnTo>
                    <a:pt x="1523" y="2086"/>
                  </a:lnTo>
                  <a:lnTo>
                    <a:pt x="1523" y="75"/>
                  </a:lnTo>
                  <a:lnTo>
                    <a:pt x="1102" y="75"/>
                  </a:lnTo>
                  <a:lnTo>
                    <a:pt x="0" y="344"/>
                  </a:lnTo>
                  <a:lnTo>
                    <a:pt x="0" y="625"/>
                  </a:lnTo>
                  <a:lnTo>
                    <a:pt x="601" y="686"/>
                  </a:lnTo>
                  <a:lnTo>
                    <a:pt x="601" y="3153"/>
                  </a:lnTo>
                  <a:lnTo>
                    <a:pt x="1378" y="3153"/>
                  </a:lnTo>
                  <a:lnTo>
                    <a:pt x="2543" y="1240"/>
                  </a:lnTo>
                  <a:lnTo>
                    <a:pt x="2543" y="3153"/>
                  </a:lnTo>
                  <a:lnTo>
                    <a:pt x="3394" y="3153"/>
                  </a:lnTo>
                  <a:lnTo>
                    <a:pt x="4579" y="163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26" name="Google Shape;726;p68"/>
            <p:cNvSpPr/>
            <p:nvPr/>
          </p:nvSpPr>
          <p:spPr>
            <a:xfrm>
              <a:off x="449263" y="6143625"/>
              <a:ext cx="238122" cy="285745"/>
            </a:xfrm>
            <a:custGeom>
              <a:avLst/>
              <a:gdLst/>
              <a:ahLst/>
              <a:cxnLst/>
              <a:rect l="l" t="t" r="r" b="b"/>
              <a:pathLst>
                <a:path w="3742" h="4512" extrusionOk="0">
                  <a:moveTo>
                    <a:pt x="1523" y="2766"/>
                  </a:moveTo>
                  <a:lnTo>
                    <a:pt x="1553" y="2767"/>
                  </a:lnTo>
                  <a:lnTo>
                    <a:pt x="1577" y="2768"/>
                  </a:lnTo>
                  <a:lnTo>
                    <a:pt x="1601" y="2769"/>
                  </a:lnTo>
                  <a:lnTo>
                    <a:pt x="1621" y="2769"/>
                  </a:lnTo>
                  <a:lnTo>
                    <a:pt x="1639" y="2769"/>
                  </a:lnTo>
                  <a:lnTo>
                    <a:pt x="1658" y="2769"/>
                  </a:lnTo>
                  <a:lnTo>
                    <a:pt x="1676" y="2769"/>
                  </a:lnTo>
                  <a:lnTo>
                    <a:pt x="1694" y="2769"/>
                  </a:lnTo>
                  <a:lnTo>
                    <a:pt x="1752" y="2768"/>
                  </a:lnTo>
                  <a:lnTo>
                    <a:pt x="1809" y="2765"/>
                  </a:lnTo>
                  <a:lnTo>
                    <a:pt x="1863" y="2759"/>
                  </a:lnTo>
                  <a:lnTo>
                    <a:pt x="1915" y="2751"/>
                  </a:lnTo>
                  <a:lnTo>
                    <a:pt x="1966" y="2741"/>
                  </a:lnTo>
                  <a:lnTo>
                    <a:pt x="2016" y="2729"/>
                  </a:lnTo>
                  <a:lnTo>
                    <a:pt x="2064" y="2715"/>
                  </a:lnTo>
                  <a:lnTo>
                    <a:pt x="2109" y="2697"/>
                  </a:lnTo>
                  <a:lnTo>
                    <a:pt x="2153" y="2678"/>
                  </a:lnTo>
                  <a:lnTo>
                    <a:pt x="2195" y="2657"/>
                  </a:lnTo>
                  <a:lnTo>
                    <a:pt x="2235" y="2633"/>
                  </a:lnTo>
                  <a:lnTo>
                    <a:pt x="2274" y="2607"/>
                  </a:lnTo>
                  <a:lnTo>
                    <a:pt x="2311" y="2579"/>
                  </a:lnTo>
                  <a:lnTo>
                    <a:pt x="2346" y="2548"/>
                  </a:lnTo>
                  <a:lnTo>
                    <a:pt x="2379" y="2516"/>
                  </a:lnTo>
                  <a:lnTo>
                    <a:pt x="2410" y="2481"/>
                  </a:lnTo>
                  <a:lnTo>
                    <a:pt x="2440" y="2445"/>
                  </a:lnTo>
                  <a:lnTo>
                    <a:pt x="2467" y="2405"/>
                  </a:lnTo>
                  <a:lnTo>
                    <a:pt x="2493" y="2364"/>
                  </a:lnTo>
                  <a:lnTo>
                    <a:pt x="2517" y="2321"/>
                  </a:lnTo>
                  <a:lnTo>
                    <a:pt x="2539" y="2275"/>
                  </a:lnTo>
                  <a:lnTo>
                    <a:pt x="2559" y="2227"/>
                  </a:lnTo>
                  <a:lnTo>
                    <a:pt x="2578" y="2178"/>
                  </a:lnTo>
                  <a:lnTo>
                    <a:pt x="2594" y="2126"/>
                  </a:lnTo>
                  <a:lnTo>
                    <a:pt x="2608" y="2071"/>
                  </a:lnTo>
                  <a:lnTo>
                    <a:pt x="2621" y="2015"/>
                  </a:lnTo>
                  <a:lnTo>
                    <a:pt x="2631" y="1956"/>
                  </a:lnTo>
                  <a:lnTo>
                    <a:pt x="2641" y="1896"/>
                  </a:lnTo>
                  <a:lnTo>
                    <a:pt x="2648" y="1834"/>
                  </a:lnTo>
                  <a:lnTo>
                    <a:pt x="2652" y="1769"/>
                  </a:lnTo>
                  <a:lnTo>
                    <a:pt x="2655" y="1702"/>
                  </a:lnTo>
                  <a:lnTo>
                    <a:pt x="2656" y="1633"/>
                  </a:lnTo>
                  <a:lnTo>
                    <a:pt x="2655" y="1574"/>
                  </a:lnTo>
                  <a:lnTo>
                    <a:pt x="2653" y="1517"/>
                  </a:lnTo>
                  <a:lnTo>
                    <a:pt x="2649" y="1462"/>
                  </a:lnTo>
                  <a:lnTo>
                    <a:pt x="2644" y="1409"/>
                  </a:lnTo>
                  <a:lnTo>
                    <a:pt x="2637" y="1358"/>
                  </a:lnTo>
                  <a:lnTo>
                    <a:pt x="2627" y="1308"/>
                  </a:lnTo>
                  <a:lnTo>
                    <a:pt x="2617" y="1260"/>
                  </a:lnTo>
                  <a:lnTo>
                    <a:pt x="2605" y="1214"/>
                  </a:lnTo>
                  <a:lnTo>
                    <a:pt x="2592" y="1170"/>
                  </a:lnTo>
                  <a:lnTo>
                    <a:pt x="2577" y="1127"/>
                  </a:lnTo>
                  <a:lnTo>
                    <a:pt x="2560" y="1087"/>
                  </a:lnTo>
                  <a:lnTo>
                    <a:pt x="2542" y="1047"/>
                  </a:lnTo>
                  <a:lnTo>
                    <a:pt x="2523" y="1011"/>
                  </a:lnTo>
                  <a:lnTo>
                    <a:pt x="2503" y="975"/>
                  </a:lnTo>
                  <a:lnTo>
                    <a:pt x="2479" y="942"/>
                  </a:lnTo>
                  <a:lnTo>
                    <a:pt x="2456" y="910"/>
                  </a:lnTo>
                  <a:lnTo>
                    <a:pt x="2430" y="881"/>
                  </a:lnTo>
                  <a:lnTo>
                    <a:pt x="2403" y="853"/>
                  </a:lnTo>
                  <a:lnTo>
                    <a:pt x="2375" y="827"/>
                  </a:lnTo>
                  <a:lnTo>
                    <a:pt x="2345" y="803"/>
                  </a:lnTo>
                  <a:lnTo>
                    <a:pt x="2314" y="780"/>
                  </a:lnTo>
                  <a:lnTo>
                    <a:pt x="2281" y="760"/>
                  </a:lnTo>
                  <a:lnTo>
                    <a:pt x="2247" y="742"/>
                  </a:lnTo>
                  <a:lnTo>
                    <a:pt x="2211" y="725"/>
                  </a:lnTo>
                  <a:lnTo>
                    <a:pt x="2173" y="711"/>
                  </a:lnTo>
                  <a:lnTo>
                    <a:pt x="2135" y="698"/>
                  </a:lnTo>
                  <a:lnTo>
                    <a:pt x="2095" y="688"/>
                  </a:lnTo>
                  <a:lnTo>
                    <a:pt x="2054" y="679"/>
                  </a:lnTo>
                  <a:lnTo>
                    <a:pt x="2011" y="672"/>
                  </a:lnTo>
                  <a:lnTo>
                    <a:pt x="1967" y="667"/>
                  </a:lnTo>
                  <a:lnTo>
                    <a:pt x="1922" y="663"/>
                  </a:lnTo>
                  <a:lnTo>
                    <a:pt x="1875" y="662"/>
                  </a:lnTo>
                  <a:lnTo>
                    <a:pt x="1843" y="663"/>
                  </a:lnTo>
                  <a:lnTo>
                    <a:pt x="1810" y="664"/>
                  </a:lnTo>
                  <a:lnTo>
                    <a:pt x="1773" y="668"/>
                  </a:lnTo>
                  <a:lnTo>
                    <a:pt x="1735" y="671"/>
                  </a:lnTo>
                  <a:lnTo>
                    <a:pt x="1691" y="676"/>
                  </a:lnTo>
                  <a:lnTo>
                    <a:pt x="1642" y="681"/>
                  </a:lnTo>
                  <a:lnTo>
                    <a:pt x="1586" y="688"/>
                  </a:lnTo>
                  <a:lnTo>
                    <a:pt x="1523" y="695"/>
                  </a:lnTo>
                  <a:lnTo>
                    <a:pt x="1523" y="2766"/>
                  </a:lnTo>
                  <a:close/>
                  <a:moveTo>
                    <a:pt x="1523" y="4114"/>
                  </a:moveTo>
                  <a:lnTo>
                    <a:pt x="2027" y="4226"/>
                  </a:lnTo>
                  <a:lnTo>
                    <a:pt x="2027" y="4512"/>
                  </a:lnTo>
                  <a:lnTo>
                    <a:pt x="51" y="4512"/>
                  </a:lnTo>
                  <a:lnTo>
                    <a:pt x="51" y="4226"/>
                  </a:lnTo>
                  <a:lnTo>
                    <a:pt x="501" y="4114"/>
                  </a:lnTo>
                  <a:lnTo>
                    <a:pt x="501" y="662"/>
                  </a:lnTo>
                  <a:lnTo>
                    <a:pt x="0" y="662"/>
                  </a:lnTo>
                  <a:lnTo>
                    <a:pt x="0" y="367"/>
                  </a:lnTo>
                  <a:lnTo>
                    <a:pt x="1210" y="0"/>
                  </a:lnTo>
                  <a:lnTo>
                    <a:pt x="1523" y="0"/>
                  </a:lnTo>
                  <a:lnTo>
                    <a:pt x="1523" y="412"/>
                  </a:lnTo>
                  <a:lnTo>
                    <a:pt x="1625" y="352"/>
                  </a:lnTo>
                  <a:lnTo>
                    <a:pt x="1719" y="298"/>
                  </a:lnTo>
                  <a:lnTo>
                    <a:pt x="1806" y="250"/>
                  </a:lnTo>
                  <a:lnTo>
                    <a:pt x="1886" y="208"/>
                  </a:lnTo>
                  <a:lnTo>
                    <a:pt x="1924" y="189"/>
                  </a:lnTo>
                  <a:lnTo>
                    <a:pt x="1960" y="170"/>
                  </a:lnTo>
                  <a:lnTo>
                    <a:pt x="1995" y="154"/>
                  </a:lnTo>
                  <a:lnTo>
                    <a:pt x="2028" y="139"/>
                  </a:lnTo>
                  <a:lnTo>
                    <a:pt x="2061" y="125"/>
                  </a:lnTo>
                  <a:lnTo>
                    <a:pt x="2092" y="110"/>
                  </a:lnTo>
                  <a:lnTo>
                    <a:pt x="2123" y="98"/>
                  </a:lnTo>
                  <a:lnTo>
                    <a:pt x="2153" y="87"/>
                  </a:lnTo>
                  <a:lnTo>
                    <a:pt x="2182" y="77"/>
                  </a:lnTo>
                  <a:lnTo>
                    <a:pt x="2210" y="68"/>
                  </a:lnTo>
                  <a:lnTo>
                    <a:pt x="2237" y="60"/>
                  </a:lnTo>
                  <a:lnTo>
                    <a:pt x="2264" y="53"/>
                  </a:lnTo>
                  <a:lnTo>
                    <a:pt x="2290" y="45"/>
                  </a:lnTo>
                  <a:lnTo>
                    <a:pt x="2317" y="39"/>
                  </a:lnTo>
                  <a:lnTo>
                    <a:pt x="2342" y="34"/>
                  </a:lnTo>
                  <a:lnTo>
                    <a:pt x="2367" y="30"/>
                  </a:lnTo>
                  <a:lnTo>
                    <a:pt x="2393" y="26"/>
                  </a:lnTo>
                  <a:lnTo>
                    <a:pt x="2418" y="23"/>
                  </a:lnTo>
                  <a:lnTo>
                    <a:pt x="2444" y="21"/>
                  </a:lnTo>
                  <a:lnTo>
                    <a:pt x="2470" y="19"/>
                  </a:lnTo>
                  <a:lnTo>
                    <a:pt x="2522" y="16"/>
                  </a:lnTo>
                  <a:lnTo>
                    <a:pt x="2575" y="15"/>
                  </a:lnTo>
                  <a:lnTo>
                    <a:pt x="2638" y="17"/>
                  </a:lnTo>
                  <a:lnTo>
                    <a:pt x="2699" y="23"/>
                  </a:lnTo>
                  <a:lnTo>
                    <a:pt x="2758" y="31"/>
                  </a:lnTo>
                  <a:lnTo>
                    <a:pt x="2817" y="43"/>
                  </a:lnTo>
                  <a:lnTo>
                    <a:pt x="2875" y="60"/>
                  </a:lnTo>
                  <a:lnTo>
                    <a:pt x="2932" y="78"/>
                  </a:lnTo>
                  <a:lnTo>
                    <a:pt x="2987" y="100"/>
                  </a:lnTo>
                  <a:lnTo>
                    <a:pt x="3040" y="126"/>
                  </a:lnTo>
                  <a:lnTo>
                    <a:pt x="3093" y="154"/>
                  </a:lnTo>
                  <a:lnTo>
                    <a:pt x="3142" y="185"/>
                  </a:lnTo>
                  <a:lnTo>
                    <a:pt x="3192" y="219"/>
                  </a:lnTo>
                  <a:lnTo>
                    <a:pt x="3239" y="257"/>
                  </a:lnTo>
                  <a:lnTo>
                    <a:pt x="3285" y="296"/>
                  </a:lnTo>
                  <a:lnTo>
                    <a:pt x="3328" y="339"/>
                  </a:lnTo>
                  <a:lnTo>
                    <a:pt x="3370" y="384"/>
                  </a:lnTo>
                  <a:lnTo>
                    <a:pt x="3409" y="432"/>
                  </a:lnTo>
                  <a:lnTo>
                    <a:pt x="3448" y="482"/>
                  </a:lnTo>
                  <a:lnTo>
                    <a:pt x="3484" y="535"/>
                  </a:lnTo>
                  <a:lnTo>
                    <a:pt x="3517" y="590"/>
                  </a:lnTo>
                  <a:lnTo>
                    <a:pt x="3550" y="647"/>
                  </a:lnTo>
                  <a:lnTo>
                    <a:pt x="3579" y="707"/>
                  </a:lnTo>
                  <a:lnTo>
                    <a:pt x="3605" y="769"/>
                  </a:lnTo>
                  <a:lnTo>
                    <a:pt x="3631" y="833"/>
                  </a:lnTo>
                  <a:lnTo>
                    <a:pt x="3653" y="899"/>
                  </a:lnTo>
                  <a:lnTo>
                    <a:pt x="3674" y="967"/>
                  </a:lnTo>
                  <a:lnTo>
                    <a:pt x="3691" y="1036"/>
                  </a:lnTo>
                  <a:lnTo>
                    <a:pt x="3706" y="1108"/>
                  </a:lnTo>
                  <a:lnTo>
                    <a:pt x="3718" y="1181"/>
                  </a:lnTo>
                  <a:lnTo>
                    <a:pt x="3728" y="1256"/>
                  </a:lnTo>
                  <a:lnTo>
                    <a:pt x="3735" y="1332"/>
                  </a:lnTo>
                  <a:lnTo>
                    <a:pt x="3740" y="1410"/>
                  </a:lnTo>
                  <a:lnTo>
                    <a:pt x="3742" y="1491"/>
                  </a:lnTo>
                  <a:lnTo>
                    <a:pt x="3740" y="1582"/>
                  </a:lnTo>
                  <a:lnTo>
                    <a:pt x="3733" y="1672"/>
                  </a:lnTo>
                  <a:lnTo>
                    <a:pt x="3724" y="1760"/>
                  </a:lnTo>
                  <a:lnTo>
                    <a:pt x="3711" y="1846"/>
                  </a:lnTo>
                  <a:lnTo>
                    <a:pt x="3694" y="1929"/>
                  </a:lnTo>
                  <a:lnTo>
                    <a:pt x="3674" y="2010"/>
                  </a:lnTo>
                  <a:lnTo>
                    <a:pt x="3649" y="2089"/>
                  </a:lnTo>
                  <a:lnTo>
                    <a:pt x="3622" y="2167"/>
                  </a:lnTo>
                  <a:lnTo>
                    <a:pt x="3590" y="2241"/>
                  </a:lnTo>
                  <a:lnTo>
                    <a:pt x="3556" y="2313"/>
                  </a:lnTo>
                  <a:lnTo>
                    <a:pt x="3518" y="2383"/>
                  </a:lnTo>
                  <a:lnTo>
                    <a:pt x="3478" y="2449"/>
                  </a:lnTo>
                  <a:lnTo>
                    <a:pt x="3433" y="2514"/>
                  </a:lnTo>
                  <a:lnTo>
                    <a:pt x="3385" y="2575"/>
                  </a:lnTo>
                  <a:lnTo>
                    <a:pt x="3334" y="2633"/>
                  </a:lnTo>
                  <a:lnTo>
                    <a:pt x="3280" y="2689"/>
                  </a:lnTo>
                  <a:lnTo>
                    <a:pt x="3224" y="2742"/>
                  </a:lnTo>
                  <a:lnTo>
                    <a:pt x="3164" y="2792"/>
                  </a:lnTo>
                  <a:lnTo>
                    <a:pt x="3101" y="2839"/>
                  </a:lnTo>
                  <a:lnTo>
                    <a:pt x="3036" y="2883"/>
                  </a:lnTo>
                  <a:lnTo>
                    <a:pt x="2967" y="2924"/>
                  </a:lnTo>
                  <a:lnTo>
                    <a:pt x="2896" y="2961"/>
                  </a:lnTo>
                  <a:lnTo>
                    <a:pt x="2821" y="2996"/>
                  </a:lnTo>
                  <a:lnTo>
                    <a:pt x="2744" y="3026"/>
                  </a:lnTo>
                  <a:lnTo>
                    <a:pt x="2665" y="3054"/>
                  </a:lnTo>
                  <a:lnTo>
                    <a:pt x="2583" y="3078"/>
                  </a:lnTo>
                  <a:lnTo>
                    <a:pt x="2498" y="3098"/>
                  </a:lnTo>
                  <a:lnTo>
                    <a:pt x="2411" y="3115"/>
                  </a:lnTo>
                  <a:lnTo>
                    <a:pt x="2322" y="3129"/>
                  </a:lnTo>
                  <a:lnTo>
                    <a:pt x="2230" y="3139"/>
                  </a:lnTo>
                  <a:lnTo>
                    <a:pt x="2136" y="3144"/>
                  </a:lnTo>
                  <a:lnTo>
                    <a:pt x="2039" y="3146"/>
                  </a:lnTo>
                  <a:lnTo>
                    <a:pt x="1992" y="3146"/>
                  </a:lnTo>
                  <a:lnTo>
                    <a:pt x="1938" y="3145"/>
                  </a:lnTo>
                  <a:lnTo>
                    <a:pt x="1878" y="3143"/>
                  </a:lnTo>
                  <a:lnTo>
                    <a:pt x="1813" y="3140"/>
                  </a:lnTo>
                  <a:lnTo>
                    <a:pt x="1745" y="3136"/>
                  </a:lnTo>
                  <a:lnTo>
                    <a:pt x="1673" y="3131"/>
                  </a:lnTo>
                  <a:lnTo>
                    <a:pt x="1599" y="3124"/>
                  </a:lnTo>
                  <a:lnTo>
                    <a:pt x="1523" y="3115"/>
                  </a:lnTo>
                  <a:lnTo>
                    <a:pt x="1523" y="411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27" name="Google Shape;727;p68"/>
            <p:cNvSpPr/>
            <p:nvPr/>
          </p:nvSpPr>
          <p:spPr>
            <a:xfrm>
              <a:off x="1106488" y="5646738"/>
              <a:ext cx="374654" cy="336555"/>
            </a:xfrm>
            <a:custGeom>
              <a:avLst/>
              <a:gdLst/>
              <a:ahLst/>
              <a:cxnLst/>
              <a:rect l="l" t="t" r="r" b="b"/>
              <a:pathLst>
                <a:path w="5911" h="5293" extrusionOk="0">
                  <a:moveTo>
                    <a:pt x="5143" y="3781"/>
                  </a:moveTo>
                  <a:lnTo>
                    <a:pt x="5143" y="1511"/>
                  </a:lnTo>
                  <a:lnTo>
                    <a:pt x="3612" y="1511"/>
                  </a:lnTo>
                  <a:lnTo>
                    <a:pt x="3612" y="591"/>
                  </a:lnTo>
                  <a:lnTo>
                    <a:pt x="3019" y="591"/>
                  </a:lnTo>
                  <a:lnTo>
                    <a:pt x="3019" y="0"/>
                  </a:lnTo>
                  <a:lnTo>
                    <a:pt x="0" y="0"/>
                  </a:lnTo>
                  <a:lnTo>
                    <a:pt x="0" y="5293"/>
                  </a:lnTo>
                  <a:lnTo>
                    <a:pt x="5911" y="5293"/>
                  </a:lnTo>
                  <a:lnTo>
                    <a:pt x="5911" y="3781"/>
                  </a:lnTo>
                  <a:lnTo>
                    <a:pt x="5143" y="3781"/>
                  </a:lnTo>
                  <a:close/>
                  <a:moveTo>
                    <a:pt x="4992" y="3781"/>
                  </a:moveTo>
                  <a:lnTo>
                    <a:pt x="3613" y="3781"/>
                  </a:lnTo>
                  <a:lnTo>
                    <a:pt x="3613" y="1662"/>
                  </a:lnTo>
                  <a:lnTo>
                    <a:pt x="4992" y="1662"/>
                  </a:lnTo>
                  <a:lnTo>
                    <a:pt x="4992" y="3781"/>
                  </a:lnTo>
                  <a:close/>
                  <a:moveTo>
                    <a:pt x="4992" y="1662"/>
                  </a:moveTo>
                  <a:lnTo>
                    <a:pt x="4992" y="1662"/>
                  </a:lnTo>
                  <a:close/>
                  <a:moveTo>
                    <a:pt x="151" y="3174"/>
                  </a:moveTo>
                  <a:lnTo>
                    <a:pt x="1735" y="3174"/>
                  </a:lnTo>
                  <a:lnTo>
                    <a:pt x="1735" y="3781"/>
                  </a:lnTo>
                  <a:lnTo>
                    <a:pt x="151" y="3781"/>
                  </a:lnTo>
                  <a:lnTo>
                    <a:pt x="151" y="3174"/>
                  </a:lnTo>
                  <a:close/>
                  <a:moveTo>
                    <a:pt x="151" y="742"/>
                  </a:moveTo>
                  <a:lnTo>
                    <a:pt x="2867" y="742"/>
                  </a:lnTo>
                  <a:lnTo>
                    <a:pt x="2867" y="1511"/>
                  </a:lnTo>
                  <a:lnTo>
                    <a:pt x="151" y="1511"/>
                  </a:lnTo>
                  <a:lnTo>
                    <a:pt x="151" y="742"/>
                  </a:lnTo>
                  <a:close/>
                  <a:moveTo>
                    <a:pt x="2867" y="1662"/>
                  </a:moveTo>
                  <a:lnTo>
                    <a:pt x="2867" y="3781"/>
                  </a:lnTo>
                  <a:lnTo>
                    <a:pt x="1886" y="3781"/>
                  </a:lnTo>
                  <a:lnTo>
                    <a:pt x="1886" y="3022"/>
                  </a:lnTo>
                  <a:lnTo>
                    <a:pt x="151" y="3022"/>
                  </a:lnTo>
                  <a:lnTo>
                    <a:pt x="151" y="1662"/>
                  </a:lnTo>
                  <a:lnTo>
                    <a:pt x="2867" y="1662"/>
                  </a:lnTo>
                  <a:close/>
                  <a:moveTo>
                    <a:pt x="151" y="3932"/>
                  </a:moveTo>
                  <a:lnTo>
                    <a:pt x="1735" y="3932"/>
                  </a:lnTo>
                  <a:lnTo>
                    <a:pt x="1735" y="5142"/>
                  </a:lnTo>
                  <a:lnTo>
                    <a:pt x="151" y="5142"/>
                  </a:lnTo>
                  <a:lnTo>
                    <a:pt x="151" y="3932"/>
                  </a:lnTo>
                  <a:close/>
                  <a:moveTo>
                    <a:pt x="1886" y="3932"/>
                  </a:moveTo>
                  <a:lnTo>
                    <a:pt x="2867" y="3932"/>
                  </a:lnTo>
                  <a:lnTo>
                    <a:pt x="2867" y="5142"/>
                  </a:lnTo>
                  <a:lnTo>
                    <a:pt x="1886" y="5142"/>
                  </a:lnTo>
                  <a:lnTo>
                    <a:pt x="1886" y="3932"/>
                  </a:lnTo>
                  <a:close/>
                  <a:moveTo>
                    <a:pt x="3019" y="3932"/>
                  </a:moveTo>
                  <a:lnTo>
                    <a:pt x="3461" y="3932"/>
                  </a:lnTo>
                  <a:lnTo>
                    <a:pt x="3461" y="5142"/>
                  </a:lnTo>
                  <a:lnTo>
                    <a:pt x="3019" y="5142"/>
                  </a:lnTo>
                  <a:lnTo>
                    <a:pt x="3019" y="3932"/>
                  </a:lnTo>
                  <a:close/>
                  <a:moveTo>
                    <a:pt x="3019" y="1662"/>
                  </a:moveTo>
                  <a:lnTo>
                    <a:pt x="3461" y="1662"/>
                  </a:lnTo>
                  <a:lnTo>
                    <a:pt x="3461" y="3781"/>
                  </a:lnTo>
                  <a:lnTo>
                    <a:pt x="3019" y="3781"/>
                  </a:lnTo>
                  <a:lnTo>
                    <a:pt x="3019" y="1662"/>
                  </a:lnTo>
                  <a:close/>
                  <a:moveTo>
                    <a:pt x="3019" y="3781"/>
                  </a:moveTo>
                  <a:lnTo>
                    <a:pt x="3019" y="3781"/>
                  </a:lnTo>
                  <a:close/>
                  <a:moveTo>
                    <a:pt x="3461" y="1511"/>
                  </a:moveTo>
                  <a:lnTo>
                    <a:pt x="3019" y="1511"/>
                  </a:lnTo>
                  <a:lnTo>
                    <a:pt x="3019" y="742"/>
                  </a:lnTo>
                  <a:lnTo>
                    <a:pt x="3461" y="742"/>
                  </a:lnTo>
                  <a:lnTo>
                    <a:pt x="3461" y="1511"/>
                  </a:lnTo>
                  <a:close/>
                  <a:moveTo>
                    <a:pt x="3461" y="742"/>
                  </a:moveTo>
                  <a:lnTo>
                    <a:pt x="3461" y="742"/>
                  </a:lnTo>
                  <a:close/>
                  <a:moveTo>
                    <a:pt x="151" y="151"/>
                  </a:moveTo>
                  <a:lnTo>
                    <a:pt x="2867" y="151"/>
                  </a:lnTo>
                  <a:lnTo>
                    <a:pt x="2867" y="591"/>
                  </a:lnTo>
                  <a:lnTo>
                    <a:pt x="151" y="591"/>
                  </a:lnTo>
                  <a:lnTo>
                    <a:pt x="151" y="151"/>
                  </a:lnTo>
                  <a:close/>
                  <a:moveTo>
                    <a:pt x="3612" y="3932"/>
                  </a:moveTo>
                  <a:lnTo>
                    <a:pt x="4992" y="3932"/>
                  </a:lnTo>
                  <a:lnTo>
                    <a:pt x="4992" y="5142"/>
                  </a:lnTo>
                  <a:lnTo>
                    <a:pt x="3612" y="5142"/>
                  </a:lnTo>
                  <a:lnTo>
                    <a:pt x="3612" y="3932"/>
                  </a:lnTo>
                  <a:close/>
                  <a:moveTo>
                    <a:pt x="3612" y="5142"/>
                  </a:moveTo>
                  <a:lnTo>
                    <a:pt x="3612" y="5142"/>
                  </a:lnTo>
                  <a:close/>
                  <a:moveTo>
                    <a:pt x="5760" y="5142"/>
                  </a:moveTo>
                  <a:lnTo>
                    <a:pt x="5143" y="5142"/>
                  </a:lnTo>
                  <a:lnTo>
                    <a:pt x="5143" y="3932"/>
                  </a:lnTo>
                  <a:lnTo>
                    <a:pt x="5760" y="3932"/>
                  </a:lnTo>
                  <a:lnTo>
                    <a:pt x="5760" y="514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728" name="Google Shape;728;p68"/>
          <p:cNvSpPr/>
          <p:nvPr/>
        </p:nvSpPr>
        <p:spPr>
          <a:xfrm>
            <a:off x="4567238" y="2973013"/>
            <a:ext cx="3167700" cy="2170500"/>
          </a:xfrm>
          <a:prstGeom prst="rect">
            <a:avLst/>
          </a:prstGeom>
          <a:solidFill>
            <a:srgbClr val="3434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29" name="Google Shape;729;p68"/>
          <p:cNvSpPr/>
          <p:nvPr/>
        </p:nvSpPr>
        <p:spPr>
          <a:xfrm>
            <a:off x="5891488" y="1499181"/>
            <a:ext cx="1745100" cy="1371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0" name="Google Shape;730;p68"/>
          <p:cNvSpPr/>
          <p:nvPr/>
        </p:nvSpPr>
        <p:spPr>
          <a:xfrm rot="-5400000">
            <a:off x="7345307" y="1286801"/>
            <a:ext cx="239700" cy="3357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1" name="Google Shape;731;p68"/>
          <p:cNvSpPr/>
          <p:nvPr/>
        </p:nvSpPr>
        <p:spPr>
          <a:xfrm>
            <a:off x="5776755" y="1316299"/>
            <a:ext cx="239700" cy="1768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2" name="Google Shape;732;p68"/>
          <p:cNvSpPr/>
          <p:nvPr/>
        </p:nvSpPr>
        <p:spPr>
          <a:xfrm>
            <a:off x="7555901" y="1316299"/>
            <a:ext cx="239700" cy="3827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3" name="Google Shape;733;p68"/>
          <p:cNvSpPr/>
          <p:nvPr/>
        </p:nvSpPr>
        <p:spPr>
          <a:xfrm rot="-5400000">
            <a:off x="6671205" y="431360"/>
            <a:ext cx="239700" cy="2009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4" name="Google Shape;734;p68"/>
          <p:cNvSpPr txBox="1">
            <a:spLocks noGrp="1"/>
          </p:cNvSpPr>
          <p:nvPr>
            <p:ph type="body" idx="1"/>
          </p:nvPr>
        </p:nvSpPr>
        <p:spPr>
          <a:xfrm>
            <a:off x="4815000" y="3380127"/>
            <a:ext cx="2505900" cy="14049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lt1"/>
              </a:buClr>
              <a:buSzPts val="600"/>
              <a:buFont typeface="Arial"/>
              <a:buNone/>
              <a:defRPr sz="600" b="0">
                <a:solidFill>
                  <a:schemeClr val="lt1"/>
                </a:solidFill>
              </a:defRPr>
            </a:lvl1pPr>
            <a:lvl2pPr marL="914400" lvl="1" indent="-228600" algn="l" rtl="0">
              <a:lnSpc>
                <a:spcPct val="100000"/>
              </a:lnSpc>
              <a:spcBef>
                <a:spcPts val="400"/>
              </a:spcBef>
              <a:spcAft>
                <a:spcPts val="0"/>
              </a:spcAft>
              <a:buClr>
                <a:schemeClr val="lt1"/>
              </a:buClr>
              <a:buSzPts val="900"/>
              <a:buFont typeface="Arial"/>
              <a:buNone/>
              <a:defRPr sz="900" b="0">
                <a:solidFill>
                  <a:schemeClr val="lt1"/>
                </a:solidFill>
              </a:defRPr>
            </a:lvl2pPr>
            <a:lvl3pPr marL="1371600" lvl="2" indent="-228600" algn="l" rtl="0">
              <a:lnSpc>
                <a:spcPct val="100000"/>
              </a:lnSpc>
              <a:spcBef>
                <a:spcPts val="0"/>
              </a:spcBef>
              <a:spcAft>
                <a:spcPts val="0"/>
              </a:spcAft>
              <a:buClr>
                <a:schemeClr val="lt1"/>
              </a:buClr>
              <a:buSzPts val="900"/>
              <a:buFont typeface="Arial"/>
              <a:buNone/>
              <a:defRPr sz="900" b="0">
                <a:solidFill>
                  <a:schemeClr val="lt1"/>
                </a:solidFill>
              </a:defRPr>
            </a:lvl3pPr>
            <a:lvl4pPr marL="1828800" lvl="3" indent="-228600" algn="l" rtl="0">
              <a:lnSpc>
                <a:spcPct val="100000"/>
              </a:lnSpc>
              <a:spcBef>
                <a:spcPts val="0"/>
              </a:spcBef>
              <a:spcAft>
                <a:spcPts val="0"/>
              </a:spcAft>
              <a:buClr>
                <a:schemeClr val="lt1"/>
              </a:buClr>
              <a:buSzPts val="900"/>
              <a:buFont typeface="Arial"/>
              <a:buNone/>
              <a:defRPr sz="900" b="0">
                <a:solidFill>
                  <a:schemeClr val="lt1"/>
                </a:solidFill>
              </a:defRPr>
            </a:lvl4pPr>
            <a:lvl5pPr marL="2286000" lvl="4" indent="-228600" algn="l" rtl="0">
              <a:lnSpc>
                <a:spcPct val="100000"/>
              </a:lnSpc>
              <a:spcBef>
                <a:spcPts val="0"/>
              </a:spcBef>
              <a:spcAft>
                <a:spcPts val="0"/>
              </a:spcAft>
              <a:buClr>
                <a:schemeClr val="lt1"/>
              </a:buClr>
              <a:buSzPts val="900"/>
              <a:buFont typeface="Arial"/>
              <a:buNone/>
              <a:defRPr sz="900" b="0">
                <a:solidFill>
                  <a:schemeClr val="lt1"/>
                </a:solidFill>
              </a:defRPr>
            </a:lvl5pPr>
            <a:lvl6pPr marL="2743200" lvl="5" indent="-228600" algn="l" rtl="0">
              <a:lnSpc>
                <a:spcPct val="100000"/>
              </a:lnSpc>
              <a:spcBef>
                <a:spcPts val="0"/>
              </a:spcBef>
              <a:spcAft>
                <a:spcPts val="0"/>
              </a:spcAft>
              <a:buClr>
                <a:schemeClr val="lt1"/>
              </a:buClr>
              <a:buSzPts val="900"/>
              <a:buFont typeface="Arial"/>
              <a:buNone/>
              <a:defRPr sz="900">
                <a:solidFill>
                  <a:schemeClr val="lt1"/>
                </a:solidFill>
              </a:defRPr>
            </a:lvl6pPr>
            <a:lvl7pPr marL="3200400" lvl="6" indent="-228600" algn="l" rtl="0">
              <a:lnSpc>
                <a:spcPct val="100000"/>
              </a:lnSpc>
              <a:spcBef>
                <a:spcPts val="0"/>
              </a:spcBef>
              <a:spcAft>
                <a:spcPts val="0"/>
              </a:spcAft>
              <a:buClr>
                <a:schemeClr val="lt1"/>
              </a:buClr>
              <a:buSzPts val="900"/>
              <a:buFont typeface="Arial"/>
              <a:buNone/>
              <a:defRPr sz="900">
                <a:solidFill>
                  <a:schemeClr val="lt1"/>
                </a:solidFill>
              </a:defRPr>
            </a:lvl7pPr>
            <a:lvl8pPr marL="3657600" lvl="7" indent="-228600" algn="l" rtl="0">
              <a:lnSpc>
                <a:spcPct val="100000"/>
              </a:lnSpc>
              <a:spcBef>
                <a:spcPts val="0"/>
              </a:spcBef>
              <a:spcAft>
                <a:spcPts val="0"/>
              </a:spcAft>
              <a:buClr>
                <a:schemeClr val="lt1"/>
              </a:buClr>
              <a:buSzPts val="900"/>
              <a:buFont typeface="Arial"/>
              <a:buNone/>
              <a:defRPr sz="900">
                <a:solidFill>
                  <a:schemeClr val="lt1"/>
                </a:solidFill>
              </a:defRPr>
            </a:lvl8pPr>
            <a:lvl9pPr marL="4114800" lvl="8" indent="-228600" algn="l" rtl="0">
              <a:lnSpc>
                <a:spcPct val="100000"/>
              </a:lnSpc>
              <a:spcBef>
                <a:spcPts val="0"/>
              </a:spcBef>
              <a:spcAft>
                <a:spcPts val="0"/>
              </a:spcAft>
              <a:buClr>
                <a:schemeClr val="lt1"/>
              </a:buClr>
              <a:buSzPts val="900"/>
              <a:buFont typeface="Arial"/>
              <a:buNone/>
              <a:defRPr sz="900">
                <a:solidFill>
                  <a:schemeClr val="lt1"/>
                </a:solidFill>
              </a:defRPr>
            </a:lvl9pPr>
          </a:lstStyle>
          <a:p>
            <a:endParaRPr/>
          </a:p>
        </p:txBody>
      </p:sp>
      <p:sp>
        <p:nvSpPr>
          <p:cNvPr id="735" name="Google Shape;735;p68"/>
          <p:cNvSpPr/>
          <p:nvPr/>
        </p:nvSpPr>
        <p:spPr>
          <a:xfrm>
            <a:off x="6315132" y="1751472"/>
            <a:ext cx="981989" cy="86703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1_Basic style 3">
  <p:cSld name="1_Basic style 3">
    <p:spTree>
      <p:nvGrpSpPr>
        <p:cNvPr id="1" name="Shape 736"/>
        <p:cNvGrpSpPr/>
        <p:nvPr/>
      </p:nvGrpSpPr>
      <p:grpSpPr>
        <a:xfrm>
          <a:off x="0" y="0"/>
          <a:ext cx="0" cy="0"/>
          <a:chOff x="0" y="0"/>
          <a:chExt cx="0" cy="0"/>
        </a:xfrm>
      </p:grpSpPr>
      <p:sp>
        <p:nvSpPr>
          <p:cNvPr id="737" name="Google Shape;737;p69"/>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8" name="Google Shape;738;p69"/>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39" name="Google Shape;739;p6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40" name="Google Shape;740;p69"/>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741" name="Google Shape;741;p69"/>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Basic style 4">
  <p:cSld name="Basic style 4">
    <p:spTree>
      <p:nvGrpSpPr>
        <p:cNvPr id="1" name="Shape 742"/>
        <p:cNvGrpSpPr/>
        <p:nvPr/>
      </p:nvGrpSpPr>
      <p:grpSpPr>
        <a:xfrm>
          <a:off x="0" y="0"/>
          <a:ext cx="0" cy="0"/>
          <a:chOff x="0" y="0"/>
          <a:chExt cx="0" cy="0"/>
        </a:xfrm>
      </p:grpSpPr>
      <p:sp>
        <p:nvSpPr>
          <p:cNvPr id="743" name="Google Shape;743;p70"/>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4" name="Google Shape;744;p70"/>
          <p:cNvSpPr txBox="1">
            <a:spLocks noGrp="1"/>
          </p:cNvSpPr>
          <p:nvPr>
            <p:ph type="body" idx="1"/>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700"/>
              <a:buNone/>
              <a:defRPr sz="1700" b="0">
                <a:solidFill>
                  <a:schemeClr val="dk2"/>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745" name="Google Shape;745;p70"/>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46" name="Google Shape;746;p7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47" name="Google Shape;747;p7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748" name="Google Shape;748;p7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Empty with footer">
  <p:cSld name="Empty with footer">
    <p:spTree>
      <p:nvGrpSpPr>
        <p:cNvPr id="1" name="Shape 749"/>
        <p:cNvGrpSpPr/>
        <p:nvPr/>
      </p:nvGrpSpPr>
      <p:grpSpPr>
        <a:xfrm>
          <a:off x="0" y="0"/>
          <a:ext cx="0" cy="0"/>
          <a:chOff x="0" y="0"/>
          <a:chExt cx="0" cy="0"/>
        </a:xfrm>
      </p:grpSpPr>
      <p:sp>
        <p:nvSpPr>
          <p:cNvPr id="750" name="Google Shape;750;p71"/>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51" name="Google Shape;751;p7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2" name="Google Shape;752;p71"/>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753" name="Google Shape;753;p71"/>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3">
  <p:cSld name="3_Title 3">
    <p:spTree>
      <p:nvGrpSpPr>
        <p:cNvPr id="1" name="Shape 57"/>
        <p:cNvGrpSpPr/>
        <p:nvPr/>
      </p:nvGrpSpPr>
      <p:grpSpPr>
        <a:xfrm>
          <a:off x="0" y="0"/>
          <a:ext cx="0" cy="0"/>
          <a:chOff x="0" y="0"/>
          <a:chExt cx="0" cy="0"/>
        </a:xfrm>
      </p:grpSpPr>
      <p:sp>
        <p:nvSpPr>
          <p:cNvPr id="58" name="Google Shape;58;p8"/>
          <p:cNvSpPr/>
          <p:nvPr/>
        </p:nvSpPr>
        <p:spPr>
          <a:xfrm>
            <a:off x="-12700" y="821531"/>
            <a:ext cx="9156600" cy="4322100"/>
          </a:xfrm>
          <a:prstGeom prst="rect">
            <a:avLst/>
          </a:prstGeom>
          <a:solidFill>
            <a:srgbClr val="95C154"/>
          </a:solidFill>
          <a:ln w="9525" cap="flat" cmpd="sng">
            <a:solidFill>
              <a:srgbClr val="72B5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59" name="Google Shape;59;p8"/>
          <p:cNvSpPr txBox="1">
            <a:spLocks noGrp="1"/>
          </p:cNvSpPr>
          <p:nvPr>
            <p:ph type="ctrTitle"/>
          </p:nvPr>
        </p:nvSpPr>
        <p:spPr>
          <a:xfrm>
            <a:off x="465311" y="1573939"/>
            <a:ext cx="7909500" cy="97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ubTitle" idx="1"/>
          </p:nvPr>
        </p:nvSpPr>
        <p:spPr>
          <a:xfrm>
            <a:off x="465311" y="2733768"/>
            <a:ext cx="7923000" cy="918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00"/>
              </a:spcBef>
              <a:spcAft>
                <a:spcPts val="0"/>
              </a:spcAft>
              <a:buSzPts val="2000"/>
              <a:buFont typeface="Verdana"/>
              <a:buNone/>
              <a:defRPr/>
            </a:lvl1pPr>
            <a:lvl2pPr lvl="1" algn="l">
              <a:lnSpc>
                <a:spcPct val="100000"/>
              </a:lnSpc>
              <a:spcBef>
                <a:spcPts val="360"/>
              </a:spcBef>
              <a:spcAft>
                <a:spcPts val="0"/>
              </a:spcAft>
              <a:buSzPts val="1800"/>
              <a:buChar char="o"/>
              <a:defRPr/>
            </a:lvl2pPr>
            <a:lvl3pPr lvl="2" algn="l">
              <a:lnSpc>
                <a:spcPct val="100000"/>
              </a:lnSpc>
              <a:spcBef>
                <a:spcPts val="360"/>
              </a:spcBef>
              <a:spcAft>
                <a:spcPts val="0"/>
              </a:spcAft>
              <a:buClr>
                <a:srgbClr val="0F5494"/>
              </a:buClr>
              <a:buSzPts val="1800"/>
              <a:buChar char="-"/>
              <a:defRPr/>
            </a:lvl3pPr>
            <a:lvl4pPr lvl="3" algn="l">
              <a:lnSpc>
                <a:spcPct val="100000"/>
              </a:lnSpc>
              <a:spcBef>
                <a:spcPts val="360"/>
              </a:spcBef>
              <a:spcAft>
                <a:spcPts val="0"/>
              </a:spcAft>
              <a:buClr>
                <a:srgbClr val="1D4D8D"/>
              </a:buClr>
              <a:buSzPts val="1800"/>
              <a:buNone/>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dt" idx="10"/>
          </p:nvPr>
        </p:nvSpPr>
        <p:spPr>
          <a:xfrm>
            <a:off x="457200" y="4569972"/>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3124200" y="4569972"/>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6553200" y="4569972"/>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64" name="Google Shape;64;p8" descr="ISA2-logo-EC.png"/>
          <p:cNvPicPr preferRelativeResize="0"/>
          <p:nvPr/>
        </p:nvPicPr>
        <p:blipFill rotWithShape="1">
          <a:blip r:embed="rId2">
            <a:alphaModFix/>
          </a:blip>
          <a:srcRect/>
          <a:stretch/>
        </p:blipFill>
        <p:spPr>
          <a:xfrm>
            <a:off x="3588554" y="12390"/>
            <a:ext cx="1479379" cy="1045405"/>
          </a:xfrm>
          <a:prstGeom prst="rect">
            <a:avLst/>
          </a:prstGeom>
          <a:noFill/>
          <a:ln>
            <a:noFill/>
          </a:ln>
        </p:spPr>
      </p:pic>
      <p:pic>
        <p:nvPicPr>
          <p:cNvPr id="65" name="Google Shape;65;p8" descr="ISA2-foother.png"/>
          <p:cNvPicPr preferRelativeResize="0"/>
          <p:nvPr/>
        </p:nvPicPr>
        <p:blipFill rotWithShape="1">
          <a:blip r:embed="rId3">
            <a:alphaModFix/>
          </a:blip>
          <a:srcRect/>
          <a:stretch/>
        </p:blipFill>
        <p:spPr>
          <a:xfrm>
            <a:off x="4237360" y="4824413"/>
            <a:ext cx="506960" cy="3456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Empty">
  <p:cSld name="Empty">
    <p:spTree>
      <p:nvGrpSpPr>
        <p:cNvPr id="1" name="Shape 75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Basic style 3 - colour">
  <p:cSld name="Basic style 3 - colour">
    <p:bg>
      <p:bgPr>
        <a:solidFill>
          <a:schemeClr val="dk2"/>
        </a:solidFill>
        <a:effectLst/>
      </p:bgPr>
    </p:bg>
    <p:spTree>
      <p:nvGrpSpPr>
        <p:cNvPr id="1" name="Shape 755"/>
        <p:cNvGrpSpPr/>
        <p:nvPr/>
      </p:nvGrpSpPr>
      <p:grpSpPr>
        <a:xfrm>
          <a:off x="0" y="0"/>
          <a:ext cx="0" cy="0"/>
          <a:chOff x="0" y="0"/>
          <a:chExt cx="0" cy="0"/>
        </a:xfrm>
      </p:grpSpPr>
      <p:sp>
        <p:nvSpPr>
          <p:cNvPr id="756" name="Google Shape;756;p73"/>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7" name="Google Shape;757;p7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8" name="Google Shape;758;p7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759" name="Google Shape;759;p7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Basic style 4 - colour">
  <p:cSld name="Basic style 4 - colour">
    <p:bg>
      <p:bgPr>
        <a:solidFill>
          <a:schemeClr val="dk2"/>
        </a:solidFill>
        <a:effectLst/>
      </p:bgPr>
    </p:bg>
    <p:spTree>
      <p:nvGrpSpPr>
        <p:cNvPr id="1" name="Shape 760"/>
        <p:cNvGrpSpPr/>
        <p:nvPr/>
      </p:nvGrpSpPr>
      <p:grpSpPr>
        <a:xfrm>
          <a:off x="0" y="0"/>
          <a:ext cx="0" cy="0"/>
          <a:chOff x="0" y="0"/>
          <a:chExt cx="0" cy="0"/>
        </a:xfrm>
      </p:grpSpPr>
      <p:sp>
        <p:nvSpPr>
          <p:cNvPr id="761" name="Google Shape;761;p74"/>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2" name="Google Shape;762;p74"/>
          <p:cNvSpPr txBox="1">
            <a:spLocks noGrp="1"/>
          </p:cNvSpPr>
          <p:nvPr>
            <p:ph type="body" idx="1"/>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b="0">
                <a:solidFill>
                  <a:schemeClr val="lt1"/>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763" name="Google Shape;763;p7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64" name="Google Shape;764;p7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765" name="Google Shape;765;p7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Empty colour">
  <p:cSld name="Empty colour">
    <p:bg>
      <p:bgPr>
        <a:solidFill>
          <a:schemeClr val="dk2"/>
        </a:solidFill>
        <a:effectLst/>
      </p:bgPr>
    </p:bg>
    <p:spTree>
      <p:nvGrpSpPr>
        <p:cNvPr id="1" name="Shape 76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Empty colour with footer">
  <p:cSld name="Empty colour with footer">
    <p:bg>
      <p:bgPr>
        <a:solidFill>
          <a:schemeClr val="dk2"/>
        </a:solidFill>
        <a:effectLst/>
      </p:bgPr>
    </p:bg>
    <p:spTree>
      <p:nvGrpSpPr>
        <p:cNvPr id="1" name="Shape 767"/>
        <p:cNvGrpSpPr/>
        <p:nvPr/>
      </p:nvGrpSpPr>
      <p:grpSpPr>
        <a:xfrm>
          <a:off x="0" y="0"/>
          <a:ext cx="0" cy="0"/>
          <a:chOff x="0" y="0"/>
          <a:chExt cx="0" cy="0"/>
        </a:xfrm>
      </p:grpSpPr>
      <p:sp>
        <p:nvSpPr>
          <p:cNvPr id="768" name="Google Shape;768;p76"/>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69" name="Google Shape;769;p7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70" name="Google Shape;770;p7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771" name="Google Shape;771;p7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Empty no Footer">
  <p:cSld name="1_Empty no Footer">
    <p:spTree>
      <p:nvGrpSpPr>
        <p:cNvPr id="1" name="Shape 77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1">
  <p:cSld name="HR - Thank you">
    <p:bg>
      <p:bgPr>
        <a:solidFill>
          <a:schemeClr val="dk2"/>
        </a:solidFill>
        <a:effectLst/>
      </p:bgPr>
    </p:bg>
    <p:spTree>
      <p:nvGrpSpPr>
        <p:cNvPr id="1" name="Shape 77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722313" y="3158077"/>
            <a:ext cx="7772400" cy="102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722313" y="2032937"/>
            <a:ext cx="7772400" cy="1125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Font typeface="Verdana"/>
              <a:buNone/>
              <a:defRPr sz="2000"/>
            </a:lvl1pPr>
            <a:lvl2pPr marL="914400" lvl="1" indent="-228600" algn="l">
              <a:lnSpc>
                <a:spcPct val="100000"/>
              </a:lnSpc>
              <a:spcBef>
                <a:spcPts val="360"/>
              </a:spcBef>
              <a:spcAft>
                <a:spcPts val="0"/>
              </a:spcAft>
              <a:buSzPts val="1800"/>
              <a:buNone/>
              <a:defRPr sz="1800"/>
            </a:lvl2pPr>
            <a:lvl3pPr marL="1371600" lvl="2" indent="-228600" algn="l">
              <a:lnSpc>
                <a:spcPct val="100000"/>
              </a:lnSpc>
              <a:spcBef>
                <a:spcPts val="320"/>
              </a:spcBef>
              <a:spcAft>
                <a:spcPts val="0"/>
              </a:spcAft>
              <a:buClr>
                <a:srgbClr val="0F5494"/>
              </a:buClr>
              <a:buSzPts val="1600"/>
              <a:buFont typeface="Verdana"/>
              <a:buNone/>
              <a:defRPr sz="1600"/>
            </a:lvl3pPr>
            <a:lvl4pPr marL="1828800" lvl="3" indent="-228600" algn="l">
              <a:lnSpc>
                <a:spcPct val="100000"/>
              </a:lnSpc>
              <a:spcBef>
                <a:spcPts val="280"/>
              </a:spcBef>
              <a:spcAft>
                <a:spcPts val="0"/>
              </a:spcAft>
              <a:buClr>
                <a:srgbClr val="1D4D8D"/>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69" name="Google Shape;69;p9"/>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70" name="Google Shape;70;p9"/>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73" name="Google Shape;73;p9"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74" name="Google Shape;74;p9"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467544" y="951570"/>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10"/>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81" name="Google Shape;81;p10"/>
          <p:cNvSpPr txBox="1">
            <a:spLocks noGrp="1"/>
          </p:cNvSpPr>
          <p:nvPr>
            <p:ph type="body" idx="1"/>
          </p:nvPr>
        </p:nvSpPr>
        <p:spPr>
          <a:xfrm>
            <a:off x="468313" y="1707356"/>
            <a:ext cx="4032300" cy="2755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0"/>
          <p:cNvSpPr txBox="1">
            <a:spLocks noGrp="1"/>
          </p:cNvSpPr>
          <p:nvPr>
            <p:ph type="body" idx="2"/>
          </p:nvPr>
        </p:nvSpPr>
        <p:spPr>
          <a:xfrm>
            <a:off x="4644008" y="1707654"/>
            <a:ext cx="4032300" cy="2755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3" name="Google Shape;83;p10"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84" name="Google Shape;84;p10"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55" Type="http://schemas.openxmlformats.org/officeDocument/2006/relationships/slideLayout" Target="../slideLayouts/slideLayout7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slideLayout" Target="../slideLayouts/slideLayout71.xml"/><Relationship Id="rId58" Type="http://schemas.openxmlformats.org/officeDocument/2006/relationships/slideLayout" Target="../slideLayouts/slideLayout76.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slideLayout" Target="../slideLayouts/slideLayout75.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8313" y="951179"/>
            <a:ext cx="8229600" cy="702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2000"/>
              <a:buFont typeface="Arial"/>
              <a:buNone/>
              <a:defRPr sz="2000" b="1" i="0" u="none" strike="noStrike" cap="none">
                <a:solidFill>
                  <a:srgbClr val="0F549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9pPr>
          </a:lstStyle>
          <a:p>
            <a:endParaRPr/>
          </a:p>
        </p:txBody>
      </p:sp>
      <p:sp>
        <p:nvSpPr>
          <p:cNvPr id="7" name="Google Shape;7;p1"/>
          <p:cNvSpPr txBox="1">
            <a:spLocks noGrp="1"/>
          </p:cNvSpPr>
          <p:nvPr>
            <p:ph type="body" idx="1"/>
          </p:nvPr>
        </p:nvSpPr>
        <p:spPr>
          <a:xfrm>
            <a:off x="457200" y="1790700"/>
            <a:ext cx="8229600" cy="27255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00AEF0"/>
              </a:buClr>
              <a:buSzPts val="2000"/>
              <a:buFont typeface="Verdana"/>
              <a:buChar char="•"/>
              <a:defRPr sz="2000" b="0" i="0" u="none" strike="noStrike" cap="none">
                <a:solidFill>
                  <a:srgbClr val="0F5494"/>
                </a:solidFill>
                <a:latin typeface="Verdana"/>
                <a:ea typeface="Verdana"/>
                <a:cs typeface="Verdana"/>
                <a:sym typeface="Verdana"/>
              </a:defRPr>
            </a:lvl1pPr>
            <a:lvl2pPr marL="914400" marR="0" lvl="1" indent="-330200" algn="l" rtl="0">
              <a:lnSpc>
                <a:spcPct val="100000"/>
              </a:lnSpc>
              <a:spcBef>
                <a:spcPts val="320"/>
              </a:spcBef>
              <a:spcAft>
                <a:spcPts val="0"/>
              </a:spcAft>
              <a:buClr>
                <a:srgbClr val="00AEF0"/>
              </a:buClr>
              <a:buSzPts val="1600"/>
              <a:buFont typeface="Courier New"/>
              <a:buChar char="o"/>
              <a:defRPr sz="1600" b="0" i="0" u="none" strike="noStrike" cap="none">
                <a:solidFill>
                  <a:srgbClr val="0F5494"/>
                </a:solidFill>
                <a:latin typeface="Verdana"/>
                <a:ea typeface="Verdana"/>
                <a:cs typeface="Verdana"/>
                <a:sym typeface="Verdana"/>
              </a:defRPr>
            </a:lvl2pPr>
            <a:lvl3pPr marL="1371600" marR="0" lvl="2" indent="-317500" algn="l" rtl="0">
              <a:lnSpc>
                <a:spcPct val="100000"/>
              </a:lnSpc>
              <a:spcBef>
                <a:spcPts val="280"/>
              </a:spcBef>
              <a:spcAft>
                <a:spcPts val="0"/>
              </a:spcAft>
              <a:buClr>
                <a:srgbClr val="0F5494"/>
              </a:buClr>
              <a:buSzPts val="1400"/>
              <a:buFont typeface="Verdana"/>
              <a:buChar char="-"/>
              <a:defRPr sz="1400" b="0" i="0" u="none" strike="noStrike" cap="none">
                <a:solidFill>
                  <a:srgbClr val="0F5494"/>
                </a:solidFill>
                <a:latin typeface="Verdana"/>
                <a:ea typeface="Verdana"/>
                <a:cs typeface="Verdana"/>
                <a:sym typeface="Verdana"/>
              </a:defRPr>
            </a:lvl3pPr>
            <a:lvl4pPr marL="1828800" marR="0" lvl="3" indent="-228600" algn="l" rtl="0">
              <a:lnSpc>
                <a:spcPct val="100000"/>
              </a:lnSpc>
              <a:spcBef>
                <a:spcPts val="240"/>
              </a:spcBef>
              <a:spcAft>
                <a:spcPts val="0"/>
              </a:spcAft>
              <a:buClr>
                <a:srgbClr val="1D4D8D"/>
              </a:buClr>
              <a:buSzPts val="1200"/>
              <a:buFont typeface="Arial"/>
              <a:buNone/>
              <a:defRPr sz="1200" b="0" i="0" u="none" strike="noStrike" cap="none">
                <a:solidFill>
                  <a:srgbClr val="1D4D8D"/>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4569972"/>
            <a:ext cx="2133600" cy="357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1D4D8D"/>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9" name="Google Shape;9;p1"/>
          <p:cNvSpPr txBox="1">
            <a:spLocks noGrp="1"/>
          </p:cNvSpPr>
          <p:nvPr>
            <p:ph type="ftr" idx="11"/>
          </p:nvPr>
        </p:nvSpPr>
        <p:spPr>
          <a:xfrm>
            <a:off x="3124200" y="4569972"/>
            <a:ext cx="2895600" cy="357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1D4D8D"/>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0" name="Google Shape;10;p1"/>
          <p:cNvSpPr txBox="1">
            <a:spLocks noGrp="1"/>
          </p:cNvSpPr>
          <p:nvPr>
            <p:ph type="sldNum" idx="12"/>
          </p:nvPr>
        </p:nvSpPr>
        <p:spPr>
          <a:xfrm>
            <a:off x="6553200" y="4569972"/>
            <a:ext cx="2133600" cy="357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5" name="Google Shape;165;p20"/>
          <p:cNvSpPr txBox="1">
            <a:spLocks noGrp="1"/>
          </p:cNvSpPr>
          <p:nvPr>
            <p:ph type="body" idx="1"/>
          </p:nvPr>
        </p:nvSpPr>
        <p:spPr>
          <a:xfrm>
            <a:off x="405002" y="1087441"/>
            <a:ext cx="8334000" cy="3541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6" name="Google Shape;166;p2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7" name="Google Shape;167;p2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marR="0" lvl="0" algn="ctr" rtl="0">
              <a:spcBef>
                <a:spcPts val="0"/>
              </a:spcBef>
              <a:spcAft>
                <a:spcPts val="0"/>
              </a:spcAft>
              <a:buSzPts val="11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 id="2147483717" r:id="rId52"/>
    <p:sldLayoutId id="2147483718" r:id="rId53"/>
    <p:sldLayoutId id="2147483719" r:id="rId54"/>
    <p:sldLayoutId id="2147483720" r:id="rId55"/>
    <p:sldLayoutId id="2147483721" r:id="rId56"/>
    <p:sldLayoutId id="2147483722" r:id="rId57"/>
    <p:sldLayoutId id="2147483723" r:id="rId5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7">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unsplash.com/s/photos/service?utm_source=unsplash&amp;utm_medium=referral&amp;utm_content=creditCopyText" TargetMode="External"/><Relationship Id="rId5" Type="http://schemas.openxmlformats.org/officeDocument/2006/relationships/hyperlink" Target="https://unsplash.com/@impatrickt?utm_source=unsplash&amp;utm_medium=referral&amp;utm_content=creditCopyText"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github.com/catalogue-of-services-isa/CPSV-AP/issues?q=is%3Aopen+is%3Aissue+label%3A%22SDG+domain+model%2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joinup.ec.europa.eu/solution/core-public-service-vocabulary-application-profile/releas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github.com/catalogue-of-services-isa/Taxonomy"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business.belgium.be/en/procedure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business.belgium.b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hyperlink" Target="https://docs.google.com/forms/d/e/1FAIpQLScXSLLs_RztZpsuz7tPqmpuKxQ4VyP5Y4d-zRhPGf3bspnuEg/viewform?usp=sf_link"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docs.google.com/forms/d/e/1FAIpQLSc5YpyujqhYgcXrCdLR9WuYqIU4CNqyCf6XNS0j2adQWr8rUg/viewform?usp=sf_link"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Miguel.ALVAREZ-RODRIGUEZ@ec.europa.eu" TargetMode="External"/><Relationship Id="rId7" Type="http://schemas.openxmlformats.org/officeDocument/2006/relationships/hyperlink" Target="https://github.com/catalogue-of-services-isa/CPSV-AP"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hyperlink" Target="https://ec.europa.eu/isa2/solutions/core-public-service-vocabulary-application-profile-cpsv-ap_en" TargetMode="External"/><Relationship Id="rId5" Type="http://schemas.openxmlformats.org/officeDocument/2006/relationships/hyperlink" Target="https://ec.europa.eu/growth/single-market/single-digital-gateway_en" TargetMode="External"/><Relationship Id="rId4" Type="http://schemas.openxmlformats.org/officeDocument/2006/relationships/hyperlink" Target="mailto:barthelemy.florian@pwc.co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5.xml"/></Relationships>
</file>

<file path=ppt/slides/_rels/slide52.xml.rels><?xml version="1.0" encoding="UTF-8" standalone="yes"?>
<Relationships xmlns="http://schemas.openxmlformats.org/package/2006/relationships"><Relationship Id="rId3" Type="http://schemas.openxmlformats.org/officeDocument/2006/relationships/hyperlink" Target="https://joinup.ec.europa.eu/solution/core-public-service-vocabulary-application-profile/release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joinup.ec.europa.eu/solution/core-public-organisation-vocabulary/releases" TargetMode="External"/><Relationship Id="rId5" Type="http://schemas.openxmlformats.org/officeDocument/2006/relationships/hyperlink" Target="https://joinup.ec.europa.eu/solution/core-criterion-and-core-evidence-vocabulary/releases" TargetMode="External"/><Relationship Id="rId4" Type="http://schemas.openxmlformats.org/officeDocument/2006/relationships/hyperlink" Target="https://joinup.ec.europa.eu/solution/e-government-core-vocabularies/release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joinup.ec.europa.eu/solution/dcat-application-profile-data-portals-europe/release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joinup.ec.europa.eu/sites/default/files/release/documentation/2019-07/Presentation_0.pdf" TargetMode="External"/><Relationship Id="rId5" Type="http://schemas.openxmlformats.org/officeDocument/2006/relationships/hyperlink" Target="https://joinup.ec.europa.eu/solution/core-public-event-vocabulary/releases" TargetMode="External"/><Relationship Id="rId4" Type="http://schemas.openxmlformats.org/officeDocument/2006/relationships/hyperlink" Target="https://op.europa.eu/en/web/eu-vocabularies/eli"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Data_mode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9"/>
          <p:cNvSpPr txBox="1">
            <a:spLocks noGrp="1"/>
          </p:cNvSpPr>
          <p:nvPr>
            <p:ph type="title"/>
          </p:nvPr>
        </p:nvSpPr>
        <p:spPr>
          <a:xfrm>
            <a:off x="331650" y="2564125"/>
            <a:ext cx="4466700" cy="1989600"/>
          </a:xfrm>
          <a:prstGeom prst="rect">
            <a:avLst/>
          </a:prstGeom>
          <a:noFill/>
          <a:ln>
            <a:noFill/>
          </a:ln>
        </p:spPr>
        <p:txBody>
          <a:bodyPr spcFirstLastPara="1" wrap="square" lIns="91425" tIns="45700" rIns="91425" bIns="45700" anchor="t" anchorCtr="0">
            <a:noAutofit/>
          </a:bodyPr>
          <a:lstStyle/>
          <a:p>
            <a:pPr marL="358775" lvl="0" indent="-358775" algn="l" rtl="0">
              <a:lnSpc>
                <a:spcPct val="100000"/>
              </a:lnSpc>
              <a:spcBef>
                <a:spcPts val="0"/>
              </a:spcBef>
              <a:spcAft>
                <a:spcPts val="0"/>
              </a:spcAft>
              <a:buSzPts val="1400"/>
              <a:buNone/>
            </a:pPr>
            <a:endParaRPr sz="3200" b="1">
              <a:solidFill>
                <a:schemeClr val="lt1"/>
              </a:solidFill>
            </a:endParaRPr>
          </a:p>
          <a:p>
            <a:pPr marL="358775" lvl="0" indent="-358775" algn="l" rtl="0">
              <a:lnSpc>
                <a:spcPct val="100000"/>
              </a:lnSpc>
              <a:spcBef>
                <a:spcPts val="0"/>
              </a:spcBef>
              <a:spcAft>
                <a:spcPts val="0"/>
              </a:spcAft>
              <a:buSzPts val="1400"/>
              <a:buNone/>
            </a:pPr>
            <a:r>
              <a:rPr lang="en-GB" sz="2400" b="1" i="0" u="none" strike="noStrike" cap="none">
                <a:solidFill>
                  <a:schemeClr val="lt1"/>
                </a:solidFill>
                <a:latin typeface="Quattrocento Sans"/>
                <a:ea typeface="Quattrocento Sans"/>
                <a:cs typeface="Quattrocento Sans"/>
                <a:sym typeface="Quattrocento Sans"/>
              </a:rPr>
              <a:t>ISA</a:t>
            </a:r>
            <a:r>
              <a:rPr lang="en-GB" sz="2400" b="1" i="0" u="none" strike="noStrike" cap="none" baseline="30000">
                <a:solidFill>
                  <a:schemeClr val="lt1"/>
                </a:solidFill>
                <a:latin typeface="Quattrocento Sans"/>
                <a:ea typeface="Quattrocento Sans"/>
                <a:cs typeface="Quattrocento Sans"/>
                <a:sym typeface="Quattrocento Sans"/>
              </a:rPr>
              <a:t>2</a:t>
            </a:r>
            <a:r>
              <a:rPr lang="en-GB" sz="2400" b="1" i="0" u="none" strike="noStrike" cap="none">
                <a:solidFill>
                  <a:schemeClr val="lt1"/>
                </a:solidFill>
                <a:latin typeface="Quattrocento Sans"/>
                <a:ea typeface="Quattrocento Sans"/>
                <a:cs typeface="Quattrocento Sans"/>
                <a:sym typeface="Quattrocento Sans"/>
              </a:rPr>
              <a:t> Action: </a:t>
            </a:r>
            <a:r>
              <a:rPr lang="en-GB" sz="2400" b="1">
                <a:solidFill>
                  <a:schemeClr val="lt1"/>
                </a:solidFill>
              </a:rPr>
              <a:t> </a:t>
            </a:r>
            <a:endParaRPr sz="2400" b="1">
              <a:solidFill>
                <a:schemeClr val="lt1"/>
              </a:solidFill>
            </a:endParaRPr>
          </a:p>
          <a:p>
            <a:pPr marL="358775" lvl="0" indent="-358775" algn="l" rtl="0">
              <a:lnSpc>
                <a:spcPct val="100000"/>
              </a:lnSpc>
              <a:spcBef>
                <a:spcPts val="0"/>
              </a:spcBef>
              <a:spcAft>
                <a:spcPts val="0"/>
              </a:spcAft>
              <a:buSzPts val="1400"/>
              <a:buNone/>
            </a:pPr>
            <a:r>
              <a:rPr lang="en-GB" sz="2400" b="1" i="0" u="none" strike="noStrike" cap="none">
                <a:solidFill>
                  <a:schemeClr val="lt1"/>
                </a:solidFill>
                <a:latin typeface="Quattrocento Sans"/>
                <a:ea typeface="Quattrocento Sans"/>
                <a:cs typeface="Quattrocento Sans"/>
                <a:sym typeface="Quattrocento Sans"/>
              </a:rPr>
              <a:t>Catalogue of public services</a:t>
            </a:r>
            <a:endParaRPr sz="2400" b="1">
              <a:solidFill>
                <a:schemeClr val="lt1"/>
              </a:solidFill>
            </a:endParaRPr>
          </a:p>
          <a:p>
            <a:pPr marL="0" lvl="0" indent="0" algn="l" rtl="0">
              <a:lnSpc>
                <a:spcPct val="100000"/>
              </a:lnSpc>
              <a:spcBef>
                <a:spcPts val="0"/>
              </a:spcBef>
              <a:spcAft>
                <a:spcPts val="0"/>
              </a:spcAft>
              <a:buSzPts val="1400"/>
              <a:buNone/>
            </a:pPr>
            <a:r>
              <a:rPr lang="en-GB" sz="3200" b="1" i="0" u="none" strike="noStrike" cap="none">
                <a:solidFill>
                  <a:srgbClr val="FFD624"/>
                </a:solidFill>
                <a:latin typeface="Quattrocento Sans"/>
                <a:ea typeface="Quattrocento Sans"/>
                <a:cs typeface="Quattrocento Sans"/>
                <a:sym typeface="Quattrocento Sans"/>
              </a:rPr>
              <a:t/>
            </a:r>
            <a:br>
              <a:rPr lang="en-GB" sz="3200" b="1" i="0" u="none" strike="noStrike" cap="none">
                <a:solidFill>
                  <a:srgbClr val="FFD624"/>
                </a:solidFill>
                <a:latin typeface="Quattrocento Sans"/>
                <a:ea typeface="Quattrocento Sans"/>
                <a:cs typeface="Quattrocento Sans"/>
                <a:sym typeface="Quattrocento Sans"/>
              </a:rPr>
            </a:br>
            <a:endParaRPr sz="3200" b="1" i="0" u="none" strike="noStrike" cap="none">
              <a:solidFill>
                <a:schemeClr val="lt1"/>
              </a:solidFill>
              <a:latin typeface="Quattrocento Sans"/>
              <a:ea typeface="Quattrocento Sans"/>
              <a:cs typeface="Quattrocento Sans"/>
              <a:sym typeface="Quattrocento Sans"/>
            </a:endParaRPr>
          </a:p>
        </p:txBody>
      </p:sp>
      <p:sp>
        <p:nvSpPr>
          <p:cNvPr id="779" name="Google Shape;779;p79"/>
          <p:cNvSpPr txBox="1">
            <a:spLocks noGrp="1"/>
          </p:cNvSpPr>
          <p:nvPr>
            <p:ph type="body" idx="1"/>
          </p:nvPr>
        </p:nvSpPr>
        <p:spPr>
          <a:xfrm>
            <a:off x="331650" y="2018100"/>
            <a:ext cx="4466700" cy="1107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Quattrocento Sans"/>
              <a:buNone/>
            </a:pPr>
            <a:r>
              <a:rPr lang="en-GB"/>
              <a:t>Webinar</a:t>
            </a:r>
            <a:endParaRPr/>
          </a:p>
          <a:p>
            <a:pPr marL="0" lvl="0" indent="0" algn="l" rtl="0">
              <a:lnSpc>
                <a:spcPct val="100000"/>
              </a:lnSpc>
              <a:spcBef>
                <a:spcPts val="0"/>
              </a:spcBef>
              <a:spcAft>
                <a:spcPts val="0"/>
              </a:spcAft>
              <a:buSzPts val="2000"/>
              <a:buFont typeface="Quattrocento Sans"/>
              <a:buNone/>
            </a:pPr>
            <a:endParaRPr b="1" i="0" u="none" strike="noStrike" cap="none">
              <a:solidFill>
                <a:schemeClr val="lt1"/>
              </a:solidFill>
              <a:latin typeface="Quattrocento Sans"/>
              <a:ea typeface="Quattrocento Sans"/>
              <a:cs typeface="Quattrocento Sans"/>
              <a:sym typeface="Quattrocento Sans"/>
            </a:endParaRPr>
          </a:p>
        </p:txBody>
      </p:sp>
      <p:sp>
        <p:nvSpPr>
          <p:cNvPr id="780" name="Google Shape;780;p79"/>
          <p:cNvSpPr txBox="1">
            <a:spLocks noGrp="1"/>
          </p:cNvSpPr>
          <p:nvPr>
            <p:ph type="dt" idx="10"/>
          </p:nvPr>
        </p:nvSpPr>
        <p:spPr>
          <a:xfrm>
            <a:off x="472650" y="3863176"/>
            <a:ext cx="3754800" cy="1033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GB" sz="1200">
                <a:solidFill>
                  <a:srgbClr val="FFFFFF"/>
                </a:solidFill>
              </a:rPr>
              <a:t>12</a:t>
            </a:r>
            <a:r>
              <a:rPr lang="en-GB" sz="1200" b="0" i="0" u="none" strike="noStrike" cap="none">
                <a:solidFill>
                  <a:srgbClr val="FFFFFF"/>
                </a:solidFill>
                <a:latin typeface="Quattrocento Sans"/>
                <a:ea typeface="Quattrocento Sans"/>
                <a:cs typeface="Quattrocento Sans"/>
                <a:sym typeface="Quattrocento Sans"/>
              </a:rPr>
              <a:t>/</a:t>
            </a:r>
            <a:r>
              <a:rPr lang="en-GB" sz="1200">
                <a:solidFill>
                  <a:srgbClr val="FFFFFF"/>
                </a:solidFill>
              </a:rPr>
              <a:t>11</a:t>
            </a:r>
            <a:r>
              <a:rPr lang="en-GB" sz="1200" b="0" i="0" u="none" strike="noStrike" cap="none">
                <a:solidFill>
                  <a:srgbClr val="FFFFFF"/>
                </a:solidFill>
                <a:latin typeface="Quattrocento Sans"/>
                <a:ea typeface="Quattrocento Sans"/>
                <a:cs typeface="Quattrocento Sans"/>
                <a:sym typeface="Quattrocento Sans"/>
              </a:rPr>
              <a:t>/201</a:t>
            </a:r>
            <a:r>
              <a:rPr lang="en-GB" sz="1200">
                <a:solidFill>
                  <a:srgbClr val="FFFFFF"/>
                </a:solidFill>
              </a:rPr>
              <a:t>9</a:t>
            </a:r>
            <a:endParaRPr/>
          </a:p>
          <a:p>
            <a:pPr marL="0" marR="0" lvl="0" indent="0" algn="l" rtl="0">
              <a:lnSpc>
                <a:spcPct val="100000"/>
              </a:lnSpc>
              <a:spcBef>
                <a:spcPts val="0"/>
              </a:spcBef>
              <a:spcAft>
                <a:spcPts val="0"/>
              </a:spcAft>
              <a:buSzPts val="1400"/>
              <a:buNone/>
            </a:pPr>
            <a:r>
              <a:rPr lang="en-GB" sz="1200" b="0" i="0" u="none" strike="noStrike" cap="none">
                <a:solidFill>
                  <a:srgbClr val="FFFFFF"/>
                </a:solidFill>
                <a:latin typeface="Quattrocento Sans"/>
                <a:ea typeface="Quattrocento Sans"/>
                <a:cs typeface="Quattrocento Sans"/>
                <a:sym typeface="Quattrocento Sans"/>
              </a:rPr>
              <a:t/>
            </a:r>
            <a:br>
              <a:rPr lang="en-GB" sz="1200" b="0" i="0" u="none" strike="noStrike" cap="none">
                <a:solidFill>
                  <a:srgbClr val="FFFFFF"/>
                </a:solidFill>
                <a:latin typeface="Quattrocento Sans"/>
                <a:ea typeface="Quattrocento Sans"/>
                <a:cs typeface="Quattrocento Sans"/>
                <a:sym typeface="Quattrocento Sans"/>
              </a:rPr>
            </a:br>
            <a:r>
              <a:rPr lang="en-GB" sz="1200" b="0" i="0" u="none" strike="noStrike" cap="none">
                <a:solidFill>
                  <a:srgbClr val="FFFFFF"/>
                </a:solidFill>
                <a:latin typeface="Quattrocento Sans"/>
                <a:ea typeface="Quattrocento Sans"/>
                <a:cs typeface="Quattrocento Sans"/>
                <a:sym typeface="Quattrocento Sans"/>
              </a:rPr>
              <a:t>Project officer: Miguel Alvarez-Rodriguez </a:t>
            </a:r>
            <a:endParaRPr sz="1200" b="0" i="0" u="none" strike="noStrike" cap="none">
              <a:solidFill>
                <a:srgbClr val="FFFFFF"/>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SzPts val="1400"/>
              <a:buNone/>
            </a:pPr>
            <a:r>
              <a:rPr lang="en-GB" sz="1200">
                <a:solidFill>
                  <a:srgbClr val="FFFFFF"/>
                </a:solidFill>
              </a:rPr>
              <a:t>PwC: Michiel De Keyzer, Florian Barthélemy</a:t>
            </a:r>
            <a:endParaRPr sz="120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88"/>
          <p:cNvSpPr txBox="1">
            <a:spLocks noGrp="1"/>
          </p:cNvSpPr>
          <p:nvPr>
            <p:ph type="title"/>
          </p:nvPr>
        </p:nvSpPr>
        <p:spPr>
          <a:xfrm>
            <a:off x="258300" y="823325"/>
            <a:ext cx="86274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T</a:t>
            </a:r>
            <a:r>
              <a:rPr lang="en-GB" sz="2000"/>
              <a:t>here are challenges</a:t>
            </a:r>
            <a:endParaRPr sz="2000"/>
          </a:p>
        </p:txBody>
      </p:sp>
      <p:sp>
        <p:nvSpPr>
          <p:cNvPr id="1067" name="Google Shape;1067;p88"/>
          <p:cNvSpPr/>
          <p:nvPr/>
        </p:nvSpPr>
        <p:spPr>
          <a:xfrm>
            <a:off x="261750" y="1325150"/>
            <a:ext cx="1536600" cy="3783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t>Objectives</a:t>
            </a:r>
            <a:endParaRPr sz="1200"/>
          </a:p>
        </p:txBody>
      </p:sp>
      <p:sp>
        <p:nvSpPr>
          <p:cNvPr id="1068" name="Google Shape;1068;p88"/>
          <p:cNvSpPr/>
          <p:nvPr/>
        </p:nvSpPr>
        <p:spPr>
          <a:xfrm>
            <a:off x="2000725" y="1325150"/>
            <a:ext cx="4058700" cy="47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t>From the regulation</a:t>
            </a:r>
            <a:endParaRPr sz="1200"/>
          </a:p>
        </p:txBody>
      </p:sp>
      <p:sp>
        <p:nvSpPr>
          <p:cNvPr id="1069" name="Google Shape;1069;p88"/>
          <p:cNvSpPr/>
          <p:nvPr/>
        </p:nvSpPr>
        <p:spPr>
          <a:xfrm>
            <a:off x="252450" y="1810725"/>
            <a:ext cx="1545900" cy="12489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900" b="1">
                <a:solidFill>
                  <a:srgbClr val="FFFFFF"/>
                </a:solidFill>
                <a:latin typeface="Verdana"/>
                <a:ea typeface="Verdana"/>
                <a:cs typeface="Verdana"/>
                <a:sym typeface="Verdana"/>
              </a:rPr>
              <a:t>Findability </a:t>
            </a:r>
            <a:r>
              <a:rPr lang="en-GB" sz="900">
                <a:solidFill>
                  <a:srgbClr val="FFFFFF"/>
                </a:solidFill>
                <a:latin typeface="Verdana"/>
                <a:ea typeface="Verdana"/>
                <a:cs typeface="Verdana"/>
                <a:sym typeface="Verdana"/>
              </a:rPr>
              <a:t>of information on the single market in user-centric approach</a:t>
            </a:r>
            <a:endParaRPr sz="900">
              <a:latin typeface="Verdana"/>
              <a:ea typeface="Verdana"/>
              <a:cs typeface="Verdana"/>
              <a:sym typeface="Verdana"/>
            </a:endParaRPr>
          </a:p>
        </p:txBody>
      </p:sp>
      <p:sp>
        <p:nvSpPr>
          <p:cNvPr id="1070" name="Google Shape;1070;p88"/>
          <p:cNvSpPr/>
          <p:nvPr/>
        </p:nvSpPr>
        <p:spPr>
          <a:xfrm>
            <a:off x="1991375" y="1810725"/>
            <a:ext cx="4058700" cy="471000"/>
          </a:xfrm>
          <a:prstGeom prst="rect">
            <a:avLst/>
          </a:prstGeom>
          <a:solidFill>
            <a:srgbClr val="FFD624"/>
          </a:solidFill>
          <a:ln>
            <a:noFill/>
          </a:ln>
        </p:spPr>
        <p:txBody>
          <a:bodyPr spcFirstLastPara="1" wrap="square" lIns="0" tIns="0" rIns="0" bIns="0" anchor="ctr" anchorCtr="0">
            <a:noAutofit/>
          </a:bodyPr>
          <a:lstStyle/>
          <a:p>
            <a:pPr marL="107999" marR="35999" lvl="0" indent="0" algn="l" rtl="0">
              <a:lnSpc>
                <a:spcPct val="100000"/>
              </a:lnSpc>
              <a:spcBef>
                <a:spcPts val="0"/>
              </a:spcBef>
              <a:spcAft>
                <a:spcPts val="0"/>
              </a:spcAft>
              <a:buNone/>
            </a:pPr>
            <a:r>
              <a:rPr lang="en-GB" sz="900">
                <a:latin typeface="Verdana"/>
                <a:ea typeface="Verdana"/>
                <a:cs typeface="Verdana"/>
                <a:sym typeface="Verdana"/>
              </a:rPr>
              <a:t>Article 2.2: The gateway shall give access to information on online and offline procedures and links to online procedures, including procedures covered by Annex II</a:t>
            </a:r>
            <a:endParaRPr sz="1100">
              <a:latin typeface="Verdana"/>
              <a:ea typeface="Verdana"/>
              <a:cs typeface="Verdana"/>
              <a:sym typeface="Verdana"/>
            </a:endParaRPr>
          </a:p>
        </p:txBody>
      </p:sp>
      <p:cxnSp>
        <p:nvCxnSpPr>
          <p:cNvPr id="1071" name="Google Shape;1071;p88"/>
          <p:cNvCxnSpPr/>
          <p:nvPr/>
        </p:nvCxnSpPr>
        <p:spPr>
          <a:xfrm>
            <a:off x="252450" y="1741400"/>
            <a:ext cx="1547100" cy="8100"/>
          </a:xfrm>
          <a:prstGeom prst="straightConnector1">
            <a:avLst/>
          </a:prstGeom>
          <a:noFill/>
          <a:ln w="9525" cap="flat" cmpd="sng">
            <a:solidFill>
              <a:srgbClr val="B7B7B7"/>
            </a:solidFill>
            <a:prstDash val="solid"/>
            <a:round/>
            <a:headEnd type="none" w="med" len="med"/>
            <a:tailEnd type="none" w="med" len="med"/>
          </a:ln>
        </p:spPr>
      </p:cxnSp>
      <p:cxnSp>
        <p:nvCxnSpPr>
          <p:cNvPr id="1072" name="Google Shape;1072;p88"/>
          <p:cNvCxnSpPr/>
          <p:nvPr/>
        </p:nvCxnSpPr>
        <p:spPr>
          <a:xfrm>
            <a:off x="1991400" y="1741400"/>
            <a:ext cx="4075800" cy="15900"/>
          </a:xfrm>
          <a:prstGeom prst="straightConnector1">
            <a:avLst/>
          </a:prstGeom>
          <a:noFill/>
          <a:ln w="9525" cap="flat" cmpd="sng">
            <a:solidFill>
              <a:srgbClr val="B7B7B7"/>
            </a:solidFill>
            <a:prstDash val="solid"/>
            <a:round/>
            <a:headEnd type="none" w="med" len="med"/>
            <a:tailEnd type="none" w="med" len="med"/>
          </a:ln>
        </p:spPr>
      </p:cxnSp>
      <p:sp>
        <p:nvSpPr>
          <p:cNvPr id="1073" name="Google Shape;1073;p88"/>
          <p:cNvSpPr/>
          <p:nvPr/>
        </p:nvSpPr>
        <p:spPr>
          <a:xfrm>
            <a:off x="261775" y="3114050"/>
            <a:ext cx="1536600" cy="8310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SzPts val="1100"/>
              <a:buNone/>
            </a:pPr>
            <a:r>
              <a:rPr lang="en-GB" sz="900">
                <a:solidFill>
                  <a:srgbClr val="FFFFFF"/>
                </a:solidFill>
                <a:latin typeface="Verdana"/>
                <a:ea typeface="Verdana"/>
                <a:cs typeface="Verdana"/>
                <a:sym typeface="Verdana"/>
              </a:rPr>
              <a:t>Transforming all procedures to be </a:t>
            </a:r>
            <a:r>
              <a:rPr lang="en-GB" sz="900" b="1">
                <a:solidFill>
                  <a:srgbClr val="FFFFFF"/>
                </a:solidFill>
                <a:latin typeface="Verdana"/>
                <a:ea typeface="Verdana"/>
                <a:cs typeface="Verdana"/>
                <a:sym typeface="Verdana"/>
              </a:rPr>
              <a:t>online available</a:t>
            </a:r>
            <a:r>
              <a:rPr lang="en-GB" sz="900">
                <a:solidFill>
                  <a:srgbClr val="FFFFFF"/>
                </a:solidFill>
                <a:latin typeface="Verdana"/>
                <a:ea typeface="Verdana"/>
                <a:cs typeface="Verdana"/>
                <a:sym typeface="Verdana"/>
              </a:rPr>
              <a:t> cross-border</a:t>
            </a:r>
            <a:endParaRPr sz="900">
              <a:solidFill>
                <a:srgbClr val="FFFFFF"/>
              </a:solidFill>
              <a:latin typeface="Verdana"/>
              <a:ea typeface="Verdana"/>
              <a:cs typeface="Verdana"/>
              <a:sym typeface="Verdana"/>
            </a:endParaRPr>
          </a:p>
        </p:txBody>
      </p:sp>
      <p:sp>
        <p:nvSpPr>
          <p:cNvPr id="1074" name="Google Shape;1074;p88"/>
          <p:cNvSpPr/>
          <p:nvPr/>
        </p:nvSpPr>
        <p:spPr>
          <a:xfrm>
            <a:off x="1990788" y="3104838"/>
            <a:ext cx="4058700" cy="8310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Clr>
                <a:schemeClr val="dk1"/>
              </a:buClr>
              <a:buSzPts val="1100"/>
              <a:buFont typeface="Arial"/>
              <a:buNone/>
            </a:pPr>
            <a:r>
              <a:rPr lang="en-GB" sz="900">
                <a:latin typeface="Verdana"/>
                <a:ea typeface="Verdana"/>
                <a:cs typeface="Verdana"/>
                <a:sym typeface="Verdana"/>
              </a:rPr>
              <a:t>Article 6: Each Member State shall ensure that users can access and complete any of the procedures listed in Annex II fully online, provided that the relevant procedure has been established in the Member State concerned.</a:t>
            </a:r>
            <a:endParaRPr sz="900">
              <a:latin typeface="Verdana"/>
              <a:ea typeface="Verdana"/>
              <a:cs typeface="Verdana"/>
              <a:sym typeface="Verdana"/>
            </a:endParaRPr>
          </a:p>
          <a:p>
            <a:pPr marL="107999" marR="72000" lvl="0" indent="0" algn="l" rtl="0">
              <a:lnSpc>
                <a:spcPct val="100000"/>
              </a:lnSpc>
              <a:spcBef>
                <a:spcPts val="0"/>
              </a:spcBef>
              <a:spcAft>
                <a:spcPts val="0"/>
              </a:spcAft>
              <a:buClr>
                <a:schemeClr val="dk1"/>
              </a:buClr>
              <a:buSzPts val="1100"/>
              <a:buFont typeface="Arial"/>
              <a:buNone/>
            </a:pPr>
            <a:r>
              <a:rPr lang="en-GB" sz="900">
                <a:latin typeface="Verdana"/>
                <a:ea typeface="Verdana"/>
                <a:cs typeface="Verdana"/>
                <a:sym typeface="Verdana"/>
              </a:rPr>
              <a:t>Article 13.2 users are able to access the instructions for completing the procedure in an official language of the Union</a:t>
            </a:r>
            <a:endParaRPr sz="900">
              <a:latin typeface="Verdana"/>
              <a:ea typeface="Verdana"/>
              <a:cs typeface="Verdana"/>
              <a:sym typeface="Verdana"/>
            </a:endParaRPr>
          </a:p>
        </p:txBody>
      </p:sp>
      <p:sp>
        <p:nvSpPr>
          <p:cNvPr id="1075" name="Google Shape;1075;p88"/>
          <p:cNvSpPr/>
          <p:nvPr/>
        </p:nvSpPr>
        <p:spPr>
          <a:xfrm>
            <a:off x="262900" y="4711050"/>
            <a:ext cx="1536600" cy="256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solidFill>
                  <a:srgbClr val="999999"/>
                </a:solidFill>
              </a:rPr>
              <a:t>...</a:t>
            </a:r>
            <a:endParaRPr sz="1200">
              <a:solidFill>
                <a:srgbClr val="999999"/>
              </a:solidFill>
            </a:endParaRPr>
          </a:p>
        </p:txBody>
      </p:sp>
      <p:sp>
        <p:nvSpPr>
          <p:cNvPr id="1076" name="Google Shape;1076;p88"/>
          <p:cNvSpPr/>
          <p:nvPr/>
        </p:nvSpPr>
        <p:spPr>
          <a:xfrm>
            <a:off x="2000726" y="4737900"/>
            <a:ext cx="4049400" cy="203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solidFill>
                  <a:srgbClr val="999999"/>
                </a:solidFill>
              </a:rPr>
              <a:t>...</a:t>
            </a:r>
            <a:endParaRPr sz="1200">
              <a:solidFill>
                <a:srgbClr val="999999"/>
              </a:solidFill>
            </a:endParaRPr>
          </a:p>
        </p:txBody>
      </p:sp>
      <p:sp>
        <p:nvSpPr>
          <p:cNvPr id="1077" name="Google Shape;1077;p88"/>
          <p:cNvSpPr/>
          <p:nvPr/>
        </p:nvSpPr>
        <p:spPr>
          <a:xfrm>
            <a:off x="1990775" y="2343150"/>
            <a:ext cx="4058700" cy="702300"/>
          </a:xfrm>
          <a:prstGeom prst="rect">
            <a:avLst/>
          </a:prstGeom>
          <a:solidFill>
            <a:srgbClr val="FFD624"/>
          </a:solidFill>
          <a:ln>
            <a:noFill/>
          </a:ln>
        </p:spPr>
        <p:txBody>
          <a:bodyPr spcFirstLastPara="1" wrap="square" lIns="0" tIns="0" rIns="0" bIns="0" anchor="ctr" anchorCtr="0">
            <a:noAutofit/>
          </a:bodyPr>
          <a:lstStyle/>
          <a:p>
            <a:pPr marL="107999" marR="35999" lvl="0" indent="0" algn="l" rtl="0">
              <a:spcBef>
                <a:spcPts val="0"/>
              </a:spcBef>
              <a:spcAft>
                <a:spcPts val="0"/>
              </a:spcAft>
              <a:buClr>
                <a:schemeClr val="dk1"/>
              </a:buClr>
              <a:buFont typeface="Arial"/>
              <a:buNone/>
            </a:pPr>
            <a:r>
              <a:rPr lang="en-GB" sz="900">
                <a:solidFill>
                  <a:schemeClr val="dk1"/>
                </a:solidFill>
                <a:latin typeface="Verdana"/>
                <a:ea typeface="Verdana"/>
                <a:cs typeface="Verdana"/>
                <a:sym typeface="Verdana"/>
              </a:rPr>
              <a:t>Article 10: [users] have access to a sufficiently comprehensive, clear and user-friendly explanation of the following elements [...]</a:t>
            </a:r>
            <a:endParaRPr sz="1100">
              <a:solidFill>
                <a:schemeClr val="dk1"/>
              </a:solidFill>
              <a:latin typeface="Verdana"/>
              <a:ea typeface="Verdana"/>
              <a:cs typeface="Verdana"/>
              <a:sym typeface="Verdana"/>
            </a:endParaRPr>
          </a:p>
          <a:p>
            <a:pPr marL="107999" marR="35999" lvl="0" indent="0" algn="l" rtl="0">
              <a:lnSpc>
                <a:spcPct val="100000"/>
              </a:lnSpc>
              <a:spcBef>
                <a:spcPts val="0"/>
              </a:spcBef>
              <a:spcAft>
                <a:spcPts val="0"/>
              </a:spcAft>
              <a:buNone/>
            </a:pPr>
            <a:r>
              <a:rPr lang="en-GB" sz="900">
                <a:latin typeface="Verdana"/>
                <a:ea typeface="Verdana"/>
                <a:cs typeface="Verdana"/>
                <a:sym typeface="Verdana"/>
              </a:rPr>
              <a:t>Article 18: Common user interface </a:t>
            </a:r>
            <a:endParaRPr sz="900">
              <a:latin typeface="Verdana"/>
              <a:ea typeface="Verdana"/>
              <a:cs typeface="Verdana"/>
              <a:sym typeface="Verdana"/>
            </a:endParaRPr>
          </a:p>
          <a:p>
            <a:pPr marL="107999" marR="35999" lvl="0" indent="0" algn="l" rtl="0">
              <a:lnSpc>
                <a:spcPct val="100000"/>
              </a:lnSpc>
              <a:spcBef>
                <a:spcPts val="0"/>
              </a:spcBef>
              <a:spcAft>
                <a:spcPts val="0"/>
              </a:spcAft>
              <a:buNone/>
            </a:pPr>
            <a:r>
              <a:rPr lang="en-GB" sz="900">
                <a:latin typeface="Verdana"/>
                <a:ea typeface="Verdana"/>
                <a:cs typeface="Verdana"/>
                <a:sym typeface="Verdana"/>
              </a:rPr>
              <a:t>Article 21.1: Search engine for the SDG</a:t>
            </a:r>
            <a:endParaRPr sz="1100">
              <a:latin typeface="Verdana"/>
              <a:ea typeface="Verdana"/>
              <a:cs typeface="Verdana"/>
              <a:sym typeface="Verdana"/>
            </a:endParaRPr>
          </a:p>
        </p:txBody>
      </p:sp>
      <p:sp>
        <p:nvSpPr>
          <p:cNvPr id="1078" name="Google Shape;1078;p88"/>
          <p:cNvSpPr/>
          <p:nvPr/>
        </p:nvSpPr>
        <p:spPr>
          <a:xfrm>
            <a:off x="252450" y="4008700"/>
            <a:ext cx="1545900" cy="7677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SzPts val="1100"/>
              <a:buNone/>
            </a:pPr>
            <a:r>
              <a:rPr lang="en-GB" sz="900">
                <a:solidFill>
                  <a:srgbClr val="FFFFFF"/>
                </a:solidFill>
                <a:latin typeface="Verdana"/>
                <a:ea typeface="Verdana"/>
                <a:cs typeface="Verdana"/>
                <a:sym typeface="Verdana"/>
              </a:rPr>
              <a:t>Human intervention in </a:t>
            </a:r>
            <a:r>
              <a:rPr lang="en-GB" sz="900" b="1">
                <a:solidFill>
                  <a:srgbClr val="FFFFFF"/>
                </a:solidFill>
                <a:latin typeface="Verdana"/>
                <a:ea typeface="Verdana"/>
                <a:cs typeface="Verdana"/>
                <a:sym typeface="Verdana"/>
              </a:rPr>
              <a:t>updating links</a:t>
            </a:r>
            <a:r>
              <a:rPr lang="en-GB" sz="900">
                <a:solidFill>
                  <a:srgbClr val="FFFFFF"/>
                </a:solidFill>
                <a:latin typeface="Verdana"/>
                <a:ea typeface="Verdana"/>
                <a:cs typeface="Verdana"/>
                <a:sym typeface="Verdana"/>
              </a:rPr>
              <a:t> of public services</a:t>
            </a:r>
            <a:endParaRPr sz="900">
              <a:solidFill>
                <a:srgbClr val="FFFFFF"/>
              </a:solidFill>
              <a:latin typeface="Verdana"/>
              <a:ea typeface="Verdana"/>
              <a:cs typeface="Verdana"/>
              <a:sym typeface="Verdana"/>
            </a:endParaRPr>
          </a:p>
        </p:txBody>
      </p:sp>
      <p:sp>
        <p:nvSpPr>
          <p:cNvPr id="1079" name="Google Shape;1079;p88"/>
          <p:cNvSpPr/>
          <p:nvPr/>
        </p:nvSpPr>
        <p:spPr>
          <a:xfrm>
            <a:off x="2000725" y="4008700"/>
            <a:ext cx="4058700" cy="7677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Clr>
                <a:schemeClr val="dk1"/>
              </a:buClr>
              <a:buSzPts val="1100"/>
              <a:buFont typeface="Arial"/>
              <a:buNone/>
            </a:pPr>
            <a:r>
              <a:rPr lang="en-GB" sz="900">
                <a:latin typeface="Verdana"/>
                <a:ea typeface="Verdana"/>
                <a:cs typeface="Verdana"/>
                <a:sym typeface="Verdana"/>
              </a:rPr>
              <a:t>Paragraph 55: To minimise human intervention in the updating of the links to be used by the common user interface, a direct connection between the relevant technical systems of the Member States and the repository for links should, where technically possible, be established.</a:t>
            </a:r>
            <a:endParaRPr sz="900">
              <a:latin typeface="Verdana"/>
              <a:ea typeface="Verdana"/>
              <a:cs typeface="Verdana"/>
              <a:sym typeface="Verdana"/>
            </a:endParaRPr>
          </a:p>
        </p:txBody>
      </p:sp>
      <p:sp>
        <p:nvSpPr>
          <p:cNvPr id="1080" name="Google Shape;1080;p88"/>
          <p:cNvSpPr/>
          <p:nvPr/>
        </p:nvSpPr>
        <p:spPr>
          <a:xfrm>
            <a:off x="6241900" y="2343215"/>
            <a:ext cx="2651400" cy="702300"/>
          </a:xfrm>
          <a:prstGeom prst="rect">
            <a:avLst/>
          </a:prstGeom>
          <a:solidFill>
            <a:srgbClr val="EB8C00"/>
          </a:solidFill>
          <a:ln>
            <a:noFill/>
          </a:ln>
        </p:spPr>
        <p:txBody>
          <a:bodyPr spcFirstLastPara="1" wrap="square" lIns="0" tIns="0" rIns="0" bIns="0" anchor="ctr" anchorCtr="0">
            <a:noAutofit/>
          </a:bodyPr>
          <a:lstStyle/>
          <a:p>
            <a:pPr marL="107999" marR="35999" lvl="0" indent="0" algn="l" rtl="0">
              <a:lnSpc>
                <a:spcPct val="100000"/>
              </a:lnSpc>
              <a:spcBef>
                <a:spcPts val="0"/>
              </a:spcBef>
              <a:spcAft>
                <a:spcPts val="0"/>
              </a:spcAft>
              <a:buNone/>
            </a:pPr>
            <a:r>
              <a:rPr lang="en-GB" sz="900">
                <a:solidFill>
                  <a:srgbClr val="FFFFFF"/>
                </a:solidFill>
                <a:latin typeface="Verdana"/>
                <a:ea typeface="Verdana"/>
                <a:cs typeface="Verdana"/>
                <a:sym typeface="Verdana"/>
              </a:rPr>
              <a:t>Data quality, data structure, user friendliness</a:t>
            </a:r>
            <a:endParaRPr sz="1100">
              <a:solidFill>
                <a:srgbClr val="FFFFFF"/>
              </a:solidFill>
              <a:latin typeface="Verdana"/>
              <a:ea typeface="Verdana"/>
              <a:cs typeface="Verdana"/>
              <a:sym typeface="Verdana"/>
            </a:endParaRPr>
          </a:p>
        </p:txBody>
      </p:sp>
      <p:sp>
        <p:nvSpPr>
          <p:cNvPr id="1081" name="Google Shape;1081;p88"/>
          <p:cNvSpPr/>
          <p:nvPr/>
        </p:nvSpPr>
        <p:spPr>
          <a:xfrm>
            <a:off x="6243100" y="1810800"/>
            <a:ext cx="2651400" cy="471000"/>
          </a:xfrm>
          <a:prstGeom prst="rect">
            <a:avLst/>
          </a:prstGeom>
          <a:solidFill>
            <a:srgbClr val="EB8C00"/>
          </a:solidFill>
          <a:ln>
            <a:noFill/>
          </a:ln>
        </p:spPr>
        <p:txBody>
          <a:bodyPr spcFirstLastPara="1" wrap="square" lIns="0" tIns="0" rIns="0" bIns="0" anchor="ctr" anchorCtr="0">
            <a:noAutofit/>
          </a:bodyPr>
          <a:lstStyle/>
          <a:p>
            <a:pPr marL="107999" marR="35999" lvl="0" indent="0" algn="l" rtl="0">
              <a:lnSpc>
                <a:spcPct val="100000"/>
              </a:lnSpc>
              <a:spcBef>
                <a:spcPts val="0"/>
              </a:spcBef>
              <a:spcAft>
                <a:spcPts val="0"/>
              </a:spcAft>
              <a:buNone/>
            </a:pPr>
            <a:r>
              <a:rPr lang="en-GB" sz="900">
                <a:solidFill>
                  <a:srgbClr val="FFFFFF"/>
                </a:solidFill>
                <a:latin typeface="Verdana"/>
                <a:ea typeface="Verdana"/>
                <a:cs typeface="Verdana"/>
                <a:sym typeface="Verdana"/>
              </a:rPr>
              <a:t>Information quality and structure, exchange, maintenance</a:t>
            </a:r>
            <a:endParaRPr sz="1100">
              <a:solidFill>
                <a:srgbClr val="FFFFFF"/>
              </a:solidFill>
              <a:latin typeface="Verdana"/>
              <a:ea typeface="Verdana"/>
              <a:cs typeface="Verdana"/>
              <a:sym typeface="Verdana"/>
            </a:endParaRPr>
          </a:p>
        </p:txBody>
      </p:sp>
      <p:sp>
        <p:nvSpPr>
          <p:cNvPr id="1082" name="Google Shape;1082;p88"/>
          <p:cNvSpPr/>
          <p:nvPr/>
        </p:nvSpPr>
        <p:spPr>
          <a:xfrm>
            <a:off x="6241900" y="3114050"/>
            <a:ext cx="2652000" cy="831000"/>
          </a:xfrm>
          <a:prstGeom prst="rect">
            <a:avLst/>
          </a:prstGeom>
          <a:solidFill>
            <a:srgbClr val="EB8C00"/>
          </a:solidFill>
          <a:ln>
            <a:noFill/>
          </a:ln>
        </p:spPr>
        <p:txBody>
          <a:bodyPr spcFirstLastPara="1" wrap="square" lIns="0" tIns="0" rIns="0" bIns="0" anchor="ctr" anchorCtr="0">
            <a:noAutofit/>
          </a:bodyPr>
          <a:lstStyle/>
          <a:p>
            <a:pPr marL="107999" marR="35999" lvl="0" indent="0" algn="l" rtl="0">
              <a:lnSpc>
                <a:spcPct val="100000"/>
              </a:lnSpc>
              <a:spcBef>
                <a:spcPts val="0"/>
              </a:spcBef>
              <a:spcAft>
                <a:spcPts val="0"/>
              </a:spcAft>
              <a:buNone/>
            </a:pPr>
            <a:r>
              <a:rPr lang="en-GB" sz="900">
                <a:solidFill>
                  <a:srgbClr val="FFFFFF"/>
                </a:solidFill>
                <a:latin typeface="Verdana"/>
                <a:ea typeface="Verdana"/>
                <a:cs typeface="Verdana"/>
                <a:sym typeface="Verdana"/>
              </a:rPr>
              <a:t>Naming conventions, granularity, translation, OOP, common representation of the instructions, integration of the different service requirements for digital procedures (eID, eSignature, evidence, payments etc.)</a:t>
            </a:r>
            <a:endParaRPr sz="1100">
              <a:solidFill>
                <a:srgbClr val="FFFFFF"/>
              </a:solidFill>
              <a:latin typeface="Verdana"/>
              <a:ea typeface="Verdana"/>
              <a:cs typeface="Verdana"/>
              <a:sym typeface="Verdana"/>
            </a:endParaRPr>
          </a:p>
        </p:txBody>
      </p:sp>
      <p:sp>
        <p:nvSpPr>
          <p:cNvPr id="1083" name="Google Shape;1083;p88"/>
          <p:cNvSpPr/>
          <p:nvPr/>
        </p:nvSpPr>
        <p:spPr>
          <a:xfrm>
            <a:off x="6241900" y="4008700"/>
            <a:ext cx="2651400" cy="767700"/>
          </a:xfrm>
          <a:prstGeom prst="rect">
            <a:avLst/>
          </a:prstGeom>
          <a:solidFill>
            <a:srgbClr val="EB8C00"/>
          </a:solidFill>
          <a:ln>
            <a:noFill/>
          </a:ln>
        </p:spPr>
        <p:txBody>
          <a:bodyPr spcFirstLastPara="1" wrap="square" lIns="0" tIns="0" rIns="0" bIns="0" anchor="ctr" anchorCtr="0">
            <a:noAutofit/>
          </a:bodyPr>
          <a:lstStyle/>
          <a:p>
            <a:pPr marL="107999" marR="35999" lvl="0" indent="0" algn="l" rtl="0">
              <a:lnSpc>
                <a:spcPct val="100000"/>
              </a:lnSpc>
              <a:spcBef>
                <a:spcPts val="0"/>
              </a:spcBef>
              <a:spcAft>
                <a:spcPts val="0"/>
              </a:spcAft>
              <a:buNone/>
            </a:pPr>
            <a:r>
              <a:rPr lang="en-GB" sz="900">
                <a:solidFill>
                  <a:srgbClr val="FFFFFF"/>
                </a:solidFill>
                <a:latin typeface="Verdana"/>
                <a:ea typeface="Verdana"/>
                <a:cs typeface="Verdana"/>
                <a:sym typeface="Verdana"/>
              </a:rPr>
              <a:t>Data exchange, machine-readability</a:t>
            </a:r>
            <a:endParaRPr sz="1100">
              <a:solidFill>
                <a:srgbClr val="FFFFFF"/>
              </a:solidFill>
              <a:latin typeface="Verdana"/>
              <a:ea typeface="Verdana"/>
              <a:cs typeface="Verdana"/>
              <a:sym typeface="Verdana"/>
            </a:endParaRPr>
          </a:p>
        </p:txBody>
      </p:sp>
      <p:cxnSp>
        <p:nvCxnSpPr>
          <p:cNvPr id="1084" name="Google Shape;1084;p88"/>
          <p:cNvCxnSpPr/>
          <p:nvPr/>
        </p:nvCxnSpPr>
        <p:spPr>
          <a:xfrm>
            <a:off x="6250225" y="1757375"/>
            <a:ext cx="2652000" cy="0"/>
          </a:xfrm>
          <a:prstGeom prst="straightConnector1">
            <a:avLst/>
          </a:prstGeom>
          <a:noFill/>
          <a:ln w="9525" cap="flat" cmpd="sng">
            <a:solidFill>
              <a:srgbClr val="B7B7B7"/>
            </a:solidFill>
            <a:prstDash val="solid"/>
            <a:round/>
            <a:headEnd type="none" w="med" len="med"/>
            <a:tailEnd type="none" w="med" len="med"/>
          </a:ln>
        </p:spPr>
      </p:cxnSp>
      <p:sp>
        <p:nvSpPr>
          <p:cNvPr id="1085" name="Google Shape;1085;p88"/>
          <p:cNvSpPr/>
          <p:nvPr/>
        </p:nvSpPr>
        <p:spPr>
          <a:xfrm>
            <a:off x="6259050" y="1325150"/>
            <a:ext cx="2651400" cy="47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t>Challenges</a:t>
            </a:r>
            <a:endParaRPr sz="1200"/>
          </a:p>
        </p:txBody>
      </p:sp>
      <p:sp>
        <p:nvSpPr>
          <p:cNvPr id="1086" name="Google Shape;1086;p88"/>
          <p:cNvSpPr/>
          <p:nvPr/>
        </p:nvSpPr>
        <p:spPr>
          <a:xfrm>
            <a:off x="6251350" y="4777300"/>
            <a:ext cx="2651400" cy="203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solidFill>
                  <a:srgbClr val="999999"/>
                </a:solidFill>
              </a:rPr>
              <a:t>...</a:t>
            </a:r>
            <a:endParaRPr sz="1200">
              <a:solidFill>
                <a:srgbClr val="9999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89"/>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do we understand with a data layer?</a:t>
            </a:r>
            <a:endParaRPr/>
          </a:p>
        </p:txBody>
      </p:sp>
      <p:sp>
        <p:nvSpPr>
          <p:cNvPr id="1092" name="Google Shape;1092;p89"/>
          <p:cNvSpPr txBox="1">
            <a:spLocks noGrp="1"/>
          </p:cNvSpPr>
          <p:nvPr>
            <p:ph type="body" idx="1"/>
          </p:nvPr>
        </p:nvSpPr>
        <p:spPr>
          <a:xfrm>
            <a:off x="457200" y="1654050"/>
            <a:ext cx="8444400" cy="28620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en-GB" sz="1400" b="1"/>
              <a:t>Semantic interoperability focus</a:t>
            </a:r>
            <a:endParaRPr sz="1400" b="1"/>
          </a:p>
          <a:p>
            <a:pPr marL="0" lvl="0" indent="0" algn="just" rtl="0">
              <a:spcBef>
                <a:spcPts val="400"/>
              </a:spcBef>
              <a:spcAft>
                <a:spcPts val="0"/>
              </a:spcAft>
              <a:buNone/>
            </a:pPr>
            <a:endParaRPr sz="1400"/>
          </a:p>
          <a:p>
            <a:pPr marL="0" lvl="0" indent="0" algn="just" rtl="0">
              <a:spcBef>
                <a:spcPts val="400"/>
              </a:spcBef>
              <a:spcAft>
                <a:spcPts val="0"/>
              </a:spcAft>
              <a:buNone/>
            </a:pPr>
            <a:endParaRPr sz="1400"/>
          </a:p>
          <a:p>
            <a:pPr marL="0" lvl="0" indent="0" algn="just" rtl="0">
              <a:spcBef>
                <a:spcPts val="400"/>
              </a:spcBef>
              <a:spcAft>
                <a:spcPts val="0"/>
              </a:spcAft>
              <a:buNone/>
            </a:pPr>
            <a:endParaRPr sz="1400"/>
          </a:p>
          <a:p>
            <a:pPr marL="0" lvl="0" indent="0" algn="just" rtl="0">
              <a:spcBef>
                <a:spcPts val="400"/>
              </a:spcBef>
              <a:spcAft>
                <a:spcPts val="0"/>
              </a:spcAft>
              <a:buNone/>
            </a:pPr>
            <a:endParaRPr sz="1400"/>
          </a:p>
          <a:p>
            <a:pPr marL="0" lvl="0" indent="0" algn="just" rtl="0">
              <a:spcBef>
                <a:spcPts val="400"/>
              </a:spcBef>
              <a:spcAft>
                <a:spcPts val="0"/>
              </a:spcAft>
              <a:buNone/>
            </a:pPr>
            <a:endParaRPr sz="1400"/>
          </a:p>
          <a:p>
            <a:pPr marL="0" lvl="0" indent="0" algn="just" rtl="0">
              <a:spcBef>
                <a:spcPts val="400"/>
              </a:spcBef>
              <a:spcAft>
                <a:spcPts val="0"/>
              </a:spcAft>
              <a:buNone/>
            </a:pPr>
            <a:endParaRPr sz="1400"/>
          </a:p>
          <a:p>
            <a:pPr marL="0" lvl="0" indent="0" algn="just" rtl="0">
              <a:spcBef>
                <a:spcPts val="400"/>
              </a:spcBef>
              <a:spcAft>
                <a:spcPts val="0"/>
              </a:spcAft>
              <a:buNone/>
            </a:pPr>
            <a:r>
              <a:rPr lang="en-GB" sz="1400"/>
              <a:t>Using a common SDG data model and its classifications is not mandatory, but… we identified it as the best option for answering the requirements from the SDGR.</a:t>
            </a:r>
            <a:endParaRPr sz="1400"/>
          </a:p>
          <a:p>
            <a:pPr marL="457200" lvl="0" indent="-317500" algn="just" rtl="0">
              <a:spcBef>
                <a:spcPts val="400"/>
              </a:spcBef>
              <a:spcAft>
                <a:spcPts val="0"/>
              </a:spcAft>
              <a:buSzPts val="1400"/>
              <a:buChar char="•"/>
            </a:pPr>
            <a:r>
              <a:rPr lang="en-GB" sz="1400"/>
              <a:t>It is urgent*</a:t>
            </a:r>
            <a:endParaRPr sz="1400"/>
          </a:p>
          <a:p>
            <a:pPr marL="457200" lvl="0" indent="-317500" algn="just" rtl="0">
              <a:spcBef>
                <a:spcPts val="0"/>
              </a:spcBef>
              <a:spcAft>
                <a:spcPts val="0"/>
              </a:spcAft>
              <a:buSzPts val="1400"/>
              <a:buChar char="•"/>
            </a:pPr>
            <a:r>
              <a:rPr lang="en-GB" sz="1400"/>
              <a:t>However, we should not create a monster</a:t>
            </a:r>
            <a:endParaRPr sz="1400"/>
          </a:p>
          <a:p>
            <a:pPr marL="0" lvl="0" indent="0" algn="just" rtl="0">
              <a:spcBef>
                <a:spcPts val="400"/>
              </a:spcBef>
              <a:spcAft>
                <a:spcPts val="0"/>
              </a:spcAft>
              <a:buNone/>
            </a:pPr>
            <a:endParaRPr sz="1400"/>
          </a:p>
          <a:p>
            <a:pPr marL="0" lvl="0" indent="0" algn="just" rtl="0">
              <a:spcBef>
                <a:spcPts val="400"/>
              </a:spcBef>
              <a:spcAft>
                <a:spcPts val="0"/>
              </a:spcAft>
              <a:buNone/>
            </a:pPr>
            <a:r>
              <a:rPr lang="en-GB" sz="900"/>
              <a:t>*Deadlines in the notes</a:t>
            </a:r>
            <a:endParaRPr sz="900"/>
          </a:p>
        </p:txBody>
      </p:sp>
      <p:sp>
        <p:nvSpPr>
          <p:cNvPr id="1093" name="Google Shape;1093;p89"/>
          <p:cNvSpPr/>
          <p:nvPr/>
        </p:nvSpPr>
        <p:spPr>
          <a:xfrm>
            <a:off x="1684375" y="2139825"/>
            <a:ext cx="1300200" cy="12510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1094" name="Google Shape;1094;p89"/>
          <p:cNvSpPr txBox="1">
            <a:spLocks noGrp="1"/>
          </p:cNvSpPr>
          <p:nvPr>
            <p:ph type="body" idx="1"/>
          </p:nvPr>
        </p:nvSpPr>
        <p:spPr>
          <a:xfrm>
            <a:off x="1225375" y="2397163"/>
            <a:ext cx="2218200" cy="6864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GB" sz="1400">
                <a:solidFill>
                  <a:srgbClr val="003DAB"/>
                </a:solidFill>
              </a:rPr>
              <a:t>Common </a:t>
            </a:r>
            <a:endParaRPr sz="1400">
              <a:solidFill>
                <a:srgbClr val="003DAB"/>
              </a:solidFill>
            </a:endParaRPr>
          </a:p>
          <a:p>
            <a:pPr marL="0" lvl="0" indent="0" algn="ctr" rtl="0">
              <a:spcBef>
                <a:spcPts val="400"/>
              </a:spcBef>
              <a:spcAft>
                <a:spcPts val="0"/>
              </a:spcAft>
              <a:buNone/>
            </a:pPr>
            <a:r>
              <a:rPr lang="en-GB" sz="1400">
                <a:solidFill>
                  <a:srgbClr val="003DAB"/>
                </a:solidFill>
              </a:rPr>
              <a:t>data model</a:t>
            </a:r>
            <a:endParaRPr sz="1400">
              <a:solidFill>
                <a:srgbClr val="003DAB"/>
              </a:solidFill>
            </a:endParaRPr>
          </a:p>
        </p:txBody>
      </p:sp>
      <p:sp>
        <p:nvSpPr>
          <p:cNvPr id="1095" name="Google Shape;1095;p89"/>
          <p:cNvSpPr/>
          <p:nvPr/>
        </p:nvSpPr>
        <p:spPr>
          <a:xfrm>
            <a:off x="6159425" y="2139825"/>
            <a:ext cx="1300200" cy="1251000"/>
          </a:xfrm>
          <a:prstGeom prst="ellipse">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1096" name="Google Shape;1096;p89"/>
          <p:cNvSpPr txBox="1">
            <a:spLocks noGrp="1"/>
          </p:cNvSpPr>
          <p:nvPr>
            <p:ph type="body" idx="1"/>
          </p:nvPr>
        </p:nvSpPr>
        <p:spPr>
          <a:xfrm>
            <a:off x="5700425" y="2578574"/>
            <a:ext cx="2218200" cy="3735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GB" sz="1400">
                <a:solidFill>
                  <a:srgbClr val="FFD624"/>
                </a:solidFill>
              </a:rPr>
              <a:t>Classifications</a:t>
            </a:r>
            <a:endParaRPr sz="1400">
              <a:solidFill>
                <a:srgbClr val="FFD624"/>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1101" name="Google Shape;1101;p90"/>
          <p:cNvPicPr preferRelativeResize="0"/>
          <p:nvPr/>
        </p:nvPicPr>
        <p:blipFill>
          <a:blip r:embed="rId3">
            <a:alphaModFix/>
          </a:blip>
          <a:stretch>
            <a:fillRect/>
          </a:stretch>
        </p:blipFill>
        <p:spPr>
          <a:xfrm>
            <a:off x="4052450" y="966175"/>
            <a:ext cx="5141775" cy="4177325"/>
          </a:xfrm>
          <a:prstGeom prst="rect">
            <a:avLst/>
          </a:prstGeom>
          <a:noFill/>
          <a:ln>
            <a:noFill/>
          </a:ln>
        </p:spPr>
      </p:pic>
      <p:pic>
        <p:nvPicPr>
          <p:cNvPr id="1102" name="Google Shape;1102;p90"/>
          <p:cNvPicPr preferRelativeResize="0"/>
          <p:nvPr/>
        </p:nvPicPr>
        <p:blipFill>
          <a:blip r:embed="rId4">
            <a:alphaModFix/>
          </a:blip>
          <a:stretch>
            <a:fillRect/>
          </a:stretch>
        </p:blipFill>
        <p:spPr>
          <a:xfrm>
            <a:off x="430475" y="2278525"/>
            <a:ext cx="2684325" cy="2629700"/>
          </a:xfrm>
          <a:prstGeom prst="rect">
            <a:avLst/>
          </a:prstGeom>
          <a:noFill/>
          <a:ln>
            <a:noFill/>
          </a:ln>
        </p:spPr>
      </p:pic>
      <p:sp>
        <p:nvSpPr>
          <p:cNvPr id="1103" name="Google Shape;1103;p90"/>
          <p:cNvSpPr txBox="1"/>
          <p:nvPr/>
        </p:nvSpPr>
        <p:spPr>
          <a:xfrm>
            <a:off x="940100" y="3050449"/>
            <a:ext cx="2122800" cy="14552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rgbClr val="F1C232"/>
                </a:solidFill>
                <a:latin typeface="Verdana"/>
                <a:ea typeface="Verdana"/>
                <a:cs typeface="Verdana"/>
                <a:sym typeface="Verdana"/>
              </a:rPr>
              <a:t>Name</a:t>
            </a:r>
            <a:endParaRPr sz="1100" dirty="0">
              <a:solidFill>
                <a:srgbClr val="F1C232"/>
              </a:solidFill>
              <a:latin typeface="Verdana"/>
              <a:ea typeface="Verdana"/>
              <a:cs typeface="Verdana"/>
              <a:sym typeface="Verdana"/>
            </a:endParaRPr>
          </a:p>
          <a:p>
            <a:pPr marL="0" lvl="0" indent="0" algn="l" rtl="0">
              <a:spcBef>
                <a:spcPts val="0"/>
              </a:spcBef>
              <a:spcAft>
                <a:spcPts val="0"/>
              </a:spcAft>
              <a:buNone/>
            </a:pPr>
            <a:r>
              <a:rPr lang="en-GB" sz="1100" dirty="0" smtClean="0">
                <a:solidFill>
                  <a:srgbClr val="F1C232"/>
                </a:solidFill>
                <a:latin typeface="Verdana"/>
                <a:ea typeface="Verdana"/>
                <a:cs typeface="Verdana"/>
                <a:sym typeface="Verdana"/>
              </a:rPr>
              <a:t>Description</a:t>
            </a:r>
          </a:p>
          <a:p>
            <a:pPr marL="0" lvl="0" indent="0" algn="l" rtl="0">
              <a:spcBef>
                <a:spcPts val="0"/>
              </a:spcBef>
              <a:spcAft>
                <a:spcPts val="0"/>
              </a:spcAft>
              <a:buNone/>
            </a:pPr>
            <a:r>
              <a:rPr lang="en-GB" sz="1100" dirty="0" smtClean="0">
                <a:solidFill>
                  <a:srgbClr val="F1C232"/>
                </a:solidFill>
                <a:latin typeface="Verdana"/>
                <a:ea typeface="Verdana"/>
                <a:cs typeface="Verdana"/>
                <a:sym typeface="Verdana"/>
              </a:rPr>
              <a:t>URI</a:t>
            </a:r>
            <a:endParaRPr sz="1100" dirty="0">
              <a:solidFill>
                <a:srgbClr val="F1C232"/>
              </a:solidFill>
              <a:latin typeface="Verdana"/>
              <a:ea typeface="Verdana"/>
              <a:cs typeface="Verdana"/>
              <a:sym typeface="Verdana"/>
            </a:endParaRPr>
          </a:p>
          <a:p>
            <a:pPr marL="0" lvl="0" indent="0" algn="l" rtl="0">
              <a:spcBef>
                <a:spcPts val="0"/>
              </a:spcBef>
              <a:spcAft>
                <a:spcPts val="0"/>
              </a:spcAft>
              <a:buNone/>
            </a:pPr>
            <a:r>
              <a:rPr lang="en-GB" sz="1100" dirty="0">
                <a:solidFill>
                  <a:srgbClr val="F1C232"/>
                </a:solidFill>
                <a:latin typeface="Verdana"/>
                <a:ea typeface="Verdana"/>
                <a:cs typeface="Verdana"/>
                <a:sym typeface="Verdana"/>
              </a:rPr>
              <a:t>Competent authority</a:t>
            </a:r>
            <a:endParaRPr sz="1100" dirty="0">
              <a:solidFill>
                <a:srgbClr val="F1C232"/>
              </a:solidFill>
              <a:latin typeface="Verdana"/>
              <a:ea typeface="Verdana"/>
              <a:cs typeface="Verdana"/>
              <a:sym typeface="Verdana"/>
            </a:endParaRPr>
          </a:p>
          <a:p>
            <a:pPr marL="0" lvl="0" indent="0" algn="l" rtl="0">
              <a:spcBef>
                <a:spcPts val="0"/>
              </a:spcBef>
              <a:spcAft>
                <a:spcPts val="0"/>
              </a:spcAft>
              <a:buNone/>
            </a:pPr>
            <a:r>
              <a:rPr lang="en-GB" sz="1100" dirty="0">
                <a:solidFill>
                  <a:srgbClr val="0F5494"/>
                </a:solidFill>
                <a:latin typeface="Verdana"/>
                <a:ea typeface="Verdana"/>
                <a:cs typeface="Verdana"/>
                <a:sym typeface="Verdana"/>
              </a:rPr>
              <a:t>Territorial area</a:t>
            </a:r>
            <a:endParaRPr sz="1100" dirty="0">
              <a:solidFill>
                <a:srgbClr val="0F5494"/>
              </a:solidFill>
              <a:latin typeface="Verdana"/>
              <a:ea typeface="Verdana"/>
              <a:cs typeface="Verdana"/>
              <a:sym typeface="Verdana"/>
            </a:endParaRPr>
          </a:p>
          <a:p>
            <a:pPr marL="0" lvl="0" indent="0" algn="l" rtl="0">
              <a:spcBef>
                <a:spcPts val="0"/>
              </a:spcBef>
              <a:spcAft>
                <a:spcPts val="0"/>
              </a:spcAft>
              <a:buNone/>
            </a:pPr>
            <a:r>
              <a:rPr lang="en-GB" sz="1100" dirty="0">
                <a:solidFill>
                  <a:srgbClr val="0F5494"/>
                </a:solidFill>
                <a:latin typeface="Verdana"/>
                <a:ea typeface="Verdana"/>
                <a:cs typeface="Verdana"/>
                <a:sym typeface="Verdana"/>
              </a:rPr>
              <a:t>Procedure</a:t>
            </a:r>
            <a:endParaRPr sz="1100" dirty="0">
              <a:solidFill>
                <a:srgbClr val="0F5494"/>
              </a:solidFill>
              <a:latin typeface="Verdana"/>
              <a:ea typeface="Verdana"/>
              <a:cs typeface="Verdana"/>
              <a:sym typeface="Verdana"/>
            </a:endParaRPr>
          </a:p>
          <a:p>
            <a:pPr marL="0" lvl="0" indent="0" algn="l" rtl="0">
              <a:spcBef>
                <a:spcPts val="0"/>
              </a:spcBef>
              <a:spcAft>
                <a:spcPts val="0"/>
              </a:spcAft>
              <a:buNone/>
            </a:pPr>
            <a:r>
              <a:rPr lang="en-GB" sz="1100" dirty="0">
                <a:solidFill>
                  <a:srgbClr val="999999"/>
                </a:solidFill>
                <a:latin typeface="Verdana"/>
                <a:ea typeface="Verdana"/>
                <a:cs typeface="Verdana"/>
                <a:sym typeface="Verdana"/>
              </a:rPr>
              <a:t>Abstract</a:t>
            </a:r>
            <a:endParaRPr sz="1100" dirty="0">
              <a:solidFill>
                <a:srgbClr val="999999"/>
              </a:solidFill>
              <a:latin typeface="Verdana"/>
              <a:ea typeface="Verdana"/>
              <a:cs typeface="Verdana"/>
              <a:sym typeface="Verdana"/>
            </a:endParaRPr>
          </a:p>
          <a:p>
            <a:pPr marL="0" lvl="0" indent="0" algn="l" rtl="0">
              <a:spcBef>
                <a:spcPts val="0"/>
              </a:spcBef>
              <a:spcAft>
                <a:spcPts val="0"/>
              </a:spcAft>
              <a:buNone/>
            </a:pPr>
            <a:r>
              <a:rPr lang="en-GB" sz="1100" dirty="0">
                <a:solidFill>
                  <a:srgbClr val="999999"/>
                </a:solidFill>
                <a:latin typeface="Verdana"/>
                <a:ea typeface="Verdana"/>
                <a:cs typeface="Verdana"/>
                <a:sym typeface="Verdana"/>
              </a:rPr>
              <a:t>Audience</a:t>
            </a:r>
            <a:endParaRPr sz="1100" dirty="0">
              <a:solidFill>
                <a:srgbClr val="999999"/>
              </a:solidFill>
              <a:latin typeface="Verdana"/>
              <a:ea typeface="Verdana"/>
              <a:cs typeface="Verdana"/>
              <a:sym typeface="Verdana"/>
            </a:endParaRPr>
          </a:p>
          <a:p>
            <a:pPr marL="0" lvl="0" indent="0" algn="l" rtl="0">
              <a:spcBef>
                <a:spcPts val="0"/>
              </a:spcBef>
              <a:spcAft>
                <a:spcPts val="0"/>
              </a:spcAft>
              <a:buNone/>
            </a:pPr>
            <a:endParaRPr sz="1100" dirty="0">
              <a:solidFill>
                <a:srgbClr val="0F5494"/>
              </a:solidFill>
              <a:latin typeface="Verdana"/>
              <a:ea typeface="Verdana"/>
              <a:cs typeface="Verdana"/>
              <a:sym typeface="Verdana"/>
            </a:endParaRPr>
          </a:p>
          <a:p>
            <a:pPr marL="0" lvl="0" indent="0" algn="l" rtl="0">
              <a:spcBef>
                <a:spcPts val="0"/>
              </a:spcBef>
              <a:spcAft>
                <a:spcPts val="0"/>
              </a:spcAft>
              <a:buNone/>
            </a:pPr>
            <a:endParaRPr sz="1100" dirty="0">
              <a:solidFill>
                <a:srgbClr val="0F5494"/>
              </a:solidFill>
              <a:latin typeface="Verdana"/>
              <a:ea typeface="Verdana"/>
              <a:cs typeface="Verdana"/>
              <a:sym typeface="Verdana"/>
            </a:endParaRPr>
          </a:p>
          <a:p>
            <a:pPr marL="0" lvl="0" indent="0" algn="l" rtl="0">
              <a:spcBef>
                <a:spcPts val="0"/>
              </a:spcBef>
              <a:spcAft>
                <a:spcPts val="0"/>
              </a:spcAft>
              <a:buNone/>
            </a:pPr>
            <a:endParaRPr sz="1100" dirty="0">
              <a:solidFill>
                <a:srgbClr val="1F497D"/>
              </a:solidFill>
              <a:latin typeface="Verdana"/>
              <a:ea typeface="Verdana"/>
              <a:cs typeface="Verdana"/>
              <a:sym typeface="Verdana"/>
            </a:endParaRPr>
          </a:p>
          <a:p>
            <a:pPr marL="0" lvl="0" indent="0" algn="l" rtl="0">
              <a:spcBef>
                <a:spcPts val="0"/>
              </a:spcBef>
              <a:spcAft>
                <a:spcPts val="0"/>
              </a:spcAft>
              <a:buNone/>
            </a:pPr>
            <a:endParaRPr sz="1100" dirty="0">
              <a:latin typeface="Verdana"/>
              <a:ea typeface="Verdana"/>
              <a:cs typeface="Verdana"/>
              <a:sym typeface="Verdana"/>
            </a:endParaRPr>
          </a:p>
          <a:p>
            <a:pPr marL="0" lvl="0" indent="0" algn="l" rtl="0">
              <a:spcBef>
                <a:spcPts val="0"/>
              </a:spcBef>
              <a:spcAft>
                <a:spcPts val="0"/>
              </a:spcAft>
              <a:buNone/>
            </a:pPr>
            <a:endParaRPr sz="1100" dirty="0">
              <a:latin typeface="Verdana"/>
              <a:ea typeface="Verdana"/>
              <a:cs typeface="Verdana"/>
              <a:sym typeface="Verdana"/>
            </a:endParaRPr>
          </a:p>
        </p:txBody>
      </p:sp>
      <p:sp>
        <p:nvSpPr>
          <p:cNvPr id="1104" name="Google Shape;1104;p90"/>
          <p:cNvSpPr txBox="1"/>
          <p:nvPr/>
        </p:nvSpPr>
        <p:spPr>
          <a:xfrm>
            <a:off x="650175" y="1907425"/>
            <a:ext cx="2122800" cy="3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dirty="0">
                <a:solidFill>
                  <a:srgbClr val="0F5494"/>
                </a:solidFill>
                <a:latin typeface="Verdana"/>
                <a:ea typeface="Verdana"/>
                <a:cs typeface="Verdana"/>
                <a:sym typeface="Verdana"/>
              </a:rPr>
              <a:t>Public service </a:t>
            </a:r>
            <a:r>
              <a:rPr lang="en-GB" sz="1100" b="1" dirty="0" smtClean="0">
                <a:solidFill>
                  <a:srgbClr val="0F5494"/>
                </a:solidFill>
                <a:latin typeface="Verdana"/>
                <a:ea typeface="Verdana"/>
                <a:cs typeface="Verdana"/>
                <a:sym typeface="Verdana"/>
              </a:rPr>
              <a:t>metadata</a:t>
            </a:r>
            <a:endParaRPr sz="1100" b="1" dirty="0">
              <a:solidFill>
                <a:srgbClr val="0F5494"/>
              </a:solidFill>
              <a:latin typeface="Verdana"/>
              <a:ea typeface="Verdana"/>
              <a:cs typeface="Verdana"/>
              <a:sym typeface="Verdana"/>
            </a:endParaRPr>
          </a:p>
          <a:p>
            <a:pPr marL="0" lvl="0" indent="0" algn="l" rtl="0">
              <a:spcBef>
                <a:spcPts val="0"/>
              </a:spcBef>
              <a:spcAft>
                <a:spcPts val="0"/>
              </a:spcAft>
              <a:buNone/>
            </a:pPr>
            <a:endParaRPr sz="1100" b="1" dirty="0">
              <a:solidFill>
                <a:srgbClr val="0F5494"/>
              </a:solidFill>
              <a:latin typeface="Verdana"/>
              <a:ea typeface="Verdana"/>
              <a:cs typeface="Verdana"/>
              <a:sym typeface="Verdana"/>
            </a:endParaRPr>
          </a:p>
          <a:p>
            <a:pPr marL="0" lvl="0" indent="0" algn="l" rtl="0">
              <a:spcBef>
                <a:spcPts val="0"/>
              </a:spcBef>
              <a:spcAft>
                <a:spcPts val="0"/>
              </a:spcAft>
              <a:buNone/>
            </a:pPr>
            <a:endParaRPr sz="1100" b="1" dirty="0">
              <a:solidFill>
                <a:srgbClr val="0F5494"/>
              </a:solidFill>
              <a:latin typeface="Verdana"/>
              <a:ea typeface="Verdana"/>
              <a:cs typeface="Verdana"/>
              <a:sym typeface="Verdana"/>
            </a:endParaRPr>
          </a:p>
          <a:p>
            <a:pPr marL="0" lvl="0" indent="0" algn="l" rtl="0">
              <a:spcBef>
                <a:spcPts val="0"/>
              </a:spcBef>
              <a:spcAft>
                <a:spcPts val="0"/>
              </a:spcAft>
              <a:buNone/>
            </a:pPr>
            <a:endParaRPr sz="1100" b="1" dirty="0">
              <a:solidFill>
                <a:srgbClr val="0F5494"/>
              </a:solidFill>
              <a:latin typeface="Verdana"/>
              <a:ea typeface="Verdana"/>
              <a:cs typeface="Verdana"/>
              <a:sym typeface="Verdana"/>
            </a:endParaRPr>
          </a:p>
          <a:p>
            <a:pPr marL="0" lvl="0" indent="0" algn="l" rtl="0">
              <a:spcBef>
                <a:spcPts val="0"/>
              </a:spcBef>
              <a:spcAft>
                <a:spcPts val="0"/>
              </a:spcAft>
              <a:buNone/>
            </a:pPr>
            <a:endParaRPr sz="1100" b="1" dirty="0">
              <a:solidFill>
                <a:srgbClr val="0F5494"/>
              </a:solidFill>
              <a:latin typeface="Verdana"/>
              <a:ea typeface="Verdana"/>
              <a:cs typeface="Verdana"/>
              <a:sym typeface="Verdana"/>
            </a:endParaRPr>
          </a:p>
          <a:p>
            <a:pPr marL="0" lvl="0" indent="0" algn="l" rtl="0">
              <a:spcBef>
                <a:spcPts val="0"/>
              </a:spcBef>
              <a:spcAft>
                <a:spcPts val="0"/>
              </a:spcAft>
              <a:buNone/>
            </a:pPr>
            <a:endParaRPr sz="1100" b="1" dirty="0">
              <a:solidFill>
                <a:srgbClr val="0F5494"/>
              </a:solidFill>
              <a:latin typeface="Verdana"/>
              <a:ea typeface="Verdana"/>
              <a:cs typeface="Verdana"/>
              <a:sym typeface="Verdana"/>
            </a:endParaRPr>
          </a:p>
        </p:txBody>
      </p:sp>
      <p:sp>
        <p:nvSpPr>
          <p:cNvPr id="1105" name="Google Shape;1105;p90"/>
          <p:cNvSpPr txBox="1">
            <a:spLocks noGrp="1"/>
          </p:cNvSpPr>
          <p:nvPr>
            <p:ph type="title"/>
          </p:nvPr>
        </p:nvSpPr>
        <p:spPr>
          <a:xfrm>
            <a:off x="457200" y="850475"/>
            <a:ext cx="4278000" cy="871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dirty="0"/>
              <a:t>Semantic interoperability </a:t>
            </a:r>
            <a:r>
              <a:rPr lang="en-GB" dirty="0" smtClean="0"/>
              <a:t>metadata </a:t>
            </a:r>
            <a:r>
              <a:rPr lang="en-GB" dirty="0"/>
              <a:t>layer</a:t>
            </a:r>
            <a:endParaRPr dirty="0"/>
          </a:p>
        </p:txBody>
      </p:sp>
      <p:sp>
        <p:nvSpPr>
          <p:cNvPr id="1106" name="Google Shape;1106;p90"/>
          <p:cNvSpPr txBox="1"/>
          <p:nvPr/>
        </p:nvSpPr>
        <p:spPr>
          <a:xfrm>
            <a:off x="3666500" y="4947275"/>
            <a:ext cx="3227700" cy="196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700">
                <a:solidFill>
                  <a:schemeClr val="dk1"/>
                </a:solidFill>
                <a:latin typeface="Calibri"/>
                <a:ea typeface="Calibri"/>
                <a:cs typeface="Calibri"/>
                <a:sym typeface="Calibri"/>
              </a:rPr>
              <a:t>Photo by </a:t>
            </a:r>
            <a:r>
              <a:rPr lang="en-GB" sz="700" u="sng">
                <a:solidFill>
                  <a:schemeClr val="hlink"/>
                </a:solidFill>
                <a:latin typeface="Calibri"/>
                <a:ea typeface="Calibri"/>
                <a:cs typeface="Calibri"/>
                <a:sym typeface="Calibri"/>
                <a:hlinkClick r:id="rId5"/>
              </a:rPr>
              <a:t>Patrick Tomasso</a:t>
            </a:r>
            <a:r>
              <a:rPr lang="en-GB" sz="700">
                <a:solidFill>
                  <a:schemeClr val="dk1"/>
                </a:solidFill>
                <a:latin typeface="Calibri"/>
                <a:ea typeface="Calibri"/>
                <a:cs typeface="Calibri"/>
                <a:sym typeface="Calibri"/>
              </a:rPr>
              <a:t> on </a:t>
            </a:r>
            <a:r>
              <a:rPr lang="en-GB" sz="700" u="sng">
                <a:solidFill>
                  <a:schemeClr val="hlink"/>
                </a:solidFill>
                <a:latin typeface="Calibri"/>
                <a:ea typeface="Calibri"/>
                <a:cs typeface="Calibri"/>
                <a:sym typeface="Calibri"/>
                <a:hlinkClick r:id="rId6"/>
              </a:rPr>
              <a:t>Unsplash</a:t>
            </a:r>
            <a:endParaRPr sz="700" b="1">
              <a:solidFill>
                <a:srgbClr val="0F5494"/>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1110"/>
        <p:cNvGrpSpPr/>
        <p:nvPr/>
      </p:nvGrpSpPr>
      <p:grpSpPr>
        <a:xfrm>
          <a:off x="0" y="0"/>
          <a:ext cx="0" cy="0"/>
          <a:chOff x="0" y="0"/>
          <a:chExt cx="0" cy="0"/>
        </a:xfrm>
      </p:grpSpPr>
      <p:sp>
        <p:nvSpPr>
          <p:cNvPr id="1111" name="Google Shape;1111;p91"/>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13</a:t>
            </a:fld>
            <a:endParaRPr/>
          </a:p>
        </p:txBody>
      </p:sp>
      <p:sp>
        <p:nvSpPr>
          <p:cNvPr id="1112" name="Google Shape;1112;p91"/>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1113" name="Google Shape;1113;p91"/>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1"/>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1115" name="Google Shape;1115;p91"/>
          <p:cNvSpPr/>
          <p:nvPr/>
        </p:nvSpPr>
        <p:spPr>
          <a:xfrm rot="5400000">
            <a:off x="4364150" y="352825"/>
            <a:ext cx="426000" cy="91551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1"/>
          <p:cNvSpPr txBox="1">
            <a:spLocks noGrp="1"/>
          </p:cNvSpPr>
          <p:nvPr>
            <p:ph type="title" idx="4294967295"/>
          </p:nvPr>
        </p:nvSpPr>
        <p:spPr>
          <a:xfrm>
            <a:off x="788150" y="324000"/>
            <a:ext cx="3333900" cy="44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rgbClr val="0F5494"/>
                </a:solidFill>
                <a:latin typeface="Verdana"/>
                <a:ea typeface="Verdana"/>
                <a:cs typeface="Verdana"/>
                <a:sym typeface="Verdana"/>
              </a:rPr>
              <a:t>Agenda</a:t>
            </a:r>
            <a:endParaRPr/>
          </a:p>
        </p:txBody>
      </p:sp>
      <p:sp>
        <p:nvSpPr>
          <p:cNvPr id="1117" name="Google Shape;1117;p91"/>
          <p:cNvSpPr txBox="1">
            <a:spLocks noGrp="1"/>
          </p:cNvSpPr>
          <p:nvPr>
            <p:ph type="body" idx="4294967295"/>
          </p:nvPr>
        </p:nvSpPr>
        <p:spPr>
          <a:xfrm>
            <a:off x="3605550" y="3161425"/>
            <a:ext cx="5189100" cy="24558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None/>
            </a:pPr>
            <a:r>
              <a:rPr lang="en-GB" sz="1400">
                <a:solidFill>
                  <a:schemeClr val="lt2"/>
                </a:solidFill>
                <a:latin typeface="Verdana"/>
                <a:ea typeface="Verdana"/>
                <a:cs typeface="Verdana"/>
                <a:sym typeface="Verdana"/>
              </a:rPr>
              <a:t>Starting from article 10, identifying and mapping the most important SDG concepts in a common data model</a:t>
            </a:r>
            <a:endParaRPr sz="1400">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sz="1400">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Clr>
                <a:schemeClr val="dk1"/>
              </a:buClr>
              <a:buSzPts val="1100"/>
              <a:buFont typeface="Arial"/>
              <a:buNone/>
            </a:pPr>
            <a:r>
              <a:rPr lang="en-GB" sz="1400">
                <a:solidFill>
                  <a:schemeClr val="lt2"/>
                </a:solidFill>
                <a:latin typeface="Verdana"/>
                <a:ea typeface="Verdana"/>
                <a:cs typeface="Verdana"/>
                <a:sym typeface="Verdana"/>
              </a:rPr>
              <a:t>How do we continue from here? </a:t>
            </a:r>
            <a:endParaRPr sz="1400">
              <a:solidFill>
                <a:schemeClr val="lt2"/>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endParaRPr sz="140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a:solidFill>
                <a:srgbClr val="0F5494"/>
              </a:solidFill>
              <a:latin typeface="Verdana"/>
              <a:ea typeface="Verdana"/>
              <a:cs typeface="Verdana"/>
              <a:sym typeface="Verdana"/>
            </a:endParaRPr>
          </a:p>
        </p:txBody>
      </p:sp>
      <p:grpSp>
        <p:nvGrpSpPr>
          <p:cNvPr id="1118" name="Google Shape;1118;p91"/>
          <p:cNvGrpSpPr/>
          <p:nvPr/>
        </p:nvGrpSpPr>
        <p:grpSpPr>
          <a:xfrm>
            <a:off x="3034700" y="1215963"/>
            <a:ext cx="352500" cy="342300"/>
            <a:chOff x="172900" y="1278400"/>
            <a:chExt cx="352500" cy="342300"/>
          </a:xfrm>
        </p:grpSpPr>
        <p:sp>
          <p:nvSpPr>
            <p:cNvPr id="1119" name="Google Shape;1119;p91"/>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0" name="Google Shape;1120;p91"/>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1121" name="Google Shape;1121;p91"/>
          <p:cNvGrpSpPr/>
          <p:nvPr/>
        </p:nvGrpSpPr>
        <p:grpSpPr>
          <a:xfrm>
            <a:off x="3034700" y="1854500"/>
            <a:ext cx="352500" cy="342300"/>
            <a:chOff x="172900" y="1278400"/>
            <a:chExt cx="352500" cy="342300"/>
          </a:xfrm>
        </p:grpSpPr>
        <p:sp>
          <p:nvSpPr>
            <p:cNvPr id="1122" name="Google Shape;1122;p91"/>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3" name="Google Shape;1123;p91"/>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1124" name="Google Shape;1124;p91"/>
          <p:cNvGrpSpPr/>
          <p:nvPr/>
        </p:nvGrpSpPr>
        <p:grpSpPr>
          <a:xfrm>
            <a:off x="3034700" y="2400600"/>
            <a:ext cx="352500" cy="342300"/>
            <a:chOff x="172900" y="1278400"/>
            <a:chExt cx="352500" cy="342300"/>
          </a:xfrm>
        </p:grpSpPr>
        <p:sp>
          <p:nvSpPr>
            <p:cNvPr id="1125" name="Google Shape;1125;p91"/>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6" name="Google Shape;1126;p91"/>
            <p:cNvSpPr txBox="1"/>
            <p:nvPr/>
          </p:nvSpPr>
          <p:spPr>
            <a:xfrm>
              <a:off x="212650" y="1334500"/>
              <a:ext cx="273000" cy="230100"/>
            </a:xfrm>
            <a:prstGeom prst="rect">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1127" name="Google Shape;1127;p91"/>
          <p:cNvGrpSpPr/>
          <p:nvPr/>
        </p:nvGrpSpPr>
        <p:grpSpPr>
          <a:xfrm>
            <a:off x="3034700" y="3232113"/>
            <a:ext cx="352500" cy="342300"/>
            <a:chOff x="172900" y="1278400"/>
            <a:chExt cx="352500" cy="342300"/>
          </a:xfrm>
        </p:grpSpPr>
        <p:sp>
          <p:nvSpPr>
            <p:cNvPr id="1128" name="Google Shape;1128;p91"/>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9" name="Google Shape;1129;p91"/>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1130" name="Google Shape;1130;p91"/>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1"/>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1"/>
          <p:cNvSpPr/>
          <p:nvPr/>
        </p:nvSpPr>
        <p:spPr>
          <a:xfrm>
            <a:off x="1031750" y="924625"/>
            <a:ext cx="17847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1"/>
          <p:cNvSpPr/>
          <p:nvPr/>
        </p:nvSpPr>
        <p:spPr>
          <a:xfrm>
            <a:off x="788150" y="2447450"/>
            <a:ext cx="19905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91"/>
          <p:cNvGrpSpPr/>
          <p:nvPr/>
        </p:nvGrpSpPr>
        <p:grpSpPr>
          <a:xfrm>
            <a:off x="3034700" y="4004338"/>
            <a:ext cx="352500" cy="342300"/>
            <a:chOff x="172900" y="1278400"/>
            <a:chExt cx="352500" cy="342300"/>
          </a:xfrm>
        </p:grpSpPr>
        <p:sp>
          <p:nvSpPr>
            <p:cNvPr id="1135" name="Google Shape;1135;p91"/>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6" name="Google Shape;1136;p91"/>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5</a:t>
              </a:r>
              <a:endParaRPr>
                <a:solidFill>
                  <a:srgbClr val="FFFFFF"/>
                </a:solidFill>
              </a:endParaRPr>
            </a:p>
          </p:txBody>
        </p:sp>
      </p:grpSp>
      <p:sp>
        <p:nvSpPr>
          <p:cNvPr id="1137" name="Google Shape;1137;p91"/>
          <p:cNvSpPr/>
          <p:nvPr/>
        </p:nvSpPr>
        <p:spPr>
          <a:xfrm>
            <a:off x="2816350" y="2821000"/>
            <a:ext cx="54528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1"/>
          <p:cNvSpPr txBox="1"/>
          <p:nvPr/>
        </p:nvSpPr>
        <p:spPr>
          <a:xfrm>
            <a:off x="3605550" y="1215975"/>
            <a:ext cx="4735200" cy="17682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What is the context of this work?</a:t>
            </a: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Why do we need a common data layer for the SDG?</a:t>
            </a: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Clr>
                <a:schemeClr val="dk1"/>
              </a:buClr>
              <a:buSzPts val="1100"/>
              <a:buFont typeface="Arial"/>
              <a:buNone/>
            </a:pPr>
            <a:r>
              <a:rPr lang="en-GB">
                <a:solidFill>
                  <a:srgbClr val="003DAB"/>
                </a:solidFill>
                <a:latin typeface="Verdana"/>
                <a:ea typeface="Verdana"/>
                <a:cs typeface="Verdana"/>
                <a:sym typeface="Verdana"/>
              </a:rPr>
              <a:t>Approach &amp; objectives</a:t>
            </a:r>
            <a:endParaRPr>
              <a:solidFill>
                <a:srgbClr val="003DAB"/>
              </a:solidFill>
              <a:latin typeface="Verdana"/>
              <a:ea typeface="Verdana"/>
              <a:cs typeface="Verdana"/>
              <a:sym typeface="Verdana"/>
            </a:endParaRPr>
          </a:p>
          <a:p>
            <a:pPr marL="7200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92"/>
          <p:cNvSpPr/>
          <p:nvPr/>
        </p:nvSpPr>
        <p:spPr>
          <a:xfrm rot="10800000">
            <a:off x="697550" y="2169650"/>
            <a:ext cx="1531200" cy="1879200"/>
          </a:xfrm>
          <a:prstGeom prst="rect">
            <a:avLst/>
          </a:prstGeom>
          <a:solidFill>
            <a:srgbClr val="003DAB"/>
          </a:solidFill>
          <a:ln w="101600" cap="flat" cmpd="sng">
            <a:solidFill>
              <a:srgbClr val="003D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rgbClr val="FFFFFF"/>
              </a:solidFill>
              <a:latin typeface="Arial"/>
              <a:ea typeface="Arial"/>
              <a:cs typeface="Arial"/>
              <a:sym typeface="Arial"/>
            </a:endParaRPr>
          </a:p>
        </p:txBody>
      </p:sp>
      <p:sp>
        <p:nvSpPr>
          <p:cNvPr id="1144" name="Google Shape;1144;p92"/>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Our principles</a:t>
            </a:r>
            <a:endParaRPr/>
          </a:p>
        </p:txBody>
      </p:sp>
      <p:sp>
        <p:nvSpPr>
          <p:cNvPr id="1145" name="Google Shape;1145;p92"/>
          <p:cNvSpPr/>
          <p:nvPr/>
        </p:nvSpPr>
        <p:spPr>
          <a:xfrm>
            <a:off x="3943650" y="1610475"/>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Light (as simple as possible) and flexible</a:t>
            </a:r>
            <a:endParaRPr sz="1000">
              <a:latin typeface="Verdana"/>
              <a:ea typeface="Verdana"/>
              <a:cs typeface="Verdana"/>
              <a:sym typeface="Verdana"/>
            </a:endParaRPr>
          </a:p>
        </p:txBody>
      </p:sp>
      <p:sp>
        <p:nvSpPr>
          <p:cNvPr id="1146" name="Google Shape;1146;p92"/>
          <p:cNvSpPr/>
          <p:nvPr/>
        </p:nvSpPr>
        <p:spPr>
          <a:xfrm>
            <a:off x="3943100" y="2218600"/>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Designed with the goal of interoperability</a:t>
            </a:r>
            <a:endParaRPr sz="1000">
              <a:solidFill>
                <a:srgbClr val="FFFFFF"/>
              </a:solidFill>
              <a:latin typeface="Verdana"/>
              <a:ea typeface="Verdana"/>
              <a:cs typeface="Verdana"/>
              <a:sym typeface="Verdana"/>
            </a:endParaRPr>
          </a:p>
        </p:txBody>
      </p:sp>
      <p:sp>
        <p:nvSpPr>
          <p:cNvPr id="1147" name="Google Shape;1147;p92"/>
          <p:cNvSpPr/>
          <p:nvPr/>
        </p:nvSpPr>
        <p:spPr>
          <a:xfrm>
            <a:off x="3944425" y="2835950"/>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chemeClr val="dk1"/>
              </a:buClr>
              <a:buSzPts val="1100"/>
              <a:buFont typeface="Arial"/>
              <a:buNone/>
            </a:pPr>
            <a:r>
              <a:rPr lang="en-GB" sz="1000">
                <a:solidFill>
                  <a:schemeClr val="lt1"/>
                </a:solidFill>
                <a:latin typeface="Verdana"/>
                <a:ea typeface="Verdana"/>
                <a:cs typeface="Verdana"/>
                <a:sym typeface="Verdana"/>
              </a:rPr>
              <a:t>Tailored to the SDG requirements and deadlines</a:t>
            </a:r>
            <a:endParaRPr sz="1000">
              <a:solidFill>
                <a:schemeClr val="lt1"/>
              </a:solidFill>
              <a:latin typeface="Verdana"/>
              <a:ea typeface="Verdana"/>
              <a:cs typeface="Verdana"/>
              <a:sym typeface="Verdana"/>
            </a:endParaRPr>
          </a:p>
        </p:txBody>
      </p:sp>
      <p:sp>
        <p:nvSpPr>
          <p:cNvPr id="1148" name="Google Shape;1148;p92"/>
          <p:cNvSpPr/>
          <p:nvPr/>
        </p:nvSpPr>
        <p:spPr>
          <a:xfrm>
            <a:off x="3944425" y="3453300"/>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chemeClr val="dk1"/>
              </a:buClr>
              <a:buSzPts val="1100"/>
              <a:buFont typeface="Arial"/>
              <a:buNone/>
            </a:pPr>
            <a:r>
              <a:rPr lang="en-GB" sz="1000">
                <a:solidFill>
                  <a:schemeClr val="lt1"/>
                </a:solidFill>
                <a:latin typeface="Verdana"/>
                <a:ea typeface="Verdana"/>
                <a:cs typeface="Verdana"/>
                <a:sym typeface="Verdana"/>
              </a:rPr>
              <a:t>Easy to map or to use for the Member States</a:t>
            </a:r>
            <a:endParaRPr sz="1000">
              <a:solidFill>
                <a:schemeClr val="lt1"/>
              </a:solidFill>
              <a:latin typeface="Verdana"/>
              <a:ea typeface="Verdana"/>
              <a:cs typeface="Verdana"/>
              <a:sym typeface="Verdana"/>
            </a:endParaRPr>
          </a:p>
        </p:txBody>
      </p:sp>
      <p:sp>
        <p:nvSpPr>
          <p:cNvPr id="1149" name="Google Shape;1149;p92"/>
          <p:cNvSpPr/>
          <p:nvPr/>
        </p:nvSpPr>
        <p:spPr>
          <a:xfrm>
            <a:off x="3390500" y="1610475"/>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1</a:t>
            </a:r>
            <a:endParaRPr sz="1800" b="1">
              <a:latin typeface="Verdana"/>
              <a:ea typeface="Verdana"/>
              <a:cs typeface="Verdana"/>
              <a:sym typeface="Verdana"/>
            </a:endParaRPr>
          </a:p>
        </p:txBody>
      </p:sp>
      <p:sp>
        <p:nvSpPr>
          <p:cNvPr id="1150" name="Google Shape;1150;p92"/>
          <p:cNvSpPr/>
          <p:nvPr/>
        </p:nvSpPr>
        <p:spPr>
          <a:xfrm>
            <a:off x="3390500" y="2223200"/>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2</a:t>
            </a:r>
            <a:endParaRPr sz="1800" b="1">
              <a:latin typeface="Verdana"/>
              <a:ea typeface="Verdana"/>
              <a:cs typeface="Verdana"/>
              <a:sym typeface="Verdana"/>
            </a:endParaRPr>
          </a:p>
        </p:txBody>
      </p:sp>
      <p:sp>
        <p:nvSpPr>
          <p:cNvPr id="1151" name="Google Shape;1151;p92"/>
          <p:cNvSpPr/>
          <p:nvPr/>
        </p:nvSpPr>
        <p:spPr>
          <a:xfrm>
            <a:off x="3390500" y="2835950"/>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3</a:t>
            </a:r>
            <a:endParaRPr sz="1800" b="1">
              <a:latin typeface="Verdana"/>
              <a:ea typeface="Verdana"/>
              <a:cs typeface="Verdana"/>
              <a:sym typeface="Verdana"/>
            </a:endParaRPr>
          </a:p>
        </p:txBody>
      </p:sp>
      <p:sp>
        <p:nvSpPr>
          <p:cNvPr id="1152" name="Google Shape;1152;p92"/>
          <p:cNvSpPr/>
          <p:nvPr/>
        </p:nvSpPr>
        <p:spPr>
          <a:xfrm>
            <a:off x="3390500" y="3453300"/>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4</a:t>
            </a:r>
            <a:endParaRPr sz="1800" b="1">
              <a:latin typeface="Verdana"/>
              <a:ea typeface="Verdana"/>
              <a:cs typeface="Verdana"/>
              <a:sym typeface="Verdana"/>
            </a:endParaRPr>
          </a:p>
        </p:txBody>
      </p:sp>
      <p:grpSp>
        <p:nvGrpSpPr>
          <p:cNvPr id="1153" name="Google Shape;1153;p92"/>
          <p:cNvGrpSpPr/>
          <p:nvPr/>
        </p:nvGrpSpPr>
        <p:grpSpPr>
          <a:xfrm>
            <a:off x="1144299" y="3216429"/>
            <a:ext cx="637694" cy="664039"/>
            <a:chOff x="2508255" y="2459034"/>
            <a:chExt cx="206140" cy="206140"/>
          </a:xfrm>
        </p:grpSpPr>
        <p:sp>
          <p:nvSpPr>
            <p:cNvPr id="1154" name="Google Shape;1154;p92"/>
            <p:cNvSpPr/>
            <p:nvPr/>
          </p:nvSpPr>
          <p:spPr>
            <a:xfrm>
              <a:off x="2508255" y="2459034"/>
              <a:ext cx="206140" cy="206140"/>
            </a:xfrm>
            <a:custGeom>
              <a:avLst/>
              <a:gdLst/>
              <a:ahLst/>
              <a:cxnLst/>
              <a:rect l="l" t="t" r="r" b="b"/>
              <a:pathLst>
                <a:path w="62" h="62" extrusionOk="0">
                  <a:moveTo>
                    <a:pt x="62" y="62"/>
                  </a:moveTo>
                  <a:lnTo>
                    <a:pt x="0" y="62"/>
                  </a:lnTo>
                  <a:lnTo>
                    <a:pt x="0" y="0"/>
                  </a:lnTo>
                  <a:lnTo>
                    <a:pt x="62" y="0"/>
                  </a:lnTo>
                  <a:lnTo>
                    <a:pt x="62" y="62"/>
                  </a:lnTo>
                  <a:close/>
                  <a:moveTo>
                    <a:pt x="3" y="59"/>
                  </a:moveTo>
                  <a:lnTo>
                    <a:pt x="59" y="59"/>
                  </a:lnTo>
                  <a:lnTo>
                    <a:pt x="59" y="3"/>
                  </a:lnTo>
                  <a:lnTo>
                    <a:pt x="3" y="3"/>
                  </a:lnTo>
                  <a:lnTo>
                    <a:pt x="3" y="5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rgbClr val="000000"/>
                </a:solidFill>
                <a:latin typeface="Arial"/>
                <a:ea typeface="Arial"/>
                <a:cs typeface="Arial"/>
                <a:sym typeface="Arial"/>
              </a:endParaRPr>
            </a:p>
          </p:txBody>
        </p:sp>
        <p:sp>
          <p:nvSpPr>
            <p:cNvPr id="1155" name="Google Shape;1155;p92"/>
            <p:cNvSpPr/>
            <p:nvPr/>
          </p:nvSpPr>
          <p:spPr>
            <a:xfrm>
              <a:off x="2529869" y="2477025"/>
              <a:ext cx="162916" cy="172892"/>
            </a:xfrm>
            <a:custGeom>
              <a:avLst/>
              <a:gdLst/>
              <a:ahLst/>
              <a:cxnLst/>
              <a:rect l="l" t="t" r="r" b="b"/>
              <a:pathLst>
                <a:path w="49" h="52" extrusionOk="0">
                  <a:moveTo>
                    <a:pt x="36" y="28"/>
                  </a:moveTo>
                  <a:lnTo>
                    <a:pt x="35" y="30"/>
                  </a:lnTo>
                  <a:lnTo>
                    <a:pt x="32" y="29"/>
                  </a:lnTo>
                  <a:lnTo>
                    <a:pt x="33" y="26"/>
                  </a:lnTo>
                  <a:lnTo>
                    <a:pt x="32" y="23"/>
                  </a:lnTo>
                  <a:lnTo>
                    <a:pt x="35" y="22"/>
                  </a:lnTo>
                  <a:lnTo>
                    <a:pt x="36" y="24"/>
                  </a:lnTo>
                  <a:lnTo>
                    <a:pt x="45" y="24"/>
                  </a:lnTo>
                  <a:lnTo>
                    <a:pt x="49" y="17"/>
                  </a:lnTo>
                  <a:lnTo>
                    <a:pt x="45" y="9"/>
                  </a:lnTo>
                  <a:lnTo>
                    <a:pt x="36" y="9"/>
                  </a:lnTo>
                  <a:lnTo>
                    <a:pt x="32" y="17"/>
                  </a:lnTo>
                  <a:lnTo>
                    <a:pt x="33" y="19"/>
                  </a:lnTo>
                  <a:lnTo>
                    <a:pt x="31" y="21"/>
                  </a:lnTo>
                  <a:lnTo>
                    <a:pt x="29" y="18"/>
                  </a:lnTo>
                  <a:lnTo>
                    <a:pt x="26" y="18"/>
                  </a:lnTo>
                  <a:lnTo>
                    <a:pt x="26" y="15"/>
                  </a:lnTo>
                  <a:lnTo>
                    <a:pt x="29" y="15"/>
                  </a:lnTo>
                  <a:lnTo>
                    <a:pt x="33" y="7"/>
                  </a:lnTo>
                  <a:lnTo>
                    <a:pt x="29" y="0"/>
                  </a:lnTo>
                  <a:lnTo>
                    <a:pt x="20" y="0"/>
                  </a:lnTo>
                  <a:lnTo>
                    <a:pt x="16" y="7"/>
                  </a:lnTo>
                  <a:lnTo>
                    <a:pt x="20" y="15"/>
                  </a:lnTo>
                  <a:lnTo>
                    <a:pt x="23" y="15"/>
                  </a:lnTo>
                  <a:lnTo>
                    <a:pt x="23" y="18"/>
                  </a:lnTo>
                  <a:lnTo>
                    <a:pt x="20" y="18"/>
                  </a:lnTo>
                  <a:lnTo>
                    <a:pt x="19" y="21"/>
                  </a:lnTo>
                  <a:lnTo>
                    <a:pt x="16" y="20"/>
                  </a:lnTo>
                  <a:lnTo>
                    <a:pt x="18" y="17"/>
                  </a:lnTo>
                  <a:lnTo>
                    <a:pt x="13" y="9"/>
                  </a:lnTo>
                  <a:lnTo>
                    <a:pt x="4" y="9"/>
                  </a:lnTo>
                  <a:lnTo>
                    <a:pt x="0" y="17"/>
                  </a:lnTo>
                  <a:lnTo>
                    <a:pt x="4" y="24"/>
                  </a:lnTo>
                  <a:lnTo>
                    <a:pt x="13" y="24"/>
                  </a:lnTo>
                  <a:lnTo>
                    <a:pt x="15" y="22"/>
                  </a:lnTo>
                  <a:lnTo>
                    <a:pt x="17" y="23"/>
                  </a:lnTo>
                  <a:lnTo>
                    <a:pt x="16" y="26"/>
                  </a:lnTo>
                  <a:lnTo>
                    <a:pt x="17" y="29"/>
                  </a:lnTo>
                  <a:lnTo>
                    <a:pt x="15" y="30"/>
                  </a:lnTo>
                  <a:lnTo>
                    <a:pt x="13" y="28"/>
                  </a:lnTo>
                  <a:lnTo>
                    <a:pt x="4" y="28"/>
                  </a:lnTo>
                  <a:lnTo>
                    <a:pt x="0" y="35"/>
                  </a:lnTo>
                  <a:lnTo>
                    <a:pt x="4" y="43"/>
                  </a:lnTo>
                  <a:lnTo>
                    <a:pt x="13" y="43"/>
                  </a:lnTo>
                  <a:lnTo>
                    <a:pt x="18" y="35"/>
                  </a:lnTo>
                  <a:lnTo>
                    <a:pt x="16" y="32"/>
                  </a:lnTo>
                  <a:lnTo>
                    <a:pt x="19" y="31"/>
                  </a:lnTo>
                  <a:lnTo>
                    <a:pt x="20" y="33"/>
                  </a:lnTo>
                  <a:lnTo>
                    <a:pt x="23" y="33"/>
                  </a:lnTo>
                  <a:lnTo>
                    <a:pt x="23" y="37"/>
                  </a:lnTo>
                  <a:lnTo>
                    <a:pt x="20" y="37"/>
                  </a:lnTo>
                  <a:lnTo>
                    <a:pt x="16" y="44"/>
                  </a:lnTo>
                  <a:lnTo>
                    <a:pt x="20" y="52"/>
                  </a:lnTo>
                  <a:lnTo>
                    <a:pt x="29" y="52"/>
                  </a:lnTo>
                  <a:lnTo>
                    <a:pt x="33" y="44"/>
                  </a:lnTo>
                  <a:lnTo>
                    <a:pt x="29" y="37"/>
                  </a:lnTo>
                  <a:lnTo>
                    <a:pt x="26" y="37"/>
                  </a:lnTo>
                  <a:lnTo>
                    <a:pt x="26" y="33"/>
                  </a:lnTo>
                  <a:lnTo>
                    <a:pt x="29" y="33"/>
                  </a:lnTo>
                  <a:lnTo>
                    <a:pt x="31" y="31"/>
                  </a:lnTo>
                  <a:lnTo>
                    <a:pt x="33" y="32"/>
                  </a:lnTo>
                  <a:lnTo>
                    <a:pt x="32" y="35"/>
                  </a:lnTo>
                  <a:lnTo>
                    <a:pt x="36" y="43"/>
                  </a:lnTo>
                  <a:lnTo>
                    <a:pt x="45" y="43"/>
                  </a:lnTo>
                  <a:lnTo>
                    <a:pt x="49" y="35"/>
                  </a:lnTo>
                  <a:lnTo>
                    <a:pt x="45" y="28"/>
                  </a:lnTo>
                  <a:lnTo>
                    <a:pt x="36" y="28"/>
                  </a:lnTo>
                  <a:close/>
                  <a:moveTo>
                    <a:pt x="38" y="12"/>
                  </a:moveTo>
                  <a:lnTo>
                    <a:pt x="43" y="12"/>
                  </a:lnTo>
                  <a:lnTo>
                    <a:pt x="46" y="17"/>
                  </a:lnTo>
                  <a:lnTo>
                    <a:pt x="43" y="22"/>
                  </a:lnTo>
                  <a:lnTo>
                    <a:pt x="38" y="22"/>
                  </a:lnTo>
                  <a:lnTo>
                    <a:pt x="35" y="17"/>
                  </a:lnTo>
                  <a:lnTo>
                    <a:pt x="38" y="12"/>
                  </a:lnTo>
                  <a:close/>
                  <a:moveTo>
                    <a:pt x="22" y="13"/>
                  </a:moveTo>
                  <a:lnTo>
                    <a:pt x="19" y="7"/>
                  </a:lnTo>
                  <a:lnTo>
                    <a:pt x="22" y="2"/>
                  </a:lnTo>
                  <a:lnTo>
                    <a:pt x="27" y="2"/>
                  </a:lnTo>
                  <a:lnTo>
                    <a:pt x="30" y="7"/>
                  </a:lnTo>
                  <a:lnTo>
                    <a:pt x="27" y="13"/>
                  </a:lnTo>
                  <a:lnTo>
                    <a:pt x="22" y="13"/>
                  </a:lnTo>
                  <a:close/>
                  <a:moveTo>
                    <a:pt x="12" y="22"/>
                  </a:moveTo>
                  <a:lnTo>
                    <a:pt x="6" y="22"/>
                  </a:lnTo>
                  <a:lnTo>
                    <a:pt x="3" y="17"/>
                  </a:lnTo>
                  <a:lnTo>
                    <a:pt x="6" y="12"/>
                  </a:lnTo>
                  <a:lnTo>
                    <a:pt x="12" y="12"/>
                  </a:lnTo>
                  <a:lnTo>
                    <a:pt x="15" y="17"/>
                  </a:lnTo>
                  <a:lnTo>
                    <a:pt x="12" y="22"/>
                  </a:lnTo>
                  <a:close/>
                  <a:moveTo>
                    <a:pt x="12" y="40"/>
                  </a:moveTo>
                  <a:lnTo>
                    <a:pt x="6" y="40"/>
                  </a:lnTo>
                  <a:lnTo>
                    <a:pt x="3" y="35"/>
                  </a:lnTo>
                  <a:lnTo>
                    <a:pt x="6" y="30"/>
                  </a:lnTo>
                  <a:lnTo>
                    <a:pt x="12" y="30"/>
                  </a:lnTo>
                  <a:lnTo>
                    <a:pt x="15" y="35"/>
                  </a:lnTo>
                  <a:lnTo>
                    <a:pt x="12" y="40"/>
                  </a:lnTo>
                  <a:close/>
                  <a:moveTo>
                    <a:pt x="27" y="39"/>
                  </a:moveTo>
                  <a:lnTo>
                    <a:pt x="30" y="44"/>
                  </a:lnTo>
                  <a:lnTo>
                    <a:pt x="27" y="49"/>
                  </a:lnTo>
                  <a:lnTo>
                    <a:pt x="22" y="49"/>
                  </a:lnTo>
                  <a:lnTo>
                    <a:pt x="19" y="44"/>
                  </a:lnTo>
                  <a:lnTo>
                    <a:pt x="22" y="39"/>
                  </a:lnTo>
                  <a:lnTo>
                    <a:pt x="27" y="39"/>
                  </a:lnTo>
                  <a:close/>
                  <a:moveTo>
                    <a:pt x="27" y="31"/>
                  </a:moveTo>
                  <a:lnTo>
                    <a:pt x="22" y="31"/>
                  </a:lnTo>
                  <a:lnTo>
                    <a:pt x="19" y="26"/>
                  </a:lnTo>
                  <a:lnTo>
                    <a:pt x="22" y="21"/>
                  </a:lnTo>
                  <a:lnTo>
                    <a:pt x="27" y="21"/>
                  </a:lnTo>
                  <a:lnTo>
                    <a:pt x="30" y="26"/>
                  </a:lnTo>
                  <a:lnTo>
                    <a:pt x="27" y="31"/>
                  </a:lnTo>
                  <a:close/>
                  <a:moveTo>
                    <a:pt x="43" y="40"/>
                  </a:moveTo>
                  <a:lnTo>
                    <a:pt x="38" y="40"/>
                  </a:lnTo>
                  <a:lnTo>
                    <a:pt x="35" y="35"/>
                  </a:lnTo>
                  <a:lnTo>
                    <a:pt x="38" y="30"/>
                  </a:lnTo>
                  <a:lnTo>
                    <a:pt x="43" y="30"/>
                  </a:lnTo>
                  <a:lnTo>
                    <a:pt x="46" y="35"/>
                  </a:lnTo>
                  <a:lnTo>
                    <a:pt x="43" y="4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rgbClr val="000000"/>
                </a:solidFill>
                <a:latin typeface="Arial"/>
                <a:ea typeface="Arial"/>
                <a:cs typeface="Arial"/>
                <a:sym typeface="Arial"/>
              </a:endParaRPr>
            </a:p>
          </p:txBody>
        </p:sp>
      </p:grpSp>
      <p:sp>
        <p:nvSpPr>
          <p:cNvPr id="1156" name="Google Shape;1156;p92"/>
          <p:cNvSpPr txBox="1"/>
          <p:nvPr/>
        </p:nvSpPr>
        <p:spPr>
          <a:xfrm>
            <a:off x="676400" y="2254800"/>
            <a:ext cx="1573500" cy="54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FFFFFF"/>
                </a:solidFill>
                <a:latin typeface="Verdana"/>
                <a:ea typeface="Verdana"/>
                <a:cs typeface="Verdana"/>
                <a:sym typeface="Verdana"/>
              </a:rPr>
              <a:t>Data model and classifications</a:t>
            </a:r>
            <a:endParaRPr>
              <a:solidFill>
                <a:srgbClr val="FFFFFF"/>
              </a:solidFill>
              <a:latin typeface="Verdana"/>
              <a:ea typeface="Verdana"/>
              <a:cs typeface="Verdana"/>
              <a:sym typeface="Verdana"/>
            </a:endParaRPr>
          </a:p>
          <a:p>
            <a:pPr marL="0" lvl="0" indent="0" algn="ctr" rtl="0">
              <a:spcBef>
                <a:spcPts val="0"/>
              </a:spcBef>
              <a:spcAft>
                <a:spcPts val="0"/>
              </a:spcAft>
              <a:buNone/>
            </a:pPr>
            <a:endParaRPr>
              <a:solidFill>
                <a:srgbClr val="FFFFFF"/>
              </a:solidFill>
              <a:latin typeface="Verdana"/>
              <a:ea typeface="Verdana"/>
              <a:cs typeface="Verdana"/>
              <a:sym typeface="Verdana"/>
            </a:endParaRPr>
          </a:p>
        </p:txBody>
      </p:sp>
      <p:cxnSp>
        <p:nvCxnSpPr>
          <p:cNvPr id="1157" name="Google Shape;1157;p92"/>
          <p:cNvCxnSpPr>
            <a:stCxn id="1143" idx="1"/>
            <a:endCxn id="1149" idx="1"/>
          </p:cNvCxnSpPr>
          <p:nvPr/>
        </p:nvCxnSpPr>
        <p:spPr>
          <a:xfrm rot="10800000" flipH="1">
            <a:off x="2228750" y="1883750"/>
            <a:ext cx="1161900" cy="1225500"/>
          </a:xfrm>
          <a:prstGeom prst="straightConnector1">
            <a:avLst/>
          </a:prstGeom>
          <a:noFill/>
          <a:ln w="9525" cap="flat" cmpd="sng">
            <a:solidFill>
              <a:srgbClr val="003DAB"/>
            </a:solidFill>
            <a:prstDash val="solid"/>
            <a:round/>
            <a:headEnd type="none" w="med" len="med"/>
            <a:tailEnd type="triangle" w="med" len="med"/>
          </a:ln>
        </p:spPr>
      </p:cxnSp>
      <p:cxnSp>
        <p:nvCxnSpPr>
          <p:cNvPr id="1158" name="Google Shape;1158;p92"/>
          <p:cNvCxnSpPr>
            <a:stCxn id="1143" idx="1"/>
            <a:endCxn id="1150" idx="1"/>
          </p:cNvCxnSpPr>
          <p:nvPr/>
        </p:nvCxnSpPr>
        <p:spPr>
          <a:xfrm rot="10800000" flipH="1">
            <a:off x="2228750" y="2496350"/>
            <a:ext cx="1161900" cy="612900"/>
          </a:xfrm>
          <a:prstGeom prst="straightConnector1">
            <a:avLst/>
          </a:prstGeom>
          <a:noFill/>
          <a:ln w="9525" cap="flat" cmpd="sng">
            <a:solidFill>
              <a:srgbClr val="003DAB"/>
            </a:solidFill>
            <a:prstDash val="solid"/>
            <a:round/>
            <a:headEnd type="none" w="med" len="med"/>
            <a:tailEnd type="triangle" w="med" len="med"/>
          </a:ln>
        </p:spPr>
      </p:cxnSp>
      <p:cxnSp>
        <p:nvCxnSpPr>
          <p:cNvPr id="1159" name="Google Shape;1159;p92"/>
          <p:cNvCxnSpPr>
            <a:stCxn id="1143" idx="1"/>
            <a:endCxn id="1151" idx="1"/>
          </p:cNvCxnSpPr>
          <p:nvPr/>
        </p:nvCxnSpPr>
        <p:spPr>
          <a:xfrm>
            <a:off x="2228750" y="3109250"/>
            <a:ext cx="1161900" cy="0"/>
          </a:xfrm>
          <a:prstGeom prst="straightConnector1">
            <a:avLst/>
          </a:prstGeom>
          <a:noFill/>
          <a:ln w="9525" cap="flat" cmpd="sng">
            <a:solidFill>
              <a:srgbClr val="003DAB"/>
            </a:solidFill>
            <a:prstDash val="solid"/>
            <a:round/>
            <a:headEnd type="none" w="med" len="med"/>
            <a:tailEnd type="triangle" w="med" len="med"/>
          </a:ln>
        </p:spPr>
      </p:cxnSp>
      <p:cxnSp>
        <p:nvCxnSpPr>
          <p:cNvPr id="1160" name="Google Shape;1160;p92"/>
          <p:cNvCxnSpPr>
            <a:stCxn id="1143" idx="1"/>
            <a:endCxn id="1152" idx="1"/>
          </p:cNvCxnSpPr>
          <p:nvPr/>
        </p:nvCxnSpPr>
        <p:spPr>
          <a:xfrm>
            <a:off x="2228750" y="3109250"/>
            <a:ext cx="1161900" cy="617400"/>
          </a:xfrm>
          <a:prstGeom prst="straightConnector1">
            <a:avLst/>
          </a:prstGeom>
          <a:noFill/>
          <a:ln w="9525" cap="flat" cmpd="sng">
            <a:solidFill>
              <a:srgbClr val="003DAB"/>
            </a:solidFill>
            <a:prstDash val="solid"/>
            <a:round/>
            <a:headEnd type="none" w="med" len="med"/>
            <a:tailEnd type="triangle" w="med" len="med"/>
          </a:ln>
        </p:spPr>
      </p:cxnSp>
      <p:sp>
        <p:nvSpPr>
          <p:cNvPr id="1161" name="Google Shape;1161;p92"/>
          <p:cNvSpPr/>
          <p:nvPr/>
        </p:nvSpPr>
        <p:spPr>
          <a:xfrm>
            <a:off x="3944425" y="4070650"/>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chemeClr val="dk1"/>
              </a:buClr>
              <a:buSzPts val="1100"/>
              <a:buFont typeface="Arial"/>
              <a:buNone/>
            </a:pPr>
            <a:r>
              <a:rPr lang="en-GB" sz="1000">
                <a:solidFill>
                  <a:schemeClr val="lt1"/>
                </a:solidFill>
                <a:latin typeface="Verdana"/>
                <a:ea typeface="Verdana"/>
                <a:cs typeface="Verdana"/>
                <a:sym typeface="Verdana"/>
              </a:rPr>
              <a:t>Compatibility to the CPSV-AP</a:t>
            </a:r>
            <a:endParaRPr sz="1000">
              <a:solidFill>
                <a:schemeClr val="lt1"/>
              </a:solidFill>
              <a:latin typeface="Verdana"/>
              <a:ea typeface="Verdana"/>
              <a:cs typeface="Verdana"/>
              <a:sym typeface="Verdana"/>
            </a:endParaRPr>
          </a:p>
        </p:txBody>
      </p:sp>
      <p:sp>
        <p:nvSpPr>
          <p:cNvPr id="1162" name="Google Shape;1162;p92"/>
          <p:cNvSpPr/>
          <p:nvPr/>
        </p:nvSpPr>
        <p:spPr>
          <a:xfrm>
            <a:off x="3390500" y="4070650"/>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5</a:t>
            </a:r>
            <a:endParaRPr sz="1800" b="1">
              <a:latin typeface="Verdana"/>
              <a:ea typeface="Verdana"/>
              <a:cs typeface="Verdana"/>
              <a:sym typeface="Verdana"/>
            </a:endParaRPr>
          </a:p>
        </p:txBody>
      </p:sp>
      <p:cxnSp>
        <p:nvCxnSpPr>
          <p:cNvPr id="1163" name="Google Shape;1163;p92"/>
          <p:cNvCxnSpPr>
            <a:stCxn id="1143" idx="1"/>
            <a:endCxn id="1162" idx="1"/>
          </p:cNvCxnSpPr>
          <p:nvPr/>
        </p:nvCxnSpPr>
        <p:spPr>
          <a:xfrm>
            <a:off x="2228750" y="3109250"/>
            <a:ext cx="1161900" cy="1234800"/>
          </a:xfrm>
          <a:prstGeom prst="straightConnector1">
            <a:avLst/>
          </a:prstGeom>
          <a:noFill/>
          <a:ln w="9525" cap="flat" cmpd="sng">
            <a:solidFill>
              <a:srgbClr val="003DAB"/>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93"/>
          <p:cNvSpPr txBox="1">
            <a:spLocks noGrp="1"/>
          </p:cNvSpPr>
          <p:nvPr>
            <p:ph type="title"/>
          </p:nvPr>
        </p:nvSpPr>
        <p:spPr>
          <a:xfrm>
            <a:off x="410700" y="881750"/>
            <a:ext cx="86274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Our proposed approach for a common data model</a:t>
            </a:r>
            <a:endParaRPr sz="2000"/>
          </a:p>
        </p:txBody>
      </p:sp>
      <p:sp>
        <p:nvSpPr>
          <p:cNvPr id="1169" name="Google Shape;1169;p93"/>
          <p:cNvSpPr/>
          <p:nvPr/>
        </p:nvSpPr>
        <p:spPr>
          <a:xfrm>
            <a:off x="1073263" y="1711875"/>
            <a:ext cx="5094900" cy="859800"/>
          </a:xfrm>
          <a:prstGeom prst="rect">
            <a:avLst/>
          </a:prstGeom>
          <a:solidFill>
            <a:srgbClr val="6AA84F"/>
          </a:solidFill>
          <a:ln>
            <a:noFill/>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Gather all relevant concepts from the SDGR, such as:</a:t>
            </a:r>
            <a:endParaRPr sz="1000">
              <a:solidFill>
                <a:srgbClr val="FFFFFF"/>
              </a:solidFill>
              <a:latin typeface="Verdana"/>
              <a:ea typeface="Verdana"/>
              <a:cs typeface="Verdana"/>
              <a:sym typeface="Verdana"/>
            </a:endParaRPr>
          </a:p>
          <a:p>
            <a:pPr marL="457200" marR="72000" lvl="0" indent="-292100" algn="l" rtl="0">
              <a:spcBef>
                <a:spcPts val="0"/>
              </a:spcBef>
              <a:spcAft>
                <a:spcPts val="0"/>
              </a:spcAft>
              <a:buClr>
                <a:srgbClr val="FFFFFF"/>
              </a:buClr>
              <a:buSzPts val="1000"/>
              <a:buFont typeface="Verdana"/>
              <a:buChar char="●"/>
            </a:pPr>
            <a:r>
              <a:rPr lang="en-GB" sz="1000" b="1">
                <a:solidFill>
                  <a:srgbClr val="FFFFFF"/>
                </a:solidFill>
                <a:latin typeface="Verdana"/>
                <a:ea typeface="Verdana"/>
                <a:cs typeface="Verdana"/>
                <a:sym typeface="Verdana"/>
              </a:rPr>
              <a:t>Art. 2</a:t>
            </a:r>
            <a:r>
              <a:rPr lang="en-GB" sz="1000">
                <a:solidFill>
                  <a:srgbClr val="FFFFFF"/>
                </a:solidFill>
                <a:latin typeface="Verdana"/>
                <a:ea typeface="Verdana"/>
                <a:cs typeface="Verdana"/>
                <a:sym typeface="Verdana"/>
              </a:rPr>
              <a:t>: </a:t>
            </a:r>
            <a:r>
              <a:rPr lang="en-GB" sz="1000" b="1">
                <a:solidFill>
                  <a:srgbClr val="FFFFFF"/>
                </a:solidFill>
                <a:latin typeface="Verdana"/>
                <a:ea typeface="Verdana"/>
                <a:cs typeface="Verdana"/>
                <a:sym typeface="Verdana"/>
              </a:rPr>
              <a:t>Annex I &amp; Annex II</a:t>
            </a:r>
            <a:endParaRPr sz="1000" b="1">
              <a:solidFill>
                <a:srgbClr val="FFFFFF"/>
              </a:solidFill>
              <a:latin typeface="Verdana"/>
              <a:ea typeface="Verdana"/>
              <a:cs typeface="Verdana"/>
              <a:sym typeface="Verdana"/>
            </a:endParaRPr>
          </a:p>
          <a:p>
            <a:pPr marL="457200" marR="72000" lvl="0" indent="-292100" algn="l" rtl="0">
              <a:spcBef>
                <a:spcPts val="0"/>
              </a:spcBef>
              <a:spcAft>
                <a:spcPts val="0"/>
              </a:spcAft>
              <a:buClr>
                <a:srgbClr val="FFFFFF"/>
              </a:buClr>
              <a:buSzPts val="1000"/>
              <a:buFont typeface="Verdana"/>
              <a:buChar char="●"/>
            </a:pPr>
            <a:r>
              <a:rPr lang="en-GB" sz="1000" b="1">
                <a:solidFill>
                  <a:srgbClr val="FFFFFF"/>
                </a:solidFill>
                <a:latin typeface="Verdana"/>
                <a:ea typeface="Verdana"/>
                <a:cs typeface="Verdana"/>
                <a:sym typeface="Verdana"/>
              </a:rPr>
              <a:t>Art. 6</a:t>
            </a:r>
            <a:r>
              <a:rPr lang="en-GB" sz="1000">
                <a:solidFill>
                  <a:srgbClr val="FFFFFF"/>
                </a:solidFill>
                <a:latin typeface="Verdana"/>
                <a:ea typeface="Verdana"/>
                <a:cs typeface="Verdana"/>
                <a:sym typeface="Verdana"/>
              </a:rPr>
              <a:t>: ‘Procedures to be offered fully online’</a:t>
            </a:r>
            <a:endParaRPr sz="1000">
              <a:solidFill>
                <a:srgbClr val="FFFFFF"/>
              </a:solidFill>
              <a:latin typeface="Verdana"/>
              <a:ea typeface="Verdana"/>
              <a:cs typeface="Verdana"/>
              <a:sym typeface="Verdana"/>
            </a:endParaRPr>
          </a:p>
          <a:p>
            <a:pPr marL="457200" marR="72000" lvl="0" indent="-292100" algn="l" rtl="0">
              <a:spcBef>
                <a:spcPts val="0"/>
              </a:spcBef>
              <a:spcAft>
                <a:spcPts val="0"/>
              </a:spcAft>
              <a:buClr>
                <a:srgbClr val="FFFFFF"/>
              </a:buClr>
              <a:buSzPts val="1000"/>
              <a:buFont typeface="Verdana"/>
              <a:buChar char="●"/>
            </a:pPr>
            <a:r>
              <a:rPr lang="en-GB" sz="1000" b="1">
                <a:solidFill>
                  <a:srgbClr val="FFFFFF"/>
                </a:solidFill>
                <a:latin typeface="Verdana"/>
                <a:ea typeface="Verdana"/>
                <a:cs typeface="Verdana"/>
                <a:sym typeface="Verdana"/>
              </a:rPr>
              <a:t>Art. 10</a:t>
            </a:r>
            <a:r>
              <a:rPr lang="en-GB" sz="1000">
                <a:solidFill>
                  <a:srgbClr val="FFFFFF"/>
                </a:solidFill>
                <a:latin typeface="Verdana"/>
                <a:ea typeface="Verdana"/>
                <a:cs typeface="Verdana"/>
                <a:sym typeface="Verdana"/>
              </a:rPr>
              <a:t>: ‘Quality of information on procedures’</a:t>
            </a:r>
            <a:endParaRPr sz="1000">
              <a:solidFill>
                <a:srgbClr val="FFFFFF"/>
              </a:solidFill>
              <a:latin typeface="Verdana"/>
              <a:ea typeface="Verdana"/>
              <a:cs typeface="Verdana"/>
              <a:sym typeface="Verdana"/>
            </a:endParaRPr>
          </a:p>
        </p:txBody>
      </p:sp>
      <p:sp>
        <p:nvSpPr>
          <p:cNvPr id="1170" name="Google Shape;1170;p93"/>
          <p:cNvSpPr/>
          <p:nvPr/>
        </p:nvSpPr>
        <p:spPr>
          <a:xfrm>
            <a:off x="1072725" y="2624800"/>
            <a:ext cx="5094900" cy="1168500"/>
          </a:xfrm>
          <a:prstGeom prst="rect">
            <a:avLst/>
          </a:prstGeom>
          <a:solidFill>
            <a:srgbClr val="999999"/>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Map this list to:</a:t>
            </a:r>
            <a:endParaRPr sz="1000">
              <a:solidFill>
                <a:srgbClr val="FFFFFF"/>
              </a:solidFill>
              <a:latin typeface="Verdana"/>
              <a:ea typeface="Verdana"/>
              <a:cs typeface="Verdana"/>
              <a:sym typeface="Verdana"/>
            </a:endParaRPr>
          </a:p>
          <a:p>
            <a:pPr marL="457200" marR="72000" lvl="0" indent="-292100" algn="l" rtl="0">
              <a:lnSpc>
                <a:spcPct val="100000"/>
              </a:lnSpc>
              <a:spcBef>
                <a:spcPts val="0"/>
              </a:spcBef>
              <a:spcAft>
                <a:spcPts val="0"/>
              </a:spcAft>
              <a:buClr>
                <a:srgbClr val="FFFFFF"/>
              </a:buClr>
              <a:buSzPts val="1000"/>
              <a:buFont typeface="Verdana"/>
              <a:buChar char="●"/>
            </a:pPr>
            <a:r>
              <a:rPr lang="en-GB" sz="1000">
                <a:solidFill>
                  <a:srgbClr val="FFFFFF"/>
                </a:solidFill>
                <a:latin typeface="Verdana"/>
                <a:ea typeface="Verdana"/>
                <a:cs typeface="Verdana"/>
                <a:sym typeface="Verdana"/>
              </a:rPr>
              <a:t>CPSV-AP</a:t>
            </a:r>
            <a:endParaRPr sz="1000">
              <a:solidFill>
                <a:srgbClr val="FFFFFF"/>
              </a:solidFill>
              <a:latin typeface="Verdana"/>
              <a:ea typeface="Verdana"/>
              <a:cs typeface="Verdana"/>
              <a:sym typeface="Verdana"/>
            </a:endParaRPr>
          </a:p>
          <a:p>
            <a:pPr marL="457200" marR="72000" lvl="0" indent="-292100" algn="l" rtl="0">
              <a:lnSpc>
                <a:spcPct val="100000"/>
              </a:lnSpc>
              <a:spcBef>
                <a:spcPts val="0"/>
              </a:spcBef>
              <a:spcAft>
                <a:spcPts val="0"/>
              </a:spcAft>
              <a:buClr>
                <a:srgbClr val="FFFFFF"/>
              </a:buClr>
              <a:buSzPts val="1000"/>
              <a:buFont typeface="Verdana"/>
              <a:buChar char="●"/>
            </a:pPr>
            <a:r>
              <a:rPr lang="en-GB" sz="1000">
                <a:solidFill>
                  <a:srgbClr val="FFFFFF"/>
                </a:solidFill>
                <a:latin typeface="Verdana"/>
                <a:ea typeface="Verdana"/>
                <a:cs typeface="Verdana"/>
                <a:sym typeface="Verdana"/>
              </a:rPr>
              <a:t>Member State models </a:t>
            </a:r>
            <a:endParaRPr sz="1000">
              <a:solidFill>
                <a:srgbClr val="FFFFFF"/>
              </a:solidFill>
              <a:latin typeface="Verdana"/>
              <a:ea typeface="Verdana"/>
              <a:cs typeface="Verdana"/>
              <a:sym typeface="Verdana"/>
            </a:endParaRPr>
          </a:p>
          <a:p>
            <a:pPr marL="457200" marR="72000" lvl="0" indent="-292100" algn="l" rtl="0">
              <a:lnSpc>
                <a:spcPct val="100000"/>
              </a:lnSpc>
              <a:spcBef>
                <a:spcPts val="0"/>
              </a:spcBef>
              <a:spcAft>
                <a:spcPts val="0"/>
              </a:spcAft>
              <a:buClr>
                <a:srgbClr val="FFFFFF"/>
              </a:buClr>
              <a:buSzPts val="1000"/>
              <a:buFont typeface="Verdana"/>
              <a:buChar char="●"/>
            </a:pPr>
            <a:r>
              <a:rPr lang="en-GB" sz="1000">
                <a:solidFill>
                  <a:srgbClr val="FFFFFF"/>
                </a:solidFill>
                <a:latin typeface="Verdana"/>
                <a:ea typeface="Verdana"/>
                <a:cs typeface="Verdana"/>
                <a:sym typeface="Verdana"/>
              </a:rPr>
              <a:t>Core Vocabularies</a:t>
            </a:r>
            <a:endParaRPr sz="1000">
              <a:solidFill>
                <a:srgbClr val="FFFFFF"/>
              </a:solidFill>
              <a:latin typeface="Verdana"/>
              <a:ea typeface="Verdana"/>
              <a:cs typeface="Verdana"/>
              <a:sym typeface="Verdana"/>
            </a:endParaRPr>
          </a:p>
          <a:p>
            <a:pPr marL="457200" marR="72000" lvl="0" indent="-292100" algn="l" rtl="0">
              <a:lnSpc>
                <a:spcPct val="100000"/>
              </a:lnSpc>
              <a:spcBef>
                <a:spcPts val="0"/>
              </a:spcBef>
              <a:spcAft>
                <a:spcPts val="0"/>
              </a:spcAft>
              <a:buClr>
                <a:srgbClr val="FFFFFF"/>
              </a:buClr>
              <a:buSzPts val="1000"/>
              <a:buFont typeface="Verdana"/>
              <a:buChar char="●"/>
            </a:pPr>
            <a:r>
              <a:rPr lang="en-GB" sz="1000">
                <a:solidFill>
                  <a:srgbClr val="FFFFFF"/>
                </a:solidFill>
                <a:latin typeface="Verdana"/>
                <a:ea typeface="Verdana"/>
                <a:cs typeface="Verdana"/>
                <a:sym typeface="Verdana"/>
              </a:rPr>
              <a:t>Other relevant data models</a:t>
            </a:r>
            <a:endParaRPr sz="1000">
              <a:solidFill>
                <a:srgbClr val="FFFFFF"/>
              </a:solidFill>
              <a:latin typeface="Verdana"/>
              <a:ea typeface="Verdana"/>
              <a:cs typeface="Verdana"/>
              <a:sym typeface="Verdana"/>
            </a:endParaRPr>
          </a:p>
        </p:txBody>
      </p:sp>
      <p:sp>
        <p:nvSpPr>
          <p:cNvPr id="1171" name="Google Shape;1171;p93"/>
          <p:cNvSpPr/>
          <p:nvPr/>
        </p:nvSpPr>
        <p:spPr>
          <a:xfrm>
            <a:off x="520125" y="1711875"/>
            <a:ext cx="552600" cy="8598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1</a:t>
            </a:r>
            <a:endParaRPr sz="1800" b="1">
              <a:latin typeface="Verdana"/>
              <a:ea typeface="Verdana"/>
              <a:cs typeface="Verdana"/>
              <a:sym typeface="Verdana"/>
            </a:endParaRPr>
          </a:p>
        </p:txBody>
      </p:sp>
      <p:sp>
        <p:nvSpPr>
          <p:cNvPr id="1172" name="Google Shape;1172;p93"/>
          <p:cNvSpPr/>
          <p:nvPr/>
        </p:nvSpPr>
        <p:spPr>
          <a:xfrm>
            <a:off x="520125" y="2629400"/>
            <a:ext cx="552600" cy="11685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2</a:t>
            </a:r>
            <a:endParaRPr sz="1800" b="1">
              <a:latin typeface="Verdana"/>
              <a:ea typeface="Verdana"/>
              <a:cs typeface="Verdana"/>
              <a:sym typeface="Verdana"/>
            </a:endParaRPr>
          </a:p>
        </p:txBody>
      </p:sp>
      <p:sp>
        <p:nvSpPr>
          <p:cNvPr id="1173" name="Google Shape;1173;p93"/>
          <p:cNvSpPr/>
          <p:nvPr/>
        </p:nvSpPr>
        <p:spPr>
          <a:xfrm>
            <a:off x="1074021" y="3859500"/>
            <a:ext cx="5094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chemeClr val="dk1"/>
              </a:buClr>
              <a:buSzPts val="1100"/>
              <a:buFont typeface="Arial"/>
              <a:buNone/>
            </a:pPr>
            <a:r>
              <a:rPr lang="en-GB" sz="1000">
                <a:solidFill>
                  <a:schemeClr val="lt1"/>
                </a:solidFill>
                <a:latin typeface="Verdana"/>
                <a:ea typeface="Verdana"/>
                <a:cs typeface="Verdana"/>
                <a:sym typeface="Verdana"/>
              </a:rPr>
              <a:t>Propose new classes, properties and classifications to cover SDG concepts </a:t>
            </a:r>
            <a:endParaRPr sz="1000">
              <a:solidFill>
                <a:schemeClr val="lt1"/>
              </a:solidFill>
              <a:latin typeface="Verdana"/>
              <a:ea typeface="Verdana"/>
              <a:cs typeface="Verdana"/>
              <a:sym typeface="Verdana"/>
            </a:endParaRPr>
          </a:p>
        </p:txBody>
      </p:sp>
      <p:sp>
        <p:nvSpPr>
          <p:cNvPr id="1174" name="Google Shape;1174;p93"/>
          <p:cNvSpPr/>
          <p:nvPr/>
        </p:nvSpPr>
        <p:spPr>
          <a:xfrm>
            <a:off x="520125" y="3859500"/>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3</a:t>
            </a:r>
            <a:endParaRPr sz="1800" b="1">
              <a:latin typeface="Verdana"/>
              <a:ea typeface="Verdana"/>
              <a:cs typeface="Verdana"/>
              <a:sym typeface="Verdana"/>
            </a:endParaRPr>
          </a:p>
        </p:txBody>
      </p:sp>
      <p:sp>
        <p:nvSpPr>
          <p:cNvPr id="1175" name="Google Shape;1175;p93"/>
          <p:cNvSpPr txBox="1">
            <a:spLocks noGrp="1"/>
          </p:cNvSpPr>
          <p:nvPr>
            <p:ph type="body" idx="1"/>
          </p:nvPr>
        </p:nvSpPr>
        <p:spPr>
          <a:xfrm>
            <a:off x="6559275" y="1711875"/>
            <a:ext cx="2435400" cy="1704300"/>
          </a:xfrm>
          <a:prstGeom prst="rect">
            <a:avLst/>
          </a:prstGeom>
          <a:solidFill>
            <a:srgbClr val="EFEFEF"/>
          </a:solidFill>
        </p:spPr>
        <p:txBody>
          <a:bodyPr spcFirstLastPara="1" wrap="square" lIns="91425" tIns="45700" rIns="91425" bIns="45700" anchor="t" anchorCtr="0">
            <a:noAutofit/>
          </a:bodyPr>
          <a:lstStyle/>
          <a:p>
            <a:pPr marL="0" lvl="0" indent="0" algn="l" rtl="0">
              <a:spcBef>
                <a:spcPts val="400"/>
              </a:spcBef>
              <a:spcAft>
                <a:spcPts val="0"/>
              </a:spcAft>
              <a:buNone/>
            </a:pPr>
            <a:r>
              <a:rPr lang="en-GB" sz="1200"/>
              <a:t>Note:</a:t>
            </a:r>
            <a:endParaRPr sz="1200"/>
          </a:p>
          <a:p>
            <a:pPr marL="0" lvl="0" indent="0" algn="l" rtl="0">
              <a:spcBef>
                <a:spcPts val="400"/>
              </a:spcBef>
              <a:spcAft>
                <a:spcPts val="0"/>
              </a:spcAft>
              <a:buNone/>
            </a:pPr>
            <a:r>
              <a:rPr lang="en-GB" sz="1200"/>
              <a:t>In alignment with our principles, the model and the classifications proposed should distinguish clearly the elements mandatory for implementing the SDG from other elements.</a:t>
            </a:r>
            <a:endParaRPr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94"/>
          <p:cNvSpPr txBox="1">
            <a:spLocks noGrp="1"/>
          </p:cNvSpPr>
          <p:nvPr>
            <p:ph type="title"/>
          </p:nvPr>
        </p:nvSpPr>
        <p:spPr>
          <a:xfrm>
            <a:off x="321263" y="8547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Our proposed approach: concrete example</a:t>
            </a:r>
            <a:endParaRPr/>
          </a:p>
        </p:txBody>
      </p:sp>
      <p:sp>
        <p:nvSpPr>
          <p:cNvPr id="1181" name="Google Shape;1181;p94"/>
          <p:cNvSpPr txBox="1">
            <a:spLocks noGrp="1"/>
          </p:cNvSpPr>
          <p:nvPr>
            <p:ph type="body" idx="1"/>
          </p:nvPr>
        </p:nvSpPr>
        <p:spPr>
          <a:xfrm>
            <a:off x="87575" y="1751050"/>
            <a:ext cx="3934200" cy="3317100"/>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900" b="1">
                <a:solidFill>
                  <a:schemeClr val="dk1"/>
                </a:solidFill>
              </a:rPr>
              <a:t>Quality of information on procedures</a:t>
            </a:r>
            <a:endParaRPr sz="9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900">
                <a:solidFill>
                  <a:schemeClr val="dk1"/>
                </a:solidFill>
              </a:rPr>
              <a:t>1. The Member States and the Commission shall, [...] before </a:t>
            </a:r>
            <a:r>
              <a:rPr lang="en-GB" sz="900">
                <a:solidFill>
                  <a:schemeClr val="dk1"/>
                </a:solidFill>
                <a:highlight>
                  <a:srgbClr val="FFFF00"/>
                </a:highlight>
              </a:rPr>
              <a:t>users</a:t>
            </a:r>
            <a:r>
              <a:rPr lang="en-GB" sz="900">
                <a:solidFill>
                  <a:schemeClr val="dk1"/>
                </a:solidFill>
              </a:rPr>
              <a:t> have to </a:t>
            </a:r>
            <a:r>
              <a:rPr lang="en-GB" sz="900">
                <a:solidFill>
                  <a:schemeClr val="dk1"/>
                </a:solidFill>
                <a:highlight>
                  <a:srgbClr val="FFFF00"/>
                </a:highlight>
              </a:rPr>
              <a:t>identify</a:t>
            </a:r>
            <a:r>
              <a:rPr lang="en-GB" sz="900">
                <a:solidFill>
                  <a:schemeClr val="dk1"/>
                </a:solidFill>
              </a:rPr>
              <a:t> themselves prior to launching the </a:t>
            </a:r>
            <a:r>
              <a:rPr lang="en-GB" sz="900">
                <a:solidFill>
                  <a:schemeClr val="dk1"/>
                </a:solidFill>
                <a:highlight>
                  <a:srgbClr val="FFFF00"/>
                </a:highlight>
              </a:rPr>
              <a:t>procedure</a:t>
            </a:r>
            <a:r>
              <a:rPr lang="en-GB" sz="900">
                <a:solidFill>
                  <a:schemeClr val="dk1"/>
                </a:solidFill>
              </a:rPr>
              <a:t>, [...] </a:t>
            </a:r>
            <a:endParaRPr sz="900">
              <a:solidFill>
                <a:schemeClr val="dk1"/>
              </a:solidFill>
            </a:endParaRPr>
          </a:p>
          <a:p>
            <a:pPr marL="0" lvl="0" indent="0" algn="l" rtl="0">
              <a:lnSpc>
                <a:spcPct val="115000"/>
              </a:lnSpc>
              <a:spcBef>
                <a:spcPts val="1200"/>
              </a:spcBef>
              <a:spcAft>
                <a:spcPts val="0"/>
              </a:spcAft>
              <a:buNone/>
            </a:pPr>
            <a:r>
              <a:rPr lang="en-GB" sz="900">
                <a:solidFill>
                  <a:schemeClr val="dk1"/>
                </a:solidFill>
              </a:rPr>
              <a:t>(2):(a) the relevant </a:t>
            </a:r>
            <a:r>
              <a:rPr lang="en-GB" sz="900">
                <a:solidFill>
                  <a:schemeClr val="dk1"/>
                </a:solidFill>
                <a:highlight>
                  <a:srgbClr val="FFFF00"/>
                </a:highlight>
              </a:rPr>
              <a:t>steps</a:t>
            </a:r>
            <a:r>
              <a:rPr lang="en-GB" sz="900">
                <a:solidFill>
                  <a:schemeClr val="dk1"/>
                </a:solidFill>
              </a:rPr>
              <a:t> of the </a:t>
            </a:r>
            <a:r>
              <a:rPr lang="en-GB" sz="900">
                <a:solidFill>
                  <a:schemeClr val="dk1"/>
                </a:solidFill>
                <a:highlight>
                  <a:srgbClr val="FFFF00"/>
                </a:highlight>
              </a:rPr>
              <a:t>procedure </a:t>
            </a:r>
            <a:r>
              <a:rPr lang="en-GB" sz="900">
                <a:solidFill>
                  <a:schemeClr val="dk1"/>
                </a:solidFill>
              </a:rPr>
              <a:t>to be taken by the </a:t>
            </a:r>
            <a:r>
              <a:rPr lang="en-GB" sz="900">
                <a:solidFill>
                  <a:schemeClr val="dk1"/>
                </a:solidFill>
                <a:highlight>
                  <a:srgbClr val="FFFF00"/>
                </a:highlight>
              </a:rPr>
              <a:t>user</a:t>
            </a:r>
            <a:r>
              <a:rPr lang="en-GB" sz="900">
                <a:solidFill>
                  <a:schemeClr val="dk1"/>
                </a:solidFill>
              </a:rPr>
              <a:t>, [...]</a:t>
            </a:r>
            <a:endParaRPr sz="9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900">
                <a:solidFill>
                  <a:schemeClr val="dk1"/>
                </a:solidFill>
              </a:rPr>
              <a:t>(b) the </a:t>
            </a:r>
            <a:r>
              <a:rPr lang="en-GB" sz="900">
                <a:solidFill>
                  <a:schemeClr val="dk1"/>
                </a:solidFill>
                <a:highlight>
                  <a:srgbClr val="FFFF00"/>
                </a:highlight>
              </a:rPr>
              <a:t>name</a:t>
            </a:r>
            <a:r>
              <a:rPr lang="en-GB" sz="900">
                <a:solidFill>
                  <a:schemeClr val="dk1"/>
                </a:solidFill>
              </a:rPr>
              <a:t> of the </a:t>
            </a:r>
            <a:r>
              <a:rPr lang="en-GB" sz="900">
                <a:solidFill>
                  <a:schemeClr val="dk1"/>
                </a:solidFill>
                <a:highlight>
                  <a:srgbClr val="FFFF00"/>
                </a:highlight>
              </a:rPr>
              <a:t>competent authority</a:t>
            </a:r>
            <a:r>
              <a:rPr lang="en-GB" sz="900">
                <a:solidFill>
                  <a:schemeClr val="dk1"/>
                </a:solidFill>
              </a:rPr>
              <a:t> responsible for the procedure, including its </a:t>
            </a:r>
            <a:r>
              <a:rPr lang="en-GB" sz="900">
                <a:solidFill>
                  <a:schemeClr val="dk1"/>
                </a:solidFill>
                <a:highlight>
                  <a:srgbClr val="FFFF00"/>
                </a:highlight>
              </a:rPr>
              <a:t>contact details</a:t>
            </a:r>
            <a:r>
              <a:rPr lang="en-GB" sz="900">
                <a:solidFill>
                  <a:schemeClr val="dk1"/>
                </a:solidFill>
              </a:rPr>
              <a:t>;</a:t>
            </a:r>
            <a:endParaRPr sz="900">
              <a:solidFill>
                <a:schemeClr val="dk1"/>
              </a:solidFill>
            </a:endParaRPr>
          </a:p>
          <a:p>
            <a:pPr marL="0" lvl="0" indent="0" algn="l" rtl="0">
              <a:lnSpc>
                <a:spcPct val="115000"/>
              </a:lnSpc>
              <a:spcBef>
                <a:spcPts val="1200"/>
              </a:spcBef>
              <a:spcAft>
                <a:spcPts val="0"/>
              </a:spcAft>
              <a:buNone/>
            </a:pPr>
            <a:r>
              <a:rPr lang="en-GB" sz="900">
                <a:solidFill>
                  <a:schemeClr val="dk1"/>
                </a:solidFill>
              </a:rPr>
              <a:t>(c) the accepted means of </a:t>
            </a:r>
            <a:r>
              <a:rPr lang="en-GB" sz="900">
                <a:solidFill>
                  <a:schemeClr val="dk1"/>
                </a:solidFill>
                <a:highlight>
                  <a:srgbClr val="FFFF00"/>
                </a:highlight>
              </a:rPr>
              <a:t>authentication</a:t>
            </a:r>
            <a:r>
              <a:rPr lang="en-GB" sz="900">
                <a:solidFill>
                  <a:schemeClr val="dk1"/>
                </a:solidFill>
              </a:rPr>
              <a:t>, </a:t>
            </a:r>
            <a:r>
              <a:rPr lang="en-GB" sz="900">
                <a:solidFill>
                  <a:schemeClr val="dk1"/>
                </a:solidFill>
                <a:highlight>
                  <a:srgbClr val="FFFF00"/>
                </a:highlight>
              </a:rPr>
              <a:t>identification</a:t>
            </a:r>
            <a:r>
              <a:rPr lang="en-GB" sz="900">
                <a:solidFill>
                  <a:schemeClr val="dk1"/>
                </a:solidFill>
              </a:rPr>
              <a:t> and </a:t>
            </a:r>
            <a:r>
              <a:rPr lang="en-GB" sz="900">
                <a:solidFill>
                  <a:schemeClr val="dk1"/>
                </a:solidFill>
                <a:highlight>
                  <a:srgbClr val="FFFF00"/>
                </a:highlight>
              </a:rPr>
              <a:t>signature</a:t>
            </a:r>
            <a:r>
              <a:rPr lang="en-GB" sz="900">
                <a:solidFill>
                  <a:schemeClr val="dk1"/>
                </a:solidFill>
              </a:rPr>
              <a:t> for the </a:t>
            </a:r>
            <a:r>
              <a:rPr lang="en-GB" sz="900">
                <a:solidFill>
                  <a:schemeClr val="dk1"/>
                </a:solidFill>
                <a:highlight>
                  <a:srgbClr val="FFFF00"/>
                </a:highlight>
              </a:rPr>
              <a:t>procedure</a:t>
            </a:r>
            <a:r>
              <a:rPr lang="en-GB" sz="900">
                <a:solidFill>
                  <a:schemeClr val="dk1"/>
                </a:solidFill>
              </a:rPr>
              <a:t>;</a:t>
            </a:r>
            <a:endParaRPr sz="900">
              <a:solidFill>
                <a:schemeClr val="dk1"/>
              </a:solidFill>
            </a:endParaRPr>
          </a:p>
          <a:p>
            <a:pPr marL="0" lvl="0" indent="0" algn="l" rtl="0">
              <a:lnSpc>
                <a:spcPct val="115000"/>
              </a:lnSpc>
              <a:spcBef>
                <a:spcPts val="1200"/>
              </a:spcBef>
              <a:spcAft>
                <a:spcPts val="0"/>
              </a:spcAft>
              <a:buNone/>
            </a:pPr>
            <a:r>
              <a:rPr lang="en-GB" sz="900">
                <a:solidFill>
                  <a:schemeClr val="dk1"/>
                </a:solidFill>
              </a:rPr>
              <a:t>(d) the </a:t>
            </a:r>
            <a:r>
              <a:rPr lang="en-GB" sz="900">
                <a:solidFill>
                  <a:schemeClr val="dk1"/>
                </a:solidFill>
                <a:highlight>
                  <a:srgbClr val="FFFF00"/>
                </a:highlight>
              </a:rPr>
              <a:t>type</a:t>
            </a:r>
            <a:r>
              <a:rPr lang="en-GB" sz="900">
                <a:solidFill>
                  <a:schemeClr val="dk1"/>
                </a:solidFill>
              </a:rPr>
              <a:t> and </a:t>
            </a:r>
            <a:r>
              <a:rPr lang="en-GB" sz="900">
                <a:solidFill>
                  <a:schemeClr val="dk1"/>
                </a:solidFill>
                <a:highlight>
                  <a:srgbClr val="FFFF00"/>
                </a:highlight>
              </a:rPr>
              <a:t>format</a:t>
            </a:r>
            <a:r>
              <a:rPr lang="en-GB" sz="900">
                <a:solidFill>
                  <a:schemeClr val="dk1"/>
                </a:solidFill>
              </a:rPr>
              <a:t> of </a:t>
            </a:r>
            <a:r>
              <a:rPr lang="en-GB" sz="900">
                <a:solidFill>
                  <a:schemeClr val="dk1"/>
                </a:solidFill>
                <a:highlight>
                  <a:srgbClr val="FFFF00"/>
                </a:highlight>
              </a:rPr>
              <a:t>evidence</a:t>
            </a:r>
            <a:r>
              <a:rPr lang="en-GB" sz="900">
                <a:solidFill>
                  <a:schemeClr val="dk1"/>
                </a:solidFill>
              </a:rPr>
              <a:t> to be submitted;</a:t>
            </a:r>
            <a:endParaRPr sz="900">
              <a:solidFill>
                <a:schemeClr val="dk1"/>
              </a:solidFill>
            </a:endParaRPr>
          </a:p>
          <a:p>
            <a:pPr marL="0" lvl="0" indent="0" algn="l" rtl="0">
              <a:lnSpc>
                <a:spcPct val="115000"/>
              </a:lnSpc>
              <a:spcBef>
                <a:spcPts val="1200"/>
              </a:spcBef>
              <a:spcAft>
                <a:spcPts val="1200"/>
              </a:spcAft>
              <a:buNone/>
            </a:pPr>
            <a:r>
              <a:rPr lang="en-GB" sz="900">
                <a:solidFill>
                  <a:schemeClr val="dk1"/>
                </a:solidFill>
              </a:rPr>
              <a:t>(e) the means of </a:t>
            </a:r>
            <a:r>
              <a:rPr lang="en-GB" sz="900">
                <a:solidFill>
                  <a:schemeClr val="dk1"/>
                </a:solidFill>
                <a:highlight>
                  <a:srgbClr val="FFFF00"/>
                </a:highlight>
              </a:rPr>
              <a:t>redress </a:t>
            </a:r>
            <a:r>
              <a:rPr lang="en-GB" sz="900">
                <a:solidFill>
                  <a:schemeClr val="dk1"/>
                </a:solidFill>
              </a:rPr>
              <a:t>or </a:t>
            </a:r>
            <a:r>
              <a:rPr lang="en-GB" sz="900">
                <a:solidFill>
                  <a:schemeClr val="dk1"/>
                </a:solidFill>
                <a:highlight>
                  <a:srgbClr val="FFFF00"/>
                </a:highlight>
              </a:rPr>
              <a:t>appeal</a:t>
            </a:r>
            <a:r>
              <a:rPr lang="en-GB" sz="900">
                <a:solidFill>
                  <a:schemeClr val="dk1"/>
                </a:solidFill>
              </a:rPr>
              <a:t> which are generally available in the </a:t>
            </a:r>
            <a:r>
              <a:rPr lang="en-GB" sz="900">
                <a:solidFill>
                  <a:schemeClr val="dk1"/>
                </a:solidFill>
                <a:highlight>
                  <a:srgbClr val="FFFF00"/>
                </a:highlight>
              </a:rPr>
              <a:t>event</a:t>
            </a:r>
            <a:r>
              <a:rPr lang="en-GB" sz="900">
                <a:solidFill>
                  <a:schemeClr val="dk1"/>
                </a:solidFill>
              </a:rPr>
              <a:t> of </a:t>
            </a:r>
            <a:r>
              <a:rPr lang="en-GB" sz="900">
                <a:solidFill>
                  <a:schemeClr val="dk1"/>
                </a:solidFill>
                <a:highlight>
                  <a:srgbClr val="FFFF00"/>
                </a:highlight>
              </a:rPr>
              <a:t>disputes</a:t>
            </a:r>
            <a:r>
              <a:rPr lang="en-GB" sz="900">
                <a:solidFill>
                  <a:schemeClr val="dk1"/>
                </a:solidFill>
              </a:rPr>
              <a:t> with the </a:t>
            </a:r>
            <a:r>
              <a:rPr lang="en-GB" sz="900">
                <a:solidFill>
                  <a:schemeClr val="dk1"/>
                </a:solidFill>
                <a:highlight>
                  <a:srgbClr val="FFFF00"/>
                </a:highlight>
              </a:rPr>
              <a:t>competent authorities</a:t>
            </a:r>
            <a:r>
              <a:rPr lang="en-GB" sz="900">
                <a:solidFill>
                  <a:schemeClr val="dk1"/>
                </a:solidFill>
              </a:rPr>
              <a:t>; [...]</a:t>
            </a:r>
            <a:endParaRPr sz="900"/>
          </a:p>
        </p:txBody>
      </p:sp>
      <p:graphicFrame>
        <p:nvGraphicFramePr>
          <p:cNvPr id="1182" name="Google Shape;1182;p94"/>
          <p:cNvGraphicFramePr/>
          <p:nvPr/>
        </p:nvGraphicFramePr>
        <p:xfrm>
          <a:off x="4106325" y="1557063"/>
          <a:ext cx="2618675" cy="3523475"/>
        </p:xfrm>
        <a:graphic>
          <a:graphicData uri="http://schemas.openxmlformats.org/drawingml/2006/table">
            <a:tbl>
              <a:tblPr>
                <a:noFill/>
                <a:tableStyleId>{A319039B-6341-49BC-8BE6-2F5DA61127CF}</a:tableStyleId>
              </a:tblPr>
              <a:tblGrid>
                <a:gridCol w="1859375">
                  <a:extLst>
                    <a:ext uri="{9D8B030D-6E8A-4147-A177-3AD203B41FA5}">
                      <a16:colId xmlns:a16="http://schemas.microsoft.com/office/drawing/2014/main" val="20000"/>
                    </a:ext>
                  </a:extLst>
                </a:gridCol>
                <a:gridCol w="759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Concepts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Step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marR="0" lvl="0" indent="0" algn="ctr" rtl="0">
                        <a:lnSpc>
                          <a:spcPct val="115000"/>
                        </a:lnSpc>
                        <a:spcBef>
                          <a:spcPts val="0"/>
                        </a:spcBef>
                        <a:spcAft>
                          <a:spcPts val="0"/>
                        </a:spcAft>
                        <a:buNone/>
                      </a:pPr>
                      <a:r>
                        <a:rPr lang="en-GB" sz="900">
                          <a:latin typeface="Verdana"/>
                          <a:ea typeface="Verdana"/>
                          <a:cs typeface="Verdana"/>
                          <a:sym typeface="Verdana"/>
                        </a:rPr>
                        <a:t>Means of identification</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Format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Authenticity</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372700">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Signature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 30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3432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Electronic signature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30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Means of appeal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Means of redress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Applicable fees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Deadline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Period of time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4"/>
                  </a:ext>
                </a:extLst>
              </a:tr>
            </a:tbl>
          </a:graphicData>
        </a:graphic>
      </p:graphicFrame>
      <p:pic>
        <p:nvPicPr>
          <p:cNvPr id="1183" name="Google Shape;1183;p94"/>
          <p:cNvPicPr preferRelativeResize="0"/>
          <p:nvPr/>
        </p:nvPicPr>
        <p:blipFill>
          <a:blip r:embed="rId3">
            <a:alphaModFix/>
          </a:blip>
          <a:stretch>
            <a:fillRect/>
          </a:stretch>
        </p:blipFill>
        <p:spPr>
          <a:xfrm>
            <a:off x="6724988" y="2014263"/>
            <a:ext cx="2352675" cy="2305050"/>
          </a:xfrm>
          <a:prstGeom prst="rect">
            <a:avLst/>
          </a:prstGeom>
          <a:noFill/>
          <a:ln>
            <a:noFill/>
          </a:ln>
        </p:spPr>
      </p:pic>
      <p:grpSp>
        <p:nvGrpSpPr>
          <p:cNvPr id="1184" name="Google Shape;1184;p94"/>
          <p:cNvGrpSpPr/>
          <p:nvPr/>
        </p:nvGrpSpPr>
        <p:grpSpPr>
          <a:xfrm>
            <a:off x="9256700" y="1011775"/>
            <a:ext cx="609000" cy="609000"/>
            <a:chOff x="8276075" y="1478650"/>
            <a:chExt cx="609000" cy="609000"/>
          </a:xfrm>
        </p:grpSpPr>
        <p:sp>
          <p:nvSpPr>
            <p:cNvPr id="1185" name="Google Shape;1185;p94"/>
            <p:cNvSpPr/>
            <p:nvPr/>
          </p:nvSpPr>
          <p:spPr>
            <a:xfrm>
              <a:off x="8276075" y="1478650"/>
              <a:ext cx="609000" cy="609000"/>
            </a:xfrm>
            <a:prstGeom prst="ellipse">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4"/>
            <p:cNvSpPr/>
            <p:nvPr/>
          </p:nvSpPr>
          <p:spPr>
            <a:xfrm>
              <a:off x="8399492" y="1602668"/>
              <a:ext cx="362161" cy="360970"/>
            </a:xfrm>
            <a:custGeom>
              <a:avLst/>
              <a:gdLst/>
              <a:ahLst/>
              <a:cxnLst/>
              <a:rect l="l" t="t" r="r" b="b"/>
              <a:pathLst>
                <a:path w="200" h="200" extrusionOk="0">
                  <a:moveTo>
                    <a:pt x="139" y="112"/>
                  </a:moveTo>
                  <a:cubicBezTo>
                    <a:pt x="146" y="101"/>
                    <a:pt x="150" y="88"/>
                    <a:pt x="150" y="74"/>
                  </a:cubicBezTo>
                  <a:cubicBezTo>
                    <a:pt x="150" y="33"/>
                    <a:pt x="116" y="0"/>
                    <a:pt x="75" y="0"/>
                  </a:cubicBezTo>
                  <a:cubicBezTo>
                    <a:pt x="34" y="0"/>
                    <a:pt x="0" y="33"/>
                    <a:pt x="0" y="74"/>
                  </a:cubicBezTo>
                  <a:cubicBezTo>
                    <a:pt x="0" y="116"/>
                    <a:pt x="34" y="149"/>
                    <a:pt x="75" y="149"/>
                  </a:cubicBezTo>
                  <a:cubicBezTo>
                    <a:pt x="89" y="149"/>
                    <a:pt x="102" y="145"/>
                    <a:pt x="113" y="139"/>
                  </a:cubicBezTo>
                  <a:cubicBezTo>
                    <a:pt x="174" y="200"/>
                    <a:pt x="174" y="200"/>
                    <a:pt x="174" y="200"/>
                  </a:cubicBezTo>
                  <a:cubicBezTo>
                    <a:pt x="200" y="173"/>
                    <a:pt x="200" y="173"/>
                    <a:pt x="200" y="173"/>
                  </a:cubicBezTo>
                  <a:lnTo>
                    <a:pt x="139" y="112"/>
                  </a:lnTo>
                  <a:close/>
                  <a:moveTo>
                    <a:pt x="38" y="74"/>
                  </a:moveTo>
                  <a:cubicBezTo>
                    <a:pt x="38" y="54"/>
                    <a:pt x="54" y="37"/>
                    <a:pt x="75" y="37"/>
                  </a:cubicBezTo>
                  <a:cubicBezTo>
                    <a:pt x="96" y="37"/>
                    <a:pt x="112" y="54"/>
                    <a:pt x="112" y="74"/>
                  </a:cubicBezTo>
                  <a:cubicBezTo>
                    <a:pt x="112" y="84"/>
                    <a:pt x="108" y="93"/>
                    <a:pt x="102" y="100"/>
                  </a:cubicBezTo>
                  <a:cubicBezTo>
                    <a:pt x="101" y="101"/>
                    <a:pt x="101" y="101"/>
                    <a:pt x="101" y="101"/>
                  </a:cubicBezTo>
                  <a:cubicBezTo>
                    <a:pt x="94" y="108"/>
                    <a:pt x="85" y="112"/>
                    <a:pt x="75" y="112"/>
                  </a:cubicBezTo>
                  <a:cubicBezTo>
                    <a:pt x="54" y="112"/>
                    <a:pt x="38" y="95"/>
                    <a:pt x="38" y="74"/>
                  </a:cubicBezTo>
                  <a:close/>
                </a:path>
              </a:pathLst>
            </a:custGeom>
            <a:solidFill>
              <a:srgbClr val="000000"/>
            </a:solidFill>
            <a:ln w="9525" cap="flat" cmpd="sng">
              <a:solidFill>
                <a:srgbClr val="D9D9D9"/>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grpSp>
      <p:sp>
        <p:nvSpPr>
          <p:cNvPr id="1187" name="Google Shape;1187;p94"/>
          <p:cNvSpPr txBox="1"/>
          <p:nvPr/>
        </p:nvSpPr>
        <p:spPr>
          <a:xfrm>
            <a:off x="-1281875" y="1538650"/>
            <a:ext cx="897300" cy="2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1188" name="Google Shape;1188;p94"/>
          <p:cNvSpPr/>
          <p:nvPr/>
        </p:nvSpPr>
        <p:spPr>
          <a:xfrm>
            <a:off x="87575" y="1557075"/>
            <a:ext cx="3934200" cy="326100"/>
          </a:xfrm>
          <a:prstGeom prst="rect">
            <a:avLst/>
          </a:prstGeom>
          <a:solidFill>
            <a:srgbClr val="003DAB"/>
          </a:solidFill>
          <a:ln w="9525" cap="flat" cmpd="sng">
            <a:solidFill>
              <a:srgbClr val="EFEFEF"/>
            </a:solidFill>
            <a:prstDash val="solid"/>
            <a:round/>
            <a:headEnd type="none" w="sm" len="sm"/>
            <a:tailEnd type="none" w="sm" len="sm"/>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Start from the regulation - here with article 10</a:t>
            </a:r>
            <a:endParaRPr sz="1000">
              <a:latin typeface="Verdana"/>
              <a:ea typeface="Verdana"/>
              <a:cs typeface="Verdana"/>
              <a:sym typeface="Verdana"/>
            </a:endParaRPr>
          </a:p>
        </p:txBody>
      </p:sp>
      <p:sp>
        <p:nvSpPr>
          <p:cNvPr id="1189" name="Google Shape;1189;p94"/>
          <p:cNvSpPr/>
          <p:nvPr/>
        </p:nvSpPr>
        <p:spPr>
          <a:xfrm>
            <a:off x="6777500" y="1557075"/>
            <a:ext cx="2300100" cy="326100"/>
          </a:xfrm>
          <a:prstGeom prst="rect">
            <a:avLst/>
          </a:prstGeom>
          <a:solidFill>
            <a:srgbClr val="EB8C00"/>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latin typeface="Verdana"/>
                <a:ea typeface="Verdana"/>
                <a:cs typeface="Verdana"/>
                <a:sym typeface="Verdana"/>
              </a:rPr>
              <a:t>Link the concepts with relations</a:t>
            </a:r>
            <a:endParaRPr sz="1000">
              <a:latin typeface="Verdana"/>
              <a:ea typeface="Verdana"/>
              <a:cs typeface="Verdana"/>
              <a:sym typeface="Verdana"/>
            </a:endParaRPr>
          </a:p>
        </p:txBody>
      </p:sp>
      <p:sp>
        <p:nvSpPr>
          <p:cNvPr id="1190" name="Google Shape;1190;p94"/>
          <p:cNvSpPr/>
          <p:nvPr/>
        </p:nvSpPr>
        <p:spPr>
          <a:xfrm>
            <a:off x="6777500" y="1883175"/>
            <a:ext cx="2300100" cy="3197400"/>
          </a:xfrm>
          <a:prstGeom prst="rect">
            <a:avLst/>
          </a:prstGeom>
          <a:no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endParaRPr sz="100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95"/>
          <p:cNvSpPr/>
          <p:nvPr/>
        </p:nvSpPr>
        <p:spPr>
          <a:xfrm>
            <a:off x="2445713" y="1958275"/>
            <a:ext cx="1120800" cy="780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700">
                <a:solidFill>
                  <a:srgbClr val="FFFFFF"/>
                </a:solidFill>
                <a:latin typeface="Verdana"/>
                <a:ea typeface="Verdana"/>
                <a:cs typeface="Verdana"/>
                <a:sym typeface="Verdana"/>
              </a:rPr>
              <a:t>CORE</a:t>
            </a:r>
            <a:endParaRPr sz="700">
              <a:solidFill>
                <a:srgbClr val="FFFFFF"/>
              </a:solidFill>
              <a:latin typeface="Verdana"/>
              <a:ea typeface="Verdana"/>
              <a:cs typeface="Verdana"/>
              <a:sym typeface="Verdana"/>
            </a:endParaRPr>
          </a:p>
          <a:p>
            <a:pPr marL="0" lvl="0" indent="0" algn="ctr" rtl="0">
              <a:spcBef>
                <a:spcPts val="0"/>
              </a:spcBef>
              <a:spcAft>
                <a:spcPts val="0"/>
              </a:spcAft>
              <a:buNone/>
            </a:pPr>
            <a:r>
              <a:rPr lang="en-GB" sz="900" b="1">
                <a:latin typeface="Verdana"/>
                <a:ea typeface="Verdana"/>
                <a:cs typeface="Verdana"/>
                <a:sym typeface="Verdana"/>
              </a:rPr>
              <a:t>PERSON</a:t>
            </a:r>
            <a:endParaRPr sz="900" b="1">
              <a:latin typeface="Verdana"/>
              <a:ea typeface="Verdana"/>
              <a:cs typeface="Verdana"/>
              <a:sym typeface="Verdana"/>
            </a:endParaRPr>
          </a:p>
          <a:p>
            <a:pPr marL="0" lvl="0" indent="0" algn="ctr" rtl="0">
              <a:spcBef>
                <a:spcPts val="0"/>
              </a:spcBef>
              <a:spcAft>
                <a:spcPts val="0"/>
              </a:spcAft>
              <a:buNone/>
            </a:pPr>
            <a:r>
              <a:rPr lang="en-GB" sz="700">
                <a:solidFill>
                  <a:srgbClr val="FFFFFF"/>
                </a:solidFill>
                <a:latin typeface="Verdana"/>
                <a:ea typeface="Verdana"/>
                <a:cs typeface="Verdana"/>
                <a:sym typeface="Verdana"/>
              </a:rPr>
              <a:t>VOCABULARY</a:t>
            </a:r>
            <a:endParaRPr sz="700">
              <a:solidFill>
                <a:srgbClr val="FFFFFF"/>
              </a:solidFill>
              <a:latin typeface="Verdana"/>
              <a:ea typeface="Verdana"/>
              <a:cs typeface="Verdana"/>
              <a:sym typeface="Verdana"/>
            </a:endParaRPr>
          </a:p>
        </p:txBody>
      </p:sp>
      <p:sp>
        <p:nvSpPr>
          <p:cNvPr id="1196" name="Google Shape;1196;p95"/>
          <p:cNvSpPr/>
          <p:nvPr/>
        </p:nvSpPr>
        <p:spPr>
          <a:xfrm>
            <a:off x="3566517" y="3536434"/>
            <a:ext cx="1120800" cy="780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800">
                <a:solidFill>
                  <a:srgbClr val="FFFFFF"/>
                </a:solidFill>
                <a:latin typeface="Verdana"/>
                <a:ea typeface="Verdana"/>
                <a:cs typeface="Verdana"/>
                <a:sym typeface="Verdana"/>
              </a:rPr>
              <a:t>CORE</a:t>
            </a:r>
            <a:endParaRPr sz="800">
              <a:solidFill>
                <a:srgbClr val="FFFFFF"/>
              </a:solidFill>
              <a:latin typeface="Verdana"/>
              <a:ea typeface="Verdana"/>
              <a:cs typeface="Verdana"/>
              <a:sym typeface="Verdana"/>
            </a:endParaRPr>
          </a:p>
          <a:p>
            <a:pPr marL="0" lvl="0" indent="0" algn="ctr" rtl="0">
              <a:spcBef>
                <a:spcPts val="0"/>
              </a:spcBef>
              <a:spcAft>
                <a:spcPts val="0"/>
              </a:spcAft>
              <a:buNone/>
            </a:pPr>
            <a:r>
              <a:rPr lang="en-GB" sz="900" b="1">
                <a:latin typeface="Verdana"/>
                <a:ea typeface="Verdana"/>
                <a:cs typeface="Verdana"/>
                <a:sym typeface="Verdana"/>
              </a:rPr>
              <a:t>LOCATION</a:t>
            </a:r>
            <a:endParaRPr sz="900" b="1">
              <a:latin typeface="Verdana"/>
              <a:ea typeface="Verdana"/>
              <a:cs typeface="Verdana"/>
              <a:sym typeface="Verdana"/>
            </a:endParaRPr>
          </a:p>
          <a:p>
            <a:pPr marL="0" lvl="0" indent="0" algn="ctr" rtl="0">
              <a:spcBef>
                <a:spcPts val="0"/>
              </a:spcBef>
              <a:spcAft>
                <a:spcPts val="0"/>
              </a:spcAft>
              <a:buNone/>
            </a:pPr>
            <a:r>
              <a:rPr lang="en-GB" sz="800">
                <a:solidFill>
                  <a:srgbClr val="FFFFFF"/>
                </a:solidFill>
                <a:latin typeface="Verdana"/>
                <a:ea typeface="Verdana"/>
                <a:cs typeface="Verdana"/>
                <a:sym typeface="Verdana"/>
              </a:rPr>
              <a:t>VOCABULARY</a:t>
            </a:r>
            <a:endParaRPr sz="800">
              <a:solidFill>
                <a:srgbClr val="FFFFFF"/>
              </a:solidFill>
              <a:latin typeface="Verdana"/>
              <a:ea typeface="Verdana"/>
              <a:cs typeface="Verdana"/>
              <a:sym typeface="Verdana"/>
            </a:endParaRPr>
          </a:p>
        </p:txBody>
      </p:sp>
      <p:sp>
        <p:nvSpPr>
          <p:cNvPr id="1197" name="Google Shape;1197;p95"/>
          <p:cNvSpPr/>
          <p:nvPr/>
        </p:nvSpPr>
        <p:spPr>
          <a:xfrm>
            <a:off x="2440850" y="3536434"/>
            <a:ext cx="1120800" cy="780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800">
                <a:solidFill>
                  <a:srgbClr val="FFFFFF"/>
                </a:solidFill>
                <a:latin typeface="Verdana"/>
                <a:ea typeface="Verdana"/>
                <a:cs typeface="Verdana"/>
                <a:sym typeface="Verdana"/>
              </a:rPr>
              <a:t>CORE</a:t>
            </a:r>
            <a:endParaRPr sz="800">
              <a:solidFill>
                <a:srgbClr val="FFFFFF"/>
              </a:solidFill>
              <a:latin typeface="Verdana"/>
              <a:ea typeface="Verdana"/>
              <a:cs typeface="Verdana"/>
              <a:sym typeface="Verdana"/>
            </a:endParaRPr>
          </a:p>
          <a:p>
            <a:pPr marL="0" lvl="0" indent="0" algn="ctr" rtl="0">
              <a:spcBef>
                <a:spcPts val="0"/>
              </a:spcBef>
              <a:spcAft>
                <a:spcPts val="0"/>
              </a:spcAft>
              <a:buNone/>
            </a:pPr>
            <a:r>
              <a:rPr lang="en-GB" sz="900" b="1">
                <a:latin typeface="Verdana"/>
                <a:ea typeface="Verdana"/>
                <a:cs typeface="Verdana"/>
                <a:sym typeface="Verdana"/>
              </a:rPr>
              <a:t>BUSINESS</a:t>
            </a:r>
            <a:endParaRPr sz="1200" b="1">
              <a:latin typeface="Verdana"/>
              <a:ea typeface="Verdana"/>
              <a:cs typeface="Verdana"/>
              <a:sym typeface="Verdana"/>
            </a:endParaRPr>
          </a:p>
          <a:p>
            <a:pPr marL="0" lvl="0" indent="0" algn="ctr" rtl="0">
              <a:spcBef>
                <a:spcPts val="0"/>
              </a:spcBef>
              <a:spcAft>
                <a:spcPts val="0"/>
              </a:spcAft>
              <a:buNone/>
            </a:pPr>
            <a:r>
              <a:rPr lang="en-GB" sz="800">
                <a:solidFill>
                  <a:srgbClr val="FFFFFF"/>
                </a:solidFill>
                <a:latin typeface="Verdana"/>
                <a:ea typeface="Verdana"/>
                <a:cs typeface="Verdana"/>
                <a:sym typeface="Verdana"/>
              </a:rPr>
              <a:t>VOCABULARY</a:t>
            </a:r>
            <a:endParaRPr sz="800">
              <a:solidFill>
                <a:srgbClr val="FFFFFF"/>
              </a:solidFill>
              <a:latin typeface="Verdana"/>
              <a:ea typeface="Verdana"/>
              <a:cs typeface="Verdana"/>
              <a:sym typeface="Verdana"/>
            </a:endParaRPr>
          </a:p>
        </p:txBody>
      </p:sp>
      <p:sp>
        <p:nvSpPr>
          <p:cNvPr id="1198" name="Google Shape;1198;p95"/>
          <p:cNvSpPr/>
          <p:nvPr/>
        </p:nvSpPr>
        <p:spPr>
          <a:xfrm>
            <a:off x="724300" y="1991550"/>
            <a:ext cx="1120800" cy="780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800">
                <a:solidFill>
                  <a:srgbClr val="FFFFFF"/>
                </a:solidFill>
                <a:latin typeface="Verdana"/>
                <a:ea typeface="Verdana"/>
                <a:cs typeface="Verdana"/>
                <a:sym typeface="Verdana"/>
              </a:rPr>
              <a:t>CORE</a:t>
            </a:r>
            <a:endParaRPr sz="800">
              <a:solidFill>
                <a:srgbClr val="FFFFFF"/>
              </a:solidFill>
              <a:latin typeface="Verdana"/>
              <a:ea typeface="Verdana"/>
              <a:cs typeface="Verdana"/>
              <a:sym typeface="Verdana"/>
            </a:endParaRPr>
          </a:p>
          <a:p>
            <a:pPr marL="0" lvl="0" indent="0" algn="ctr" rtl="0">
              <a:spcBef>
                <a:spcPts val="0"/>
              </a:spcBef>
              <a:spcAft>
                <a:spcPts val="0"/>
              </a:spcAft>
              <a:buNone/>
            </a:pPr>
            <a:r>
              <a:rPr lang="en-GB" sz="900" b="1">
                <a:latin typeface="Verdana"/>
                <a:ea typeface="Verdana"/>
                <a:cs typeface="Verdana"/>
                <a:sym typeface="Verdana"/>
              </a:rPr>
              <a:t>PUBLIC SERVICE</a:t>
            </a:r>
            <a:endParaRPr sz="1200" b="1">
              <a:latin typeface="Verdana"/>
              <a:ea typeface="Verdana"/>
              <a:cs typeface="Verdana"/>
              <a:sym typeface="Verdana"/>
            </a:endParaRPr>
          </a:p>
          <a:p>
            <a:pPr marL="0" lvl="0" indent="0" algn="ctr" rtl="0">
              <a:spcBef>
                <a:spcPts val="0"/>
              </a:spcBef>
              <a:spcAft>
                <a:spcPts val="0"/>
              </a:spcAft>
              <a:buNone/>
            </a:pPr>
            <a:r>
              <a:rPr lang="en-GB" sz="800">
                <a:solidFill>
                  <a:srgbClr val="FFFFFF"/>
                </a:solidFill>
                <a:latin typeface="Verdana"/>
                <a:ea typeface="Verdana"/>
                <a:cs typeface="Verdana"/>
                <a:sym typeface="Verdana"/>
              </a:rPr>
              <a:t>VOCABULARY</a:t>
            </a:r>
            <a:endParaRPr sz="800">
              <a:solidFill>
                <a:srgbClr val="FFFFFF"/>
              </a:solidFill>
              <a:latin typeface="Verdana"/>
              <a:ea typeface="Verdana"/>
              <a:cs typeface="Verdana"/>
              <a:sym typeface="Verdana"/>
            </a:endParaRPr>
          </a:p>
          <a:p>
            <a:pPr marL="0" lvl="0" indent="0" algn="ctr" rtl="0">
              <a:spcBef>
                <a:spcPts val="0"/>
              </a:spcBef>
              <a:spcAft>
                <a:spcPts val="0"/>
              </a:spcAft>
              <a:buNone/>
            </a:pPr>
            <a:r>
              <a:rPr lang="en-GB" sz="800">
                <a:solidFill>
                  <a:srgbClr val="FFFFFF"/>
                </a:solidFill>
                <a:latin typeface="Verdana"/>
                <a:ea typeface="Verdana"/>
                <a:cs typeface="Verdana"/>
                <a:sym typeface="Verdana"/>
              </a:rPr>
              <a:t>APPLICATION </a:t>
            </a:r>
            <a:endParaRPr sz="800">
              <a:solidFill>
                <a:srgbClr val="FFFFFF"/>
              </a:solidFill>
              <a:latin typeface="Verdana"/>
              <a:ea typeface="Verdana"/>
              <a:cs typeface="Verdana"/>
              <a:sym typeface="Verdana"/>
            </a:endParaRPr>
          </a:p>
          <a:p>
            <a:pPr marL="0" lvl="0" indent="0" algn="ctr" rtl="0">
              <a:spcBef>
                <a:spcPts val="0"/>
              </a:spcBef>
              <a:spcAft>
                <a:spcPts val="0"/>
              </a:spcAft>
              <a:buNone/>
            </a:pPr>
            <a:r>
              <a:rPr lang="en-GB" sz="800">
                <a:solidFill>
                  <a:srgbClr val="FFFFFF"/>
                </a:solidFill>
                <a:latin typeface="Verdana"/>
                <a:ea typeface="Verdana"/>
                <a:cs typeface="Verdana"/>
                <a:sym typeface="Verdana"/>
              </a:rPr>
              <a:t>PROFILE</a:t>
            </a:r>
            <a:endParaRPr sz="800">
              <a:solidFill>
                <a:srgbClr val="FFFFFF"/>
              </a:solidFill>
              <a:latin typeface="Verdana"/>
              <a:ea typeface="Verdana"/>
              <a:cs typeface="Verdana"/>
              <a:sym typeface="Verdana"/>
            </a:endParaRPr>
          </a:p>
        </p:txBody>
      </p:sp>
      <p:sp>
        <p:nvSpPr>
          <p:cNvPr id="1199" name="Google Shape;1199;p95"/>
          <p:cNvSpPr/>
          <p:nvPr/>
        </p:nvSpPr>
        <p:spPr>
          <a:xfrm>
            <a:off x="3566517" y="2747355"/>
            <a:ext cx="1120800" cy="780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800">
                <a:solidFill>
                  <a:srgbClr val="FFFFFF"/>
                </a:solidFill>
                <a:latin typeface="Verdana"/>
                <a:ea typeface="Verdana"/>
                <a:cs typeface="Verdana"/>
                <a:sym typeface="Verdana"/>
              </a:rPr>
              <a:t>CORE</a:t>
            </a:r>
            <a:endParaRPr sz="800">
              <a:solidFill>
                <a:srgbClr val="FFFFFF"/>
              </a:solidFill>
              <a:latin typeface="Verdana"/>
              <a:ea typeface="Verdana"/>
              <a:cs typeface="Verdana"/>
              <a:sym typeface="Verdana"/>
            </a:endParaRPr>
          </a:p>
          <a:p>
            <a:pPr marL="0" lvl="0" indent="0" algn="ctr" rtl="0">
              <a:spcBef>
                <a:spcPts val="0"/>
              </a:spcBef>
              <a:spcAft>
                <a:spcPts val="0"/>
              </a:spcAft>
              <a:buNone/>
            </a:pPr>
            <a:r>
              <a:rPr lang="en-GB" sz="900" b="1">
                <a:latin typeface="Verdana"/>
                <a:ea typeface="Verdana"/>
                <a:cs typeface="Verdana"/>
                <a:sym typeface="Verdana"/>
              </a:rPr>
              <a:t>CRITERION &amp; EVIDENCE</a:t>
            </a:r>
            <a:endParaRPr sz="900" b="1">
              <a:latin typeface="Verdana"/>
              <a:ea typeface="Verdana"/>
              <a:cs typeface="Verdana"/>
              <a:sym typeface="Verdana"/>
            </a:endParaRPr>
          </a:p>
          <a:p>
            <a:pPr marL="0" lvl="0" indent="0" algn="ctr" rtl="0">
              <a:spcBef>
                <a:spcPts val="0"/>
              </a:spcBef>
              <a:spcAft>
                <a:spcPts val="0"/>
              </a:spcAft>
              <a:buNone/>
            </a:pPr>
            <a:r>
              <a:rPr lang="en-GB" sz="800">
                <a:solidFill>
                  <a:srgbClr val="FFFFFF"/>
                </a:solidFill>
                <a:latin typeface="Verdana"/>
                <a:ea typeface="Verdana"/>
                <a:cs typeface="Verdana"/>
                <a:sym typeface="Verdana"/>
              </a:rPr>
              <a:t>VOCABULARY</a:t>
            </a:r>
            <a:endParaRPr sz="800">
              <a:solidFill>
                <a:srgbClr val="FFFFFF"/>
              </a:solidFill>
              <a:latin typeface="Verdana"/>
              <a:ea typeface="Verdana"/>
              <a:cs typeface="Verdana"/>
              <a:sym typeface="Verdana"/>
            </a:endParaRPr>
          </a:p>
        </p:txBody>
      </p:sp>
      <p:sp>
        <p:nvSpPr>
          <p:cNvPr id="1200" name="Google Shape;1200;p95"/>
          <p:cNvSpPr/>
          <p:nvPr/>
        </p:nvSpPr>
        <p:spPr>
          <a:xfrm>
            <a:off x="2445699" y="2747355"/>
            <a:ext cx="1120800" cy="780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800">
                <a:solidFill>
                  <a:srgbClr val="FFFFFF"/>
                </a:solidFill>
                <a:latin typeface="Verdana"/>
                <a:ea typeface="Verdana"/>
                <a:cs typeface="Verdana"/>
                <a:sym typeface="Verdana"/>
              </a:rPr>
              <a:t>CORE</a:t>
            </a:r>
            <a:endParaRPr sz="800">
              <a:solidFill>
                <a:srgbClr val="FFFFFF"/>
              </a:solidFill>
              <a:latin typeface="Verdana"/>
              <a:ea typeface="Verdana"/>
              <a:cs typeface="Verdana"/>
              <a:sym typeface="Verdana"/>
            </a:endParaRPr>
          </a:p>
          <a:p>
            <a:pPr marL="0" lvl="0" indent="0" algn="ctr" rtl="0">
              <a:spcBef>
                <a:spcPts val="0"/>
              </a:spcBef>
              <a:spcAft>
                <a:spcPts val="0"/>
              </a:spcAft>
              <a:buNone/>
            </a:pPr>
            <a:r>
              <a:rPr lang="en-GB" sz="900" b="1">
                <a:latin typeface="Verdana"/>
                <a:ea typeface="Verdana"/>
                <a:cs typeface="Verdana"/>
                <a:sym typeface="Verdana"/>
              </a:rPr>
              <a:t>PUBLIC ORGANISATION</a:t>
            </a:r>
            <a:endParaRPr sz="900" b="1">
              <a:latin typeface="Verdana"/>
              <a:ea typeface="Verdana"/>
              <a:cs typeface="Verdana"/>
              <a:sym typeface="Verdana"/>
            </a:endParaRPr>
          </a:p>
          <a:p>
            <a:pPr marL="0" lvl="0" indent="0" algn="ctr" rtl="0">
              <a:spcBef>
                <a:spcPts val="0"/>
              </a:spcBef>
              <a:spcAft>
                <a:spcPts val="0"/>
              </a:spcAft>
              <a:buNone/>
            </a:pPr>
            <a:r>
              <a:rPr lang="en-GB" sz="800">
                <a:solidFill>
                  <a:srgbClr val="FFFFFF"/>
                </a:solidFill>
                <a:latin typeface="Verdana"/>
                <a:ea typeface="Verdana"/>
                <a:cs typeface="Verdana"/>
                <a:sym typeface="Verdana"/>
              </a:rPr>
              <a:t>vocabulary</a:t>
            </a:r>
            <a:endParaRPr sz="800">
              <a:solidFill>
                <a:srgbClr val="FFFFFF"/>
              </a:solidFill>
              <a:latin typeface="Verdana"/>
              <a:ea typeface="Verdana"/>
              <a:cs typeface="Verdana"/>
              <a:sym typeface="Verdana"/>
            </a:endParaRPr>
          </a:p>
        </p:txBody>
      </p:sp>
      <p:sp>
        <p:nvSpPr>
          <p:cNvPr id="1201" name="Google Shape;1201;p95"/>
          <p:cNvSpPr/>
          <p:nvPr/>
        </p:nvSpPr>
        <p:spPr>
          <a:xfrm>
            <a:off x="304800" y="1590750"/>
            <a:ext cx="720000" cy="720000"/>
          </a:xfrm>
          <a:prstGeom prst="ellipse">
            <a:avLst/>
          </a:prstGeom>
          <a:solidFill>
            <a:srgbClr val="FFD624"/>
          </a:solidFill>
          <a:ln>
            <a:noFill/>
          </a:ln>
        </p:spPr>
        <p:txBody>
          <a:bodyPr spcFirstLastPara="1" wrap="square" lIns="91425" tIns="91425" rIns="91425" bIns="91425" anchor="ctr" anchorCtr="0">
            <a:noAutofit/>
          </a:bodyPr>
          <a:lstStyle/>
          <a:p>
            <a:pPr marL="0" marR="72000" lvl="0" indent="0" algn="l" rtl="0">
              <a:lnSpc>
                <a:spcPct val="100000"/>
              </a:lnSpc>
              <a:spcBef>
                <a:spcPts val="0"/>
              </a:spcBef>
              <a:spcAft>
                <a:spcPts val="0"/>
              </a:spcAft>
              <a:buNone/>
            </a:pPr>
            <a:r>
              <a:rPr lang="en-GB" sz="1800" b="1">
                <a:latin typeface="Verdana"/>
                <a:ea typeface="Verdana"/>
                <a:cs typeface="Verdana"/>
                <a:sym typeface="Verdana"/>
              </a:rPr>
              <a:t> 1        </a:t>
            </a:r>
            <a:endParaRPr sz="1800" b="1">
              <a:latin typeface="Verdana"/>
              <a:ea typeface="Verdana"/>
              <a:cs typeface="Verdana"/>
              <a:sym typeface="Verdana"/>
            </a:endParaRPr>
          </a:p>
        </p:txBody>
      </p:sp>
      <p:sp>
        <p:nvSpPr>
          <p:cNvPr id="1202" name="Google Shape;1202;p95"/>
          <p:cNvSpPr/>
          <p:nvPr/>
        </p:nvSpPr>
        <p:spPr>
          <a:xfrm>
            <a:off x="2028750" y="1590750"/>
            <a:ext cx="720000" cy="720000"/>
          </a:xfrm>
          <a:prstGeom prst="ellipse">
            <a:avLst/>
          </a:prstGeom>
          <a:solidFill>
            <a:srgbClr val="FFD624"/>
          </a:solidFill>
          <a:ln>
            <a:noFill/>
          </a:ln>
        </p:spPr>
        <p:txBody>
          <a:bodyPr spcFirstLastPara="1" wrap="square" lIns="91425" tIns="91425" rIns="91425" bIns="91425" anchor="ctr" anchorCtr="0">
            <a:noAutofit/>
          </a:bodyPr>
          <a:lstStyle/>
          <a:p>
            <a:pPr marL="0" marR="72000" lvl="0" indent="0" algn="l" rtl="0">
              <a:lnSpc>
                <a:spcPct val="100000"/>
              </a:lnSpc>
              <a:spcBef>
                <a:spcPts val="0"/>
              </a:spcBef>
              <a:spcAft>
                <a:spcPts val="0"/>
              </a:spcAft>
              <a:buNone/>
            </a:pPr>
            <a:r>
              <a:rPr lang="en-GB" sz="1800" b="1">
                <a:latin typeface="Verdana"/>
                <a:ea typeface="Verdana"/>
                <a:cs typeface="Verdana"/>
                <a:sym typeface="Verdana"/>
              </a:rPr>
              <a:t> 2        </a:t>
            </a:r>
            <a:endParaRPr sz="1800" b="1">
              <a:latin typeface="Verdana"/>
              <a:ea typeface="Verdana"/>
              <a:cs typeface="Verdana"/>
              <a:sym typeface="Verdana"/>
            </a:endParaRPr>
          </a:p>
        </p:txBody>
      </p:sp>
      <p:sp>
        <p:nvSpPr>
          <p:cNvPr id="1203" name="Google Shape;1203;p95"/>
          <p:cNvSpPr/>
          <p:nvPr/>
        </p:nvSpPr>
        <p:spPr>
          <a:xfrm>
            <a:off x="5155375" y="1974925"/>
            <a:ext cx="1437300" cy="2085900"/>
          </a:xfrm>
          <a:prstGeom prst="rect">
            <a:avLst/>
          </a:prstGeom>
          <a:solidFill>
            <a:srgbClr val="6AA84F"/>
          </a:solidFill>
          <a:ln>
            <a:noFill/>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200" b="1">
                <a:solidFill>
                  <a:srgbClr val="FFFFFF"/>
                </a:solidFill>
              </a:rPr>
              <a:t>Member State</a:t>
            </a:r>
            <a:endParaRPr sz="1200" b="1">
              <a:solidFill>
                <a:srgbClr val="FFFFFF"/>
              </a:solidFill>
            </a:endParaRPr>
          </a:p>
          <a:p>
            <a:pPr marL="107999" marR="72000" lvl="0" indent="0" algn="l" rtl="0">
              <a:spcBef>
                <a:spcPts val="0"/>
              </a:spcBef>
              <a:spcAft>
                <a:spcPts val="0"/>
              </a:spcAft>
              <a:buClr>
                <a:srgbClr val="000000"/>
              </a:buClr>
              <a:buFont typeface="Arial"/>
              <a:buNone/>
            </a:pPr>
            <a:r>
              <a:rPr lang="en-GB" sz="1200">
                <a:solidFill>
                  <a:srgbClr val="FFFFFF"/>
                </a:solidFill>
              </a:rPr>
              <a:t>data models</a:t>
            </a:r>
            <a:endParaRPr sz="1200">
              <a:solidFill>
                <a:srgbClr val="FFFFFF"/>
              </a:solidFill>
            </a:endParaRPr>
          </a:p>
          <a:p>
            <a:pPr marL="107999" marR="72000" lvl="0" indent="0" algn="l" rtl="0">
              <a:spcBef>
                <a:spcPts val="0"/>
              </a:spcBef>
              <a:spcAft>
                <a:spcPts val="0"/>
              </a:spcAft>
              <a:buClr>
                <a:srgbClr val="000000"/>
              </a:buClr>
              <a:buFont typeface="Arial"/>
              <a:buNone/>
            </a:pPr>
            <a:endParaRPr sz="1200">
              <a:solidFill>
                <a:srgbClr val="FFFFFF"/>
              </a:solidFill>
            </a:endParaRPr>
          </a:p>
          <a:p>
            <a:pPr marL="107999" marR="72000" lvl="0" indent="0" algn="l" rtl="0">
              <a:spcBef>
                <a:spcPts val="0"/>
              </a:spcBef>
              <a:spcAft>
                <a:spcPts val="0"/>
              </a:spcAft>
              <a:buClr>
                <a:srgbClr val="000000"/>
              </a:buClr>
              <a:buFont typeface="Arial"/>
              <a:buNone/>
            </a:pPr>
            <a:r>
              <a:rPr lang="en-GB" sz="1200" i="1">
                <a:solidFill>
                  <a:srgbClr val="FFFFFF"/>
                </a:solidFill>
              </a:rPr>
              <a:t>We need your input</a:t>
            </a:r>
            <a:endParaRPr sz="1200" i="1">
              <a:solidFill>
                <a:srgbClr val="FFFFFF"/>
              </a:solidFill>
            </a:endParaRPr>
          </a:p>
        </p:txBody>
      </p:sp>
      <p:sp>
        <p:nvSpPr>
          <p:cNvPr id="1204" name="Google Shape;1204;p95"/>
          <p:cNvSpPr/>
          <p:nvPr/>
        </p:nvSpPr>
        <p:spPr>
          <a:xfrm>
            <a:off x="4772500" y="1590750"/>
            <a:ext cx="720000" cy="720000"/>
          </a:xfrm>
          <a:prstGeom prst="ellipse">
            <a:avLst/>
          </a:prstGeom>
          <a:solidFill>
            <a:srgbClr val="FFD624"/>
          </a:solidFill>
          <a:ln>
            <a:noFill/>
          </a:ln>
        </p:spPr>
        <p:txBody>
          <a:bodyPr spcFirstLastPara="1" wrap="square" lIns="91425" tIns="91425" rIns="91425" bIns="91425" anchor="ctr" anchorCtr="0">
            <a:noAutofit/>
          </a:bodyPr>
          <a:lstStyle/>
          <a:p>
            <a:pPr marL="0" marR="72000" lvl="0" indent="0" algn="l" rtl="0">
              <a:lnSpc>
                <a:spcPct val="100000"/>
              </a:lnSpc>
              <a:spcBef>
                <a:spcPts val="0"/>
              </a:spcBef>
              <a:spcAft>
                <a:spcPts val="0"/>
              </a:spcAft>
              <a:buNone/>
            </a:pPr>
            <a:r>
              <a:rPr lang="en-GB" sz="1800" b="1">
                <a:latin typeface="Verdana"/>
                <a:ea typeface="Verdana"/>
                <a:cs typeface="Verdana"/>
                <a:sym typeface="Verdana"/>
              </a:rPr>
              <a:t> 3        </a:t>
            </a:r>
            <a:endParaRPr sz="1800" b="1">
              <a:latin typeface="Verdana"/>
              <a:ea typeface="Verdana"/>
              <a:cs typeface="Verdana"/>
              <a:sym typeface="Verdana"/>
            </a:endParaRPr>
          </a:p>
        </p:txBody>
      </p:sp>
      <p:sp>
        <p:nvSpPr>
          <p:cNvPr id="1205" name="Google Shape;1205;p95"/>
          <p:cNvSpPr/>
          <p:nvPr/>
        </p:nvSpPr>
        <p:spPr>
          <a:xfrm>
            <a:off x="7411050" y="1974925"/>
            <a:ext cx="1437300" cy="2085900"/>
          </a:xfrm>
          <a:prstGeom prst="rect">
            <a:avLst/>
          </a:prstGeom>
          <a:solidFill>
            <a:srgbClr val="6AA84F"/>
          </a:solidFill>
          <a:ln>
            <a:noFill/>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200" b="1">
                <a:solidFill>
                  <a:srgbClr val="FFFFFF"/>
                </a:solidFill>
              </a:rPr>
              <a:t>Other data models</a:t>
            </a:r>
            <a:endParaRPr sz="1200">
              <a:solidFill>
                <a:srgbClr val="FFFFFF"/>
              </a:solidFill>
            </a:endParaRPr>
          </a:p>
          <a:p>
            <a:pPr marL="107999" marR="72000" lvl="0" indent="0" algn="l" rtl="0">
              <a:spcBef>
                <a:spcPts val="0"/>
              </a:spcBef>
              <a:spcAft>
                <a:spcPts val="0"/>
              </a:spcAft>
              <a:buClr>
                <a:srgbClr val="000000"/>
              </a:buClr>
              <a:buFont typeface="Arial"/>
              <a:buNone/>
            </a:pPr>
            <a:endParaRPr sz="1200">
              <a:solidFill>
                <a:srgbClr val="FFFFFF"/>
              </a:solidFill>
            </a:endParaRPr>
          </a:p>
          <a:p>
            <a:pPr marL="457200" marR="72000" lvl="0" indent="-304800" algn="l" rtl="0">
              <a:spcBef>
                <a:spcPts val="0"/>
              </a:spcBef>
              <a:spcAft>
                <a:spcPts val="0"/>
              </a:spcAft>
              <a:buClr>
                <a:srgbClr val="FFFFFF"/>
              </a:buClr>
              <a:buSzPts val="1200"/>
              <a:buChar char="●"/>
            </a:pPr>
            <a:r>
              <a:rPr lang="en-GB" sz="1200" i="1">
                <a:solidFill>
                  <a:srgbClr val="FFFFFF"/>
                </a:solidFill>
              </a:rPr>
              <a:t>ELI</a:t>
            </a:r>
            <a:endParaRPr sz="1200" i="1">
              <a:solidFill>
                <a:srgbClr val="FFFFFF"/>
              </a:solidFill>
            </a:endParaRPr>
          </a:p>
          <a:p>
            <a:pPr marL="457200" marR="72000" lvl="0" indent="-304800" algn="l" rtl="0">
              <a:spcBef>
                <a:spcPts val="0"/>
              </a:spcBef>
              <a:spcAft>
                <a:spcPts val="0"/>
              </a:spcAft>
              <a:buClr>
                <a:srgbClr val="FFFFFF"/>
              </a:buClr>
              <a:buSzPts val="1200"/>
              <a:buChar char="●"/>
            </a:pPr>
            <a:r>
              <a:rPr lang="en-GB" sz="1200" i="1">
                <a:solidFill>
                  <a:srgbClr val="FFFFFF"/>
                </a:solidFill>
              </a:rPr>
              <a:t>W3C Verified Credentials</a:t>
            </a:r>
            <a:endParaRPr sz="1200" i="1">
              <a:solidFill>
                <a:srgbClr val="FFFFFF"/>
              </a:solidFill>
            </a:endParaRPr>
          </a:p>
          <a:p>
            <a:pPr marL="457200" marR="72000" lvl="0" indent="-304800" algn="l" rtl="0">
              <a:spcBef>
                <a:spcPts val="0"/>
              </a:spcBef>
              <a:spcAft>
                <a:spcPts val="0"/>
              </a:spcAft>
              <a:buClr>
                <a:srgbClr val="FFFFFF"/>
              </a:buClr>
              <a:buSzPts val="1200"/>
              <a:buChar char="●"/>
            </a:pPr>
            <a:r>
              <a:rPr lang="en-GB" sz="1200" i="1">
                <a:solidFill>
                  <a:srgbClr val="FFFFFF"/>
                </a:solidFill>
              </a:rPr>
              <a:t>...</a:t>
            </a:r>
            <a:endParaRPr sz="1200" i="1">
              <a:solidFill>
                <a:srgbClr val="FFFFFF"/>
              </a:solidFill>
            </a:endParaRPr>
          </a:p>
        </p:txBody>
      </p:sp>
      <p:sp>
        <p:nvSpPr>
          <p:cNvPr id="1206" name="Google Shape;1206;p95"/>
          <p:cNvSpPr/>
          <p:nvPr/>
        </p:nvSpPr>
        <p:spPr>
          <a:xfrm>
            <a:off x="7026875" y="1590750"/>
            <a:ext cx="720000" cy="720000"/>
          </a:xfrm>
          <a:prstGeom prst="ellipse">
            <a:avLst/>
          </a:prstGeom>
          <a:solidFill>
            <a:srgbClr val="FFD624"/>
          </a:solidFill>
          <a:ln>
            <a:noFill/>
          </a:ln>
        </p:spPr>
        <p:txBody>
          <a:bodyPr spcFirstLastPara="1" wrap="square" lIns="91425" tIns="91425" rIns="91425" bIns="91425" anchor="ctr" anchorCtr="0">
            <a:noAutofit/>
          </a:bodyPr>
          <a:lstStyle/>
          <a:p>
            <a:pPr marL="0" marR="72000" lvl="0" indent="0" algn="l" rtl="0">
              <a:lnSpc>
                <a:spcPct val="100000"/>
              </a:lnSpc>
              <a:spcBef>
                <a:spcPts val="0"/>
              </a:spcBef>
              <a:spcAft>
                <a:spcPts val="0"/>
              </a:spcAft>
              <a:buNone/>
            </a:pPr>
            <a:r>
              <a:rPr lang="en-GB" sz="1800" b="1">
                <a:latin typeface="Verdana"/>
                <a:ea typeface="Verdana"/>
                <a:cs typeface="Verdana"/>
                <a:sym typeface="Verdana"/>
              </a:rPr>
              <a:t> 4       </a:t>
            </a:r>
            <a:endParaRPr sz="1800" b="1">
              <a:latin typeface="Verdana"/>
              <a:ea typeface="Verdana"/>
              <a:cs typeface="Verdana"/>
              <a:sym typeface="Verdana"/>
            </a:endParaRPr>
          </a:p>
        </p:txBody>
      </p:sp>
      <p:sp>
        <p:nvSpPr>
          <p:cNvPr id="1207" name="Google Shape;1207;p95"/>
          <p:cNvSpPr txBox="1">
            <a:spLocks noGrp="1"/>
          </p:cNvSpPr>
          <p:nvPr>
            <p:ph type="title"/>
          </p:nvPr>
        </p:nvSpPr>
        <p:spPr>
          <a:xfrm>
            <a:off x="410700" y="97202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Our proposed approach: sources</a:t>
            </a:r>
            <a:endParaRPr/>
          </a:p>
        </p:txBody>
      </p:sp>
      <p:sp>
        <p:nvSpPr>
          <p:cNvPr id="1208" name="Google Shape;1208;p95"/>
          <p:cNvSpPr txBox="1"/>
          <p:nvPr/>
        </p:nvSpPr>
        <p:spPr>
          <a:xfrm>
            <a:off x="5173525" y="4847850"/>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i="1">
                <a:latin typeface="Verdana"/>
                <a:ea typeface="Verdana"/>
                <a:cs typeface="Verdana"/>
                <a:sym typeface="Verdana"/>
              </a:rPr>
              <a:t>Links to data models to be found in the Annex of the slides</a:t>
            </a:r>
            <a:endParaRPr sz="1000" i="1">
              <a:latin typeface="Verdana"/>
              <a:ea typeface="Verdana"/>
              <a:cs typeface="Verdana"/>
              <a:sym typeface="Verdana"/>
            </a:endParaRPr>
          </a:p>
        </p:txBody>
      </p:sp>
      <p:sp>
        <p:nvSpPr>
          <p:cNvPr id="1209" name="Google Shape;1209;p95"/>
          <p:cNvSpPr/>
          <p:nvPr/>
        </p:nvSpPr>
        <p:spPr>
          <a:xfrm>
            <a:off x="3566513" y="1958275"/>
            <a:ext cx="1120800" cy="780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72000" lvl="0" indent="0" algn="l" rtl="0">
              <a:spcBef>
                <a:spcPts val="0"/>
              </a:spcBef>
              <a:spcAft>
                <a:spcPts val="0"/>
              </a:spcAft>
              <a:buNone/>
            </a:pPr>
            <a:r>
              <a:rPr lang="en-GB" sz="900" b="1">
                <a:solidFill>
                  <a:srgbClr val="FFFFFF"/>
                </a:solidFill>
                <a:latin typeface="Verdana"/>
                <a:ea typeface="Verdana"/>
                <a:cs typeface="Verdana"/>
                <a:sym typeface="Verdana"/>
              </a:rPr>
              <a:t>DCAT-AP </a:t>
            </a:r>
            <a:endParaRPr sz="900" b="1">
              <a:solidFill>
                <a:srgbClr val="FFFFFF"/>
              </a:solidFill>
              <a:latin typeface="Verdana"/>
              <a:ea typeface="Verdana"/>
              <a:cs typeface="Verdana"/>
              <a:sym typeface="Verdana"/>
            </a:endParaRPr>
          </a:p>
          <a:p>
            <a:pPr marL="72000" lvl="0" indent="0" algn="l" rtl="0">
              <a:spcBef>
                <a:spcPts val="0"/>
              </a:spcBef>
              <a:spcAft>
                <a:spcPts val="0"/>
              </a:spcAft>
              <a:buNone/>
            </a:pPr>
            <a:r>
              <a:rPr lang="en-GB" sz="800">
                <a:solidFill>
                  <a:srgbClr val="FFFFFF"/>
                </a:solidFill>
                <a:latin typeface="Verdana"/>
                <a:ea typeface="Verdana"/>
                <a:cs typeface="Verdana"/>
                <a:sym typeface="Verdana"/>
              </a:rPr>
              <a:t>FOR </a:t>
            </a:r>
            <a:endParaRPr sz="800">
              <a:solidFill>
                <a:srgbClr val="FFFFFF"/>
              </a:solidFill>
              <a:latin typeface="Verdana"/>
              <a:ea typeface="Verdana"/>
              <a:cs typeface="Verdana"/>
              <a:sym typeface="Verdana"/>
            </a:endParaRPr>
          </a:p>
          <a:p>
            <a:pPr marL="72000" lvl="0" indent="0" algn="l" rtl="0">
              <a:spcBef>
                <a:spcPts val="0"/>
              </a:spcBef>
              <a:spcAft>
                <a:spcPts val="0"/>
              </a:spcAft>
              <a:buNone/>
            </a:pPr>
            <a:r>
              <a:rPr lang="en-GB" sz="800">
                <a:solidFill>
                  <a:srgbClr val="FFFFFF"/>
                </a:solidFill>
                <a:latin typeface="Verdana"/>
                <a:ea typeface="Verdana"/>
                <a:cs typeface="Verdana"/>
                <a:sym typeface="Verdana"/>
              </a:rPr>
              <a:t>DATA PORTALS </a:t>
            </a:r>
            <a:endParaRPr sz="800">
              <a:solidFill>
                <a:srgbClr val="FFFFFF"/>
              </a:solidFill>
              <a:latin typeface="Verdana"/>
              <a:ea typeface="Verdana"/>
              <a:cs typeface="Verdana"/>
              <a:sym typeface="Verdana"/>
            </a:endParaRPr>
          </a:p>
          <a:p>
            <a:pPr marL="72000" lvl="0" indent="0" algn="l" rtl="0">
              <a:spcBef>
                <a:spcPts val="0"/>
              </a:spcBef>
              <a:spcAft>
                <a:spcPts val="0"/>
              </a:spcAft>
              <a:buNone/>
            </a:pPr>
            <a:r>
              <a:rPr lang="en-GB" sz="800">
                <a:solidFill>
                  <a:srgbClr val="FFFFFF"/>
                </a:solidFill>
                <a:latin typeface="Verdana"/>
                <a:ea typeface="Verdana"/>
                <a:cs typeface="Verdana"/>
                <a:sym typeface="Verdana"/>
              </a:rPr>
              <a:t>IN EUROPE</a:t>
            </a:r>
            <a:endParaRPr sz="80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96"/>
          <p:cNvSpPr txBox="1">
            <a:spLocks noGrp="1"/>
          </p:cNvSpPr>
          <p:nvPr>
            <p:ph type="body" idx="1"/>
          </p:nvPr>
        </p:nvSpPr>
        <p:spPr>
          <a:xfrm>
            <a:off x="457200" y="1694800"/>
            <a:ext cx="6455100" cy="1669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360"/>
              </a:spcBef>
              <a:spcAft>
                <a:spcPts val="0"/>
              </a:spcAft>
              <a:buNone/>
            </a:pPr>
            <a:r>
              <a:rPr lang="en-GB" sz="1200" b="1">
                <a:latin typeface="Verdana"/>
                <a:ea typeface="Verdana"/>
                <a:cs typeface="Verdana"/>
                <a:sym typeface="Verdana"/>
              </a:rPr>
              <a:t>Follow us on GitHub and take part in the public review</a:t>
            </a:r>
            <a:endParaRPr sz="1200" b="1">
              <a:latin typeface="Verdana"/>
              <a:ea typeface="Verdana"/>
              <a:cs typeface="Verdana"/>
              <a:sym typeface="Verdana"/>
            </a:endParaRPr>
          </a:p>
          <a:p>
            <a:pPr marL="0" lvl="0" indent="0" algn="just" rtl="0">
              <a:lnSpc>
                <a:spcPct val="150000"/>
              </a:lnSpc>
              <a:spcBef>
                <a:spcPts val="360"/>
              </a:spcBef>
              <a:spcAft>
                <a:spcPts val="0"/>
              </a:spcAft>
              <a:buNone/>
            </a:pPr>
            <a:endParaRPr sz="1200" b="1">
              <a:latin typeface="Verdana"/>
              <a:ea typeface="Verdana"/>
              <a:cs typeface="Verdana"/>
              <a:sym typeface="Verdana"/>
            </a:endParaRPr>
          </a:p>
        </p:txBody>
      </p:sp>
      <p:sp>
        <p:nvSpPr>
          <p:cNvPr id="1215" name="Google Shape;1215;p96"/>
          <p:cNvSpPr txBox="1">
            <a:spLocks noGrp="1"/>
          </p:cNvSpPr>
          <p:nvPr>
            <p:ph type="title"/>
          </p:nvPr>
        </p:nvSpPr>
        <p:spPr>
          <a:xfrm>
            <a:off x="457200" y="1103975"/>
            <a:ext cx="7242000" cy="53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GB" sz="2000" b="1">
                <a:latin typeface="Verdana"/>
                <a:ea typeface="Verdana"/>
                <a:cs typeface="Verdana"/>
                <a:sym typeface="Verdana"/>
              </a:rPr>
              <a:t>How can you take part?</a:t>
            </a:r>
            <a:endParaRPr sz="2000"/>
          </a:p>
        </p:txBody>
      </p:sp>
      <p:pic>
        <p:nvPicPr>
          <p:cNvPr id="1216" name="Google Shape;1216;p96"/>
          <p:cNvPicPr preferRelativeResize="0"/>
          <p:nvPr/>
        </p:nvPicPr>
        <p:blipFill>
          <a:blip r:embed="rId3">
            <a:alphaModFix/>
          </a:blip>
          <a:stretch>
            <a:fillRect/>
          </a:stretch>
        </p:blipFill>
        <p:spPr>
          <a:xfrm>
            <a:off x="1142863" y="2854247"/>
            <a:ext cx="6584624" cy="1470600"/>
          </a:xfrm>
          <a:prstGeom prst="rect">
            <a:avLst/>
          </a:prstGeom>
          <a:noFill/>
          <a:ln>
            <a:noFill/>
          </a:ln>
        </p:spPr>
      </p:pic>
      <p:sp>
        <p:nvSpPr>
          <p:cNvPr id="1217" name="Google Shape;1217;p96"/>
          <p:cNvSpPr/>
          <p:nvPr/>
        </p:nvSpPr>
        <p:spPr>
          <a:xfrm>
            <a:off x="7078938" y="2854250"/>
            <a:ext cx="648300" cy="278700"/>
          </a:xfrm>
          <a:prstGeom prst="rect">
            <a:avLst/>
          </a:prstGeom>
          <a:noFill/>
          <a:ln w="28575" cap="flat" cmpd="sng">
            <a:solidFill>
              <a:srgbClr val="FFD6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96"/>
          <p:cNvSpPr/>
          <p:nvPr/>
        </p:nvSpPr>
        <p:spPr>
          <a:xfrm>
            <a:off x="4484513" y="3940525"/>
            <a:ext cx="795000" cy="171600"/>
          </a:xfrm>
          <a:prstGeom prst="rect">
            <a:avLst/>
          </a:prstGeom>
          <a:noFill/>
          <a:ln w="28575" cap="flat" cmpd="sng">
            <a:solidFill>
              <a:srgbClr val="FFD6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96"/>
          <p:cNvSpPr txBox="1">
            <a:spLocks noGrp="1"/>
          </p:cNvSpPr>
          <p:nvPr>
            <p:ph type="body" idx="1"/>
          </p:nvPr>
        </p:nvSpPr>
        <p:spPr>
          <a:xfrm>
            <a:off x="457200" y="2079600"/>
            <a:ext cx="7846200" cy="984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360"/>
              </a:spcBef>
              <a:spcAft>
                <a:spcPts val="0"/>
              </a:spcAft>
              <a:buNone/>
            </a:pPr>
            <a:r>
              <a:rPr lang="en-GB" sz="1200">
                <a:latin typeface="Verdana"/>
                <a:ea typeface="Verdana"/>
                <a:cs typeface="Verdana"/>
                <a:sym typeface="Verdana"/>
              </a:rPr>
              <a:t>You can use the following </a:t>
            </a:r>
            <a:r>
              <a:rPr lang="en-GB" sz="1200" u="sng">
                <a:solidFill>
                  <a:schemeClr val="hlink"/>
                </a:solidFill>
                <a:latin typeface="Verdana"/>
                <a:ea typeface="Verdana"/>
                <a:cs typeface="Verdana"/>
                <a:sym typeface="Verdana"/>
                <a:hlinkClick r:id="rId4"/>
              </a:rPr>
              <a:t>GitHub space</a:t>
            </a:r>
            <a:r>
              <a:rPr lang="en-GB" sz="1200">
                <a:latin typeface="Verdana"/>
                <a:ea typeface="Verdana"/>
                <a:cs typeface="Verdana"/>
                <a:sym typeface="Verdana"/>
              </a:rPr>
              <a:t> and create issues, using the label “SDG domain model”:</a:t>
            </a:r>
            <a:endParaRPr sz="1200">
              <a:latin typeface="Verdana"/>
              <a:ea typeface="Verdana"/>
              <a:cs typeface="Verdana"/>
              <a:sym typeface="Verdana"/>
            </a:endParaRPr>
          </a:p>
          <a:p>
            <a:pPr marL="0" lvl="0" indent="0" algn="just" rtl="0">
              <a:lnSpc>
                <a:spcPct val="150000"/>
              </a:lnSpc>
              <a:spcBef>
                <a:spcPts val="360"/>
              </a:spcBef>
              <a:spcAft>
                <a:spcPts val="0"/>
              </a:spcAft>
              <a:buNone/>
            </a:pPr>
            <a:endParaRPr sz="1200">
              <a:latin typeface="Verdana"/>
              <a:ea typeface="Verdana"/>
              <a:cs typeface="Verdana"/>
              <a:sym typeface="Verdana"/>
            </a:endParaRPr>
          </a:p>
          <a:p>
            <a:pPr marL="0" lvl="0" indent="0" algn="just" rtl="0">
              <a:lnSpc>
                <a:spcPct val="150000"/>
              </a:lnSpc>
              <a:spcBef>
                <a:spcPts val="360"/>
              </a:spcBef>
              <a:spcAft>
                <a:spcPts val="0"/>
              </a:spcAft>
              <a:buNone/>
            </a:pPr>
            <a:endParaRPr sz="1200" b="1">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97"/>
          <p:cNvSpPr txBox="1">
            <a:spLocks noGrp="1"/>
          </p:cNvSpPr>
          <p:nvPr>
            <p:ph type="ctrTitle"/>
          </p:nvPr>
        </p:nvSpPr>
        <p:spPr>
          <a:xfrm>
            <a:off x="465311" y="1573939"/>
            <a:ext cx="7909500" cy="97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Discussion</a:t>
            </a:r>
            <a:endParaRPr/>
          </a:p>
        </p:txBody>
      </p:sp>
      <p:sp>
        <p:nvSpPr>
          <p:cNvPr id="1225" name="Google Shape;1225;p97"/>
          <p:cNvSpPr txBox="1">
            <a:spLocks noGrp="1"/>
          </p:cNvSpPr>
          <p:nvPr>
            <p:ph type="subTitle" idx="1"/>
          </p:nvPr>
        </p:nvSpPr>
        <p:spPr>
          <a:xfrm>
            <a:off x="465300" y="2733775"/>
            <a:ext cx="8196300" cy="9180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GB"/>
              <a:t>Comments or suggestions on the </a:t>
            </a:r>
            <a:r>
              <a:rPr lang="en-GB" b="1"/>
              <a:t>approach </a:t>
            </a:r>
            <a:r>
              <a:rPr lang="en-GB"/>
              <a:t>and </a:t>
            </a:r>
            <a:r>
              <a:rPr lang="en-GB" b="1"/>
              <a:t>objectives</a:t>
            </a:r>
            <a:r>
              <a:rPr lang="en-GB"/>
              <a:t>?</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80"/>
          <p:cNvSpPr txBox="1">
            <a:spLocks noGrp="1"/>
          </p:cNvSpPr>
          <p:nvPr>
            <p:ph type="body" idx="1"/>
          </p:nvPr>
        </p:nvSpPr>
        <p:spPr>
          <a:xfrm>
            <a:off x="349800" y="1048350"/>
            <a:ext cx="8444400" cy="8862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b="1"/>
              <a:t>Overview of the activities and objectives of this webinar</a:t>
            </a:r>
            <a:endParaRPr sz="1400" i="1"/>
          </a:p>
        </p:txBody>
      </p:sp>
      <p:sp>
        <p:nvSpPr>
          <p:cNvPr id="786" name="Google Shape;786;p80"/>
          <p:cNvSpPr txBox="1">
            <a:spLocks noGrp="1"/>
          </p:cNvSpPr>
          <p:nvPr>
            <p:ph type="body" idx="1"/>
          </p:nvPr>
        </p:nvSpPr>
        <p:spPr>
          <a:xfrm>
            <a:off x="5565325" y="3175275"/>
            <a:ext cx="2975100" cy="1693500"/>
          </a:xfrm>
          <a:prstGeom prst="rect">
            <a:avLst/>
          </a:prstGeom>
        </p:spPr>
        <p:txBody>
          <a:bodyPr spcFirstLastPara="1" wrap="square" lIns="91425" tIns="45700" rIns="91425" bIns="45700" anchor="t" anchorCtr="0">
            <a:noAutofit/>
          </a:bodyPr>
          <a:lstStyle/>
          <a:p>
            <a:pPr marL="457200" lvl="0" indent="-304800" algn="just" rtl="0">
              <a:spcBef>
                <a:spcPts val="400"/>
              </a:spcBef>
              <a:spcAft>
                <a:spcPts val="0"/>
              </a:spcAft>
              <a:buSzPts val="1200"/>
              <a:buChar char="•"/>
            </a:pPr>
            <a:r>
              <a:rPr lang="en-GB" sz="1200"/>
              <a:t>Understand the context and the needs</a:t>
            </a:r>
            <a:endParaRPr sz="1200"/>
          </a:p>
          <a:p>
            <a:pPr marL="457200" lvl="0" indent="-304800" algn="just" rtl="0">
              <a:spcBef>
                <a:spcPts val="0"/>
              </a:spcBef>
              <a:spcAft>
                <a:spcPts val="0"/>
              </a:spcAft>
              <a:buSzPts val="1200"/>
              <a:buChar char="•"/>
            </a:pPr>
            <a:r>
              <a:rPr lang="en-GB" sz="1200"/>
              <a:t>Agree on the approaches</a:t>
            </a:r>
            <a:endParaRPr sz="1200"/>
          </a:p>
          <a:p>
            <a:pPr marL="457200" lvl="0" indent="-304800" algn="just" rtl="0">
              <a:spcBef>
                <a:spcPts val="0"/>
              </a:spcBef>
              <a:spcAft>
                <a:spcPts val="0"/>
              </a:spcAft>
              <a:buSzPts val="1200"/>
              <a:buChar char="•"/>
            </a:pPr>
            <a:r>
              <a:rPr lang="en-GB" sz="1200"/>
              <a:t>Discuss the main concepts to collect your feedback</a:t>
            </a:r>
            <a:endParaRPr sz="1200"/>
          </a:p>
        </p:txBody>
      </p:sp>
      <p:pic>
        <p:nvPicPr>
          <p:cNvPr id="787" name="Google Shape;787;p80"/>
          <p:cNvPicPr preferRelativeResize="0"/>
          <p:nvPr/>
        </p:nvPicPr>
        <p:blipFill>
          <a:blip r:embed="rId3">
            <a:alphaModFix/>
          </a:blip>
          <a:stretch>
            <a:fillRect/>
          </a:stretch>
        </p:blipFill>
        <p:spPr>
          <a:xfrm>
            <a:off x="349800" y="1808725"/>
            <a:ext cx="4917499" cy="2693450"/>
          </a:xfrm>
          <a:prstGeom prst="rect">
            <a:avLst/>
          </a:prstGeom>
          <a:noFill/>
          <a:ln>
            <a:noFill/>
          </a:ln>
        </p:spPr>
      </p:pic>
      <p:sp>
        <p:nvSpPr>
          <p:cNvPr id="788" name="Google Shape;788;p80"/>
          <p:cNvSpPr/>
          <p:nvPr/>
        </p:nvSpPr>
        <p:spPr>
          <a:xfrm>
            <a:off x="85150" y="2668425"/>
            <a:ext cx="5446800" cy="643800"/>
          </a:xfrm>
          <a:prstGeom prst="rect">
            <a:avLst/>
          </a:prstGeom>
          <a:solidFill>
            <a:srgbClr val="FFD624">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0"/>
          <p:cNvSpPr txBox="1"/>
          <p:nvPr/>
        </p:nvSpPr>
        <p:spPr>
          <a:xfrm>
            <a:off x="5565325" y="2805375"/>
            <a:ext cx="2264700" cy="3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494"/>
                </a:solidFill>
                <a:latin typeface="Verdana"/>
                <a:ea typeface="Verdana"/>
                <a:cs typeface="Verdana"/>
                <a:sym typeface="Verdana"/>
              </a:rPr>
              <a:t>Focus of this webinar</a:t>
            </a:r>
            <a:endParaRPr>
              <a:solidFill>
                <a:srgbClr val="004494"/>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98"/>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Our proposed approach: classifications</a:t>
            </a:r>
            <a:endParaRPr/>
          </a:p>
        </p:txBody>
      </p:sp>
      <p:sp>
        <p:nvSpPr>
          <p:cNvPr id="1231" name="Google Shape;1231;p98"/>
          <p:cNvSpPr txBox="1">
            <a:spLocks noGrp="1"/>
          </p:cNvSpPr>
          <p:nvPr>
            <p:ph type="body" idx="1"/>
          </p:nvPr>
        </p:nvSpPr>
        <p:spPr>
          <a:xfrm>
            <a:off x="564075" y="2008775"/>
            <a:ext cx="3513600" cy="977100"/>
          </a:xfrm>
          <a:prstGeom prst="rect">
            <a:avLst/>
          </a:prstGeom>
          <a:solidFill>
            <a:srgbClr val="9FC5E8"/>
          </a:solidFill>
        </p:spPr>
        <p:txBody>
          <a:bodyPr spcFirstLastPara="1" wrap="square" lIns="91425" tIns="45700" rIns="91425" bIns="45700" anchor="t" anchorCtr="0">
            <a:noAutofit/>
          </a:bodyPr>
          <a:lstStyle/>
          <a:p>
            <a:pPr marL="0" lvl="0" indent="0" algn="l" rtl="0">
              <a:lnSpc>
                <a:spcPct val="115000"/>
              </a:lnSpc>
              <a:spcBef>
                <a:spcPts val="500"/>
              </a:spcBef>
              <a:spcAft>
                <a:spcPts val="0"/>
              </a:spcAft>
              <a:buNone/>
            </a:pPr>
            <a:r>
              <a:rPr lang="en-GB" sz="1200"/>
              <a:t>A knowledge organisation system that aims to increase semantic interoperability by organising information within a certain domain.</a:t>
            </a:r>
            <a:endParaRPr sz="1400"/>
          </a:p>
          <a:p>
            <a:pPr marL="0" lvl="0" indent="0" algn="just" rtl="0">
              <a:spcBef>
                <a:spcPts val="500"/>
              </a:spcBef>
              <a:spcAft>
                <a:spcPts val="0"/>
              </a:spcAft>
              <a:buNone/>
            </a:pPr>
            <a:r>
              <a:rPr lang="en-GB" sz="1400"/>
              <a:t> </a:t>
            </a:r>
            <a:endParaRPr sz="1400"/>
          </a:p>
          <a:p>
            <a:pPr marL="0" lvl="0" indent="0" algn="just" rtl="0">
              <a:spcBef>
                <a:spcPts val="400"/>
              </a:spcBef>
              <a:spcAft>
                <a:spcPts val="0"/>
              </a:spcAft>
              <a:buNone/>
            </a:pPr>
            <a:endParaRPr sz="1400"/>
          </a:p>
          <a:p>
            <a:pPr marL="0" lvl="0" indent="0" algn="l" rtl="0">
              <a:spcBef>
                <a:spcPts val="400"/>
              </a:spcBef>
              <a:spcAft>
                <a:spcPts val="0"/>
              </a:spcAft>
              <a:buNone/>
            </a:pPr>
            <a:endParaRPr sz="1400"/>
          </a:p>
          <a:p>
            <a:pPr marL="0" lvl="0" indent="0" algn="just" rtl="0">
              <a:spcBef>
                <a:spcPts val="400"/>
              </a:spcBef>
              <a:spcAft>
                <a:spcPts val="0"/>
              </a:spcAft>
              <a:buNone/>
            </a:pPr>
            <a:endParaRPr sz="1400"/>
          </a:p>
          <a:p>
            <a:pPr marL="0" lvl="0" indent="0" algn="just" rtl="0">
              <a:spcBef>
                <a:spcPts val="400"/>
              </a:spcBef>
              <a:spcAft>
                <a:spcPts val="0"/>
              </a:spcAft>
              <a:buNone/>
            </a:pPr>
            <a:endParaRPr sz="1400"/>
          </a:p>
          <a:p>
            <a:pPr marL="0" lvl="0" indent="0" algn="just" rtl="0">
              <a:spcBef>
                <a:spcPts val="400"/>
              </a:spcBef>
              <a:spcAft>
                <a:spcPts val="0"/>
              </a:spcAft>
              <a:buNone/>
            </a:pPr>
            <a:endParaRPr sz="1400"/>
          </a:p>
          <a:p>
            <a:pPr marL="0" lvl="0" indent="0" algn="just" rtl="0">
              <a:spcBef>
                <a:spcPts val="400"/>
              </a:spcBef>
              <a:spcAft>
                <a:spcPts val="0"/>
              </a:spcAft>
              <a:buNone/>
            </a:pPr>
            <a:endParaRPr sz="1400"/>
          </a:p>
          <a:p>
            <a:pPr marL="0" lvl="0" indent="0" algn="just" rtl="0">
              <a:spcBef>
                <a:spcPts val="400"/>
              </a:spcBef>
              <a:spcAft>
                <a:spcPts val="0"/>
              </a:spcAft>
              <a:buNone/>
            </a:pPr>
            <a:endParaRPr sz="1400"/>
          </a:p>
        </p:txBody>
      </p:sp>
      <p:pic>
        <p:nvPicPr>
          <p:cNvPr id="1232" name="Google Shape;1232;p98"/>
          <p:cNvPicPr preferRelativeResize="0"/>
          <p:nvPr/>
        </p:nvPicPr>
        <p:blipFill>
          <a:blip r:embed="rId3">
            <a:alphaModFix/>
          </a:blip>
          <a:stretch>
            <a:fillRect/>
          </a:stretch>
        </p:blipFill>
        <p:spPr>
          <a:xfrm>
            <a:off x="4981850" y="3530225"/>
            <a:ext cx="4023499" cy="840350"/>
          </a:xfrm>
          <a:prstGeom prst="rect">
            <a:avLst/>
          </a:prstGeom>
          <a:noFill/>
          <a:ln>
            <a:noFill/>
          </a:ln>
        </p:spPr>
      </p:pic>
      <p:pic>
        <p:nvPicPr>
          <p:cNvPr id="1233" name="Google Shape;1233;p98"/>
          <p:cNvPicPr preferRelativeResize="0"/>
          <p:nvPr/>
        </p:nvPicPr>
        <p:blipFill>
          <a:blip r:embed="rId4">
            <a:alphaModFix/>
          </a:blip>
          <a:stretch>
            <a:fillRect/>
          </a:stretch>
        </p:blipFill>
        <p:spPr>
          <a:xfrm>
            <a:off x="4936300" y="2322300"/>
            <a:ext cx="4069049" cy="820582"/>
          </a:xfrm>
          <a:prstGeom prst="rect">
            <a:avLst/>
          </a:prstGeom>
          <a:noFill/>
          <a:ln>
            <a:noFill/>
          </a:ln>
        </p:spPr>
      </p:pic>
      <p:sp>
        <p:nvSpPr>
          <p:cNvPr id="1234" name="Google Shape;1234;p98"/>
          <p:cNvSpPr txBox="1">
            <a:spLocks noGrp="1"/>
          </p:cNvSpPr>
          <p:nvPr>
            <p:ph type="body" idx="1"/>
          </p:nvPr>
        </p:nvSpPr>
        <p:spPr>
          <a:xfrm>
            <a:off x="564075" y="1653875"/>
            <a:ext cx="1385100" cy="354900"/>
          </a:xfrm>
          <a:prstGeom prst="rect">
            <a:avLst/>
          </a:prstGeom>
          <a:solidFill>
            <a:srgbClr val="003DAB"/>
          </a:solidFill>
        </p:spPr>
        <p:txBody>
          <a:bodyPr spcFirstLastPara="1" wrap="square" lIns="91425" tIns="45700" rIns="91425" bIns="45700" anchor="t" anchorCtr="0">
            <a:noAutofit/>
          </a:bodyPr>
          <a:lstStyle/>
          <a:p>
            <a:pPr marL="0" lvl="0" indent="0" algn="l" rtl="0">
              <a:lnSpc>
                <a:spcPct val="115000"/>
              </a:lnSpc>
              <a:spcBef>
                <a:spcPts val="500"/>
              </a:spcBef>
              <a:spcAft>
                <a:spcPts val="0"/>
              </a:spcAft>
              <a:buNone/>
            </a:pPr>
            <a:r>
              <a:rPr lang="en-GB" sz="1200" b="1">
                <a:solidFill>
                  <a:schemeClr val="lt1"/>
                </a:solidFill>
              </a:rPr>
              <a:t>Classification</a:t>
            </a:r>
            <a:endParaRPr sz="1400" b="1">
              <a:solidFill>
                <a:schemeClr val="lt1"/>
              </a:solidFill>
            </a:endParaRPr>
          </a:p>
          <a:p>
            <a:pPr marL="0" lvl="0" indent="0" algn="just" rtl="0">
              <a:spcBef>
                <a:spcPts val="500"/>
              </a:spcBef>
              <a:spcAft>
                <a:spcPts val="0"/>
              </a:spcAft>
              <a:buNone/>
            </a:pPr>
            <a:r>
              <a:rPr lang="en-GB" sz="1400">
                <a:solidFill>
                  <a:schemeClr val="lt1"/>
                </a:solidFill>
              </a:rPr>
              <a:t> </a:t>
            </a:r>
            <a:endParaRPr sz="1400">
              <a:solidFill>
                <a:schemeClr val="lt1"/>
              </a:solidFill>
            </a:endParaRPr>
          </a:p>
          <a:p>
            <a:pPr marL="0" lvl="0" indent="0" algn="just" rtl="0">
              <a:spcBef>
                <a:spcPts val="400"/>
              </a:spcBef>
              <a:spcAft>
                <a:spcPts val="0"/>
              </a:spcAft>
              <a:buNone/>
            </a:pPr>
            <a:endParaRPr sz="1400">
              <a:solidFill>
                <a:schemeClr val="lt1"/>
              </a:solidFill>
            </a:endParaRPr>
          </a:p>
          <a:p>
            <a:pPr marL="0" lvl="0" indent="0" algn="l" rtl="0">
              <a:spcBef>
                <a:spcPts val="400"/>
              </a:spcBef>
              <a:spcAft>
                <a:spcPts val="0"/>
              </a:spcAft>
              <a:buNone/>
            </a:pPr>
            <a:endParaRPr sz="1400">
              <a:solidFill>
                <a:schemeClr val="lt1"/>
              </a:solidFill>
            </a:endParaRPr>
          </a:p>
          <a:p>
            <a:pPr marL="0" lvl="0" indent="0" algn="just" rtl="0">
              <a:spcBef>
                <a:spcPts val="400"/>
              </a:spcBef>
              <a:spcAft>
                <a:spcPts val="0"/>
              </a:spcAft>
              <a:buNone/>
            </a:pPr>
            <a:endParaRPr sz="1400">
              <a:solidFill>
                <a:schemeClr val="lt1"/>
              </a:solidFill>
            </a:endParaRPr>
          </a:p>
          <a:p>
            <a:pPr marL="0" lvl="0" indent="0" algn="just" rtl="0">
              <a:spcBef>
                <a:spcPts val="400"/>
              </a:spcBef>
              <a:spcAft>
                <a:spcPts val="0"/>
              </a:spcAft>
              <a:buNone/>
            </a:pPr>
            <a:endParaRPr sz="1400">
              <a:solidFill>
                <a:schemeClr val="lt1"/>
              </a:solidFill>
            </a:endParaRPr>
          </a:p>
          <a:p>
            <a:pPr marL="0" lvl="0" indent="0" algn="just" rtl="0">
              <a:spcBef>
                <a:spcPts val="400"/>
              </a:spcBef>
              <a:spcAft>
                <a:spcPts val="0"/>
              </a:spcAft>
              <a:buNone/>
            </a:pPr>
            <a:endParaRPr sz="1400">
              <a:solidFill>
                <a:schemeClr val="lt1"/>
              </a:solidFill>
            </a:endParaRPr>
          </a:p>
          <a:p>
            <a:pPr marL="0" lvl="0" indent="0" algn="just" rtl="0">
              <a:spcBef>
                <a:spcPts val="400"/>
              </a:spcBef>
              <a:spcAft>
                <a:spcPts val="0"/>
              </a:spcAft>
              <a:buNone/>
            </a:pPr>
            <a:endParaRPr sz="1400">
              <a:solidFill>
                <a:schemeClr val="lt1"/>
              </a:solidFill>
            </a:endParaRPr>
          </a:p>
          <a:p>
            <a:pPr marL="0" lvl="0" indent="0" algn="just" rtl="0">
              <a:spcBef>
                <a:spcPts val="400"/>
              </a:spcBef>
              <a:spcAft>
                <a:spcPts val="0"/>
              </a:spcAft>
              <a:buNone/>
            </a:pPr>
            <a:endParaRPr sz="1400">
              <a:solidFill>
                <a:schemeClr val="lt1"/>
              </a:solidFill>
            </a:endParaRPr>
          </a:p>
        </p:txBody>
      </p:sp>
      <p:sp>
        <p:nvSpPr>
          <p:cNvPr id="1235" name="Google Shape;1235;p98"/>
          <p:cNvSpPr txBox="1"/>
          <p:nvPr/>
        </p:nvSpPr>
        <p:spPr>
          <a:xfrm>
            <a:off x="564075" y="3249250"/>
            <a:ext cx="3406800" cy="17385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400"/>
              </a:spcBef>
              <a:spcAft>
                <a:spcPts val="0"/>
              </a:spcAft>
              <a:buClr>
                <a:schemeClr val="dk1"/>
              </a:buClr>
              <a:buSzPts val="1100"/>
              <a:buFont typeface="Arial"/>
              <a:buNone/>
            </a:pPr>
            <a:r>
              <a:rPr lang="en-GB" sz="1200">
                <a:solidFill>
                  <a:srgbClr val="0F5494"/>
                </a:solidFill>
                <a:latin typeface="Verdana"/>
                <a:ea typeface="Verdana"/>
                <a:cs typeface="Verdana"/>
                <a:sym typeface="Verdana"/>
              </a:rPr>
              <a:t>Why do we need classifications?</a:t>
            </a:r>
            <a:endParaRPr sz="1200">
              <a:solidFill>
                <a:srgbClr val="0F5494"/>
              </a:solidFill>
              <a:latin typeface="Verdana"/>
              <a:ea typeface="Verdana"/>
              <a:cs typeface="Verdana"/>
              <a:sym typeface="Verdana"/>
            </a:endParaRPr>
          </a:p>
          <a:p>
            <a:pPr marL="457200" lvl="0" indent="-304800" algn="just" rtl="0">
              <a:spcBef>
                <a:spcPts val="400"/>
              </a:spcBef>
              <a:spcAft>
                <a:spcPts val="0"/>
              </a:spcAft>
              <a:buClr>
                <a:srgbClr val="0F5494"/>
              </a:buClr>
              <a:buSzPts val="1200"/>
              <a:buFont typeface="Verdana"/>
              <a:buChar char="●"/>
            </a:pPr>
            <a:r>
              <a:rPr lang="en-GB" sz="1200">
                <a:solidFill>
                  <a:srgbClr val="0F5494"/>
                </a:solidFill>
                <a:latin typeface="Verdana"/>
                <a:ea typeface="Verdana"/>
                <a:cs typeface="Verdana"/>
                <a:sym typeface="Verdana"/>
              </a:rPr>
              <a:t>Improve search for public services in a structured way</a:t>
            </a:r>
            <a:endParaRPr sz="1200">
              <a:solidFill>
                <a:srgbClr val="0F5494"/>
              </a:solidFill>
              <a:latin typeface="Verdana"/>
              <a:ea typeface="Verdana"/>
              <a:cs typeface="Verdana"/>
              <a:sym typeface="Verdana"/>
            </a:endParaRPr>
          </a:p>
          <a:p>
            <a:pPr marL="457200" lvl="0" indent="-304800" algn="just" rtl="0">
              <a:spcBef>
                <a:spcPts val="0"/>
              </a:spcBef>
              <a:spcAft>
                <a:spcPts val="0"/>
              </a:spcAft>
              <a:buClr>
                <a:srgbClr val="0F5494"/>
              </a:buClr>
              <a:buSzPts val="1200"/>
              <a:buFont typeface="Verdana"/>
              <a:buChar char="●"/>
            </a:pPr>
            <a:r>
              <a:rPr lang="en-GB" sz="1200">
                <a:solidFill>
                  <a:srgbClr val="0F5494"/>
                </a:solidFill>
                <a:latin typeface="Verdana"/>
                <a:ea typeface="Verdana"/>
                <a:cs typeface="Verdana"/>
                <a:sym typeface="Verdana"/>
              </a:rPr>
              <a:t>Search on keywords</a:t>
            </a:r>
            <a:endParaRPr sz="1200">
              <a:solidFill>
                <a:srgbClr val="0F5494"/>
              </a:solidFill>
              <a:latin typeface="Verdana"/>
              <a:ea typeface="Verdana"/>
              <a:cs typeface="Verdana"/>
              <a:sym typeface="Verdana"/>
            </a:endParaRPr>
          </a:p>
          <a:p>
            <a:pPr marL="457200" lvl="0" indent="-304800" algn="just" rtl="0">
              <a:spcBef>
                <a:spcPts val="0"/>
              </a:spcBef>
              <a:spcAft>
                <a:spcPts val="0"/>
              </a:spcAft>
              <a:buClr>
                <a:srgbClr val="0F5494"/>
              </a:buClr>
              <a:buSzPts val="1200"/>
              <a:buFont typeface="Verdana"/>
              <a:buChar char="●"/>
            </a:pPr>
            <a:r>
              <a:rPr lang="en-GB" sz="1200">
                <a:solidFill>
                  <a:srgbClr val="0F5494"/>
                </a:solidFill>
                <a:latin typeface="Verdana"/>
                <a:ea typeface="Verdana"/>
                <a:cs typeface="Verdana"/>
                <a:sym typeface="Verdana"/>
              </a:rPr>
              <a:t>Use common unique classifier</a:t>
            </a:r>
            <a:endParaRPr sz="1200">
              <a:solidFill>
                <a:srgbClr val="0F5494"/>
              </a:solidFill>
              <a:latin typeface="Verdana"/>
              <a:ea typeface="Verdana"/>
              <a:cs typeface="Verdana"/>
              <a:sym typeface="Verdana"/>
            </a:endParaRPr>
          </a:p>
        </p:txBody>
      </p:sp>
      <p:sp>
        <p:nvSpPr>
          <p:cNvPr id="1236" name="Google Shape;1236;p98"/>
          <p:cNvSpPr/>
          <p:nvPr/>
        </p:nvSpPr>
        <p:spPr>
          <a:xfrm>
            <a:off x="4936300" y="2031575"/>
            <a:ext cx="1155300" cy="227700"/>
          </a:xfrm>
          <a:prstGeom prst="rect">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latin typeface="Verdana"/>
                <a:ea typeface="Verdana"/>
                <a:cs typeface="Verdana"/>
                <a:sym typeface="Verdana"/>
              </a:rPr>
              <a:t>User search</a:t>
            </a:r>
            <a:endParaRPr sz="1200">
              <a:solidFill>
                <a:srgbClr val="FFFFFF"/>
              </a:solidFill>
              <a:latin typeface="Verdana"/>
              <a:ea typeface="Verdana"/>
              <a:cs typeface="Verdana"/>
              <a:sym typeface="Verdana"/>
            </a:endParaRPr>
          </a:p>
        </p:txBody>
      </p:sp>
      <p:sp>
        <p:nvSpPr>
          <p:cNvPr id="1237" name="Google Shape;1237;p98"/>
          <p:cNvSpPr/>
          <p:nvPr/>
        </p:nvSpPr>
        <p:spPr>
          <a:xfrm>
            <a:off x="4981800" y="3288400"/>
            <a:ext cx="4023600" cy="227700"/>
          </a:xfrm>
          <a:prstGeom prst="rect">
            <a:avLst/>
          </a:prstGeom>
          <a:solidFill>
            <a:srgbClr val="EB8C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Verdana"/>
                <a:ea typeface="Verdana"/>
                <a:cs typeface="Verdana"/>
                <a:sym typeface="Verdana"/>
              </a:rPr>
              <a:t>Public service description</a:t>
            </a:r>
            <a:endParaRPr sz="1200">
              <a:latin typeface="Verdana"/>
              <a:ea typeface="Verdana"/>
              <a:cs typeface="Verdana"/>
              <a:sym typeface="Verdana"/>
            </a:endParaRPr>
          </a:p>
        </p:txBody>
      </p:sp>
      <p:sp>
        <p:nvSpPr>
          <p:cNvPr id="1238" name="Google Shape;1238;p98"/>
          <p:cNvSpPr/>
          <p:nvPr/>
        </p:nvSpPr>
        <p:spPr>
          <a:xfrm>
            <a:off x="6091600" y="2031575"/>
            <a:ext cx="2865300" cy="227700"/>
          </a:xfrm>
          <a:prstGeom prst="rect">
            <a:avLst/>
          </a:prstGeom>
          <a:solidFill>
            <a:srgbClr val="FFD6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Verdana"/>
                <a:ea typeface="Verdana"/>
                <a:cs typeface="Verdana"/>
                <a:sym typeface="Verdana"/>
              </a:rPr>
              <a:t>Classification</a:t>
            </a:r>
            <a:endParaRPr sz="1200">
              <a:latin typeface="Verdana"/>
              <a:ea typeface="Verdana"/>
              <a:cs typeface="Verdana"/>
              <a:sym typeface="Verdana"/>
            </a:endParaRPr>
          </a:p>
        </p:txBody>
      </p:sp>
      <p:cxnSp>
        <p:nvCxnSpPr>
          <p:cNvPr id="1239" name="Google Shape;1239;p98"/>
          <p:cNvCxnSpPr/>
          <p:nvPr/>
        </p:nvCxnSpPr>
        <p:spPr>
          <a:xfrm>
            <a:off x="6266000" y="2919550"/>
            <a:ext cx="683100" cy="965400"/>
          </a:xfrm>
          <a:prstGeom prst="straightConnector1">
            <a:avLst/>
          </a:prstGeom>
          <a:noFill/>
          <a:ln w="9525" cap="flat" cmpd="sng">
            <a:solidFill>
              <a:schemeClr val="dk2"/>
            </a:solidFill>
            <a:prstDash val="solid"/>
            <a:round/>
            <a:headEnd type="none" w="med" len="med"/>
            <a:tailEnd type="triangle" w="med" len="med"/>
          </a:ln>
        </p:spPr>
      </p:cxnSp>
      <p:cxnSp>
        <p:nvCxnSpPr>
          <p:cNvPr id="1240" name="Google Shape;1240;p98"/>
          <p:cNvCxnSpPr/>
          <p:nvPr/>
        </p:nvCxnSpPr>
        <p:spPr>
          <a:xfrm flipH="1">
            <a:off x="8105825" y="2901325"/>
            <a:ext cx="109200" cy="983700"/>
          </a:xfrm>
          <a:prstGeom prst="straightConnector1">
            <a:avLst/>
          </a:prstGeom>
          <a:noFill/>
          <a:ln w="9525" cap="flat" cmpd="sng">
            <a:solidFill>
              <a:schemeClr val="dk2"/>
            </a:solidFill>
            <a:prstDash val="solid"/>
            <a:round/>
            <a:headEnd type="none" w="med" len="med"/>
            <a:tailEnd type="triangle" w="med" len="med"/>
          </a:ln>
        </p:spPr>
      </p:cxnSp>
      <p:cxnSp>
        <p:nvCxnSpPr>
          <p:cNvPr id="1241" name="Google Shape;1241;p98"/>
          <p:cNvCxnSpPr/>
          <p:nvPr/>
        </p:nvCxnSpPr>
        <p:spPr>
          <a:xfrm>
            <a:off x="6530150" y="3037950"/>
            <a:ext cx="1384500" cy="1047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99"/>
          <p:cNvSpPr txBox="1">
            <a:spLocks noGrp="1"/>
          </p:cNvSpPr>
          <p:nvPr>
            <p:ph type="title"/>
          </p:nvPr>
        </p:nvSpPr>
        <p:spPr>
          <a:xfrm>
            <a:off x="457200" y="951575"/>
            <a:ext cx="73023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Our proposed approach: classifications</a:t>
            </a:r>
            <a:endParaRPr/>
          </a:p>
        </p:txBody>
      </p:sp>
      <p:sp>
        <p:nvSpPr>
          <p:cNvPr id="1247" name="Google Shape;1247;p99"/>
          <p:cNvSpPr/>
          <p:nvPr/>
        </p:nvSpPr>
        <p:spPr>
          <a:xfrm>
            <a:off x="838200" y="2014275"/>
            <a:ext cx="2579100" cy="326100"/>
          </a:xfrm>
          <a:prstGeom prst="rect">
            <a:avLst/>
          </a:prstGeom>
          <a:solidFill>
            <a:srgbClr val="003DAB"/>
          </a:solidFill>
          <a:ln w="9525" cap="flat" cmpd="sng">
            <a:solidFill>
              <a:srgbClr val="EFEFEF"/>
            </a:solidFill>
            <a:prstDash val="solid"/>
            <a:round/>
            <a:headEnd type="none" w="sm" len="sm"/>
            <a:tailEnd type="none" w="sm" len="sm"/>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Start from the regulation - Annexes</a:t>
            </a:r>
            <a:endParaRPr sz="1000">
              <a:latin typeface="Verdana"/>
              <a:ea typeface="Verdana"/>
              <a:cs typeface="Verdana"/>
              <a:sym typeface="Verdana"/>
            </a:endParaRPr>
          </a:p>
        </p:txBody>
      </p:sp>
      <p:sp>
        <p:nvSpPr>
          <p:cNvPr id="1248" name="Google Shape;1248;p99"/>
          <p:cNvSpPr/>
          <p:nvPr/>
        </p:nvSpPr>
        <p:spPr>
          <a:xfrm>
            <a:off x="5797650" y="2014275"/>
            <a:ext cx="2300100" cy="326100"/>
          </a:xfrm>
          <a:prstGeom prst="rect">
            <a:avLst/>
          </a:prstGeom>
          <a:solidFill>
            <a:srgbClr val="EB8C00"/>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latin typeface="Verdana"/>
                <a:ea typeface="Verdana"/>
                <a:cs typeface="Verdana"/>
                <a:sym typeface="Verdana"/>
              </a:rPr>
              <a:t>Lists from existing classifications</a:t>
            </a:r>
            <a:endParaRPr sz="1000">
              <a:latin typeface="Verdana"/>
              <a:ea typeface="Verdana"/>
              <a:cs typeface="Verdana"/>
              <a:sym typeface="Verdana"/>
            </a:endParaRPr>
          </a:p>
        </p:txBody>
      </p:sp>
      <p:graphicFrame>
        <p:nvGraphicFramePr>
          <p:cNvPr id="1249" name="Google Shape;1249;p99"/>
          <p:cNvGraphicFramePr/>
          <p:nvPr/>
        </p:nvGraphicFramePr>
        <p:xfrm>
          <a:off x="838200" y="2545875"/>
          <a:ext cx="2579100" cy="1520235"/>
        </p:xfrm>
        <a:graphic>
          <a:graphicData uri="http://schemas.openxmlformats.org/drawingml/2006/table">
            <a:tbl>
              <a:tblPr>
                <a:noFill/>
                <a:tableStyleId>{A319039B-6341-49BC-8BE6-2F5DA61127CF}</a:tableStyleId>
              </a:tblPr>
              <a:tblGrid>
                <a:gridCol w="2579100">
                  <a:extLst>
                    <a:ext uri="{9D8B030D-6E8A-4147-A177-3AD203B41FA5}">
                      <a16:colId xmlns:a16="http://schemas.microsoft.com/office/drawing/2014/main" val="20000"/>
                    </a:ext>
                  </a:extLst>
                </a:gridCol>
              </a:tblGrid>
              <a:tr h="240075">
                <a:tc>
                  <a:txBody>
                    <a:bodyPr/>
                    <a:lstStyle/>
                    <a:p>
                      <a:pPr marL="0" lvl="0" indent="0" algn="ctr" rtl="0">
                        <a:lnSpc>
                          <a:spcPct val="115000"/>
                        </a:lnSpc>
                        <a:spcBef>
                          <a:spcPts val="0"/>
                        </a:spcBef>
                        <a:spcAft>
                          <a:spcPts val="0"/>
                        </a:spcAft>
                        <a:buNone/>
                      </a:pPr>
                      <a:r>
                        <a:rPr lang="en-GB" sz="1000" b="1">
                          <a:latin typeface="Verdana"/>
                          <a:ea typeface="Verdana"/>
                          <a:cs typeface="Verdana"/>
                          <a:sym typeface="Verdana"/>
                        </a:rPr>
                        <a:t>Person</a:t>
                      </a:r>
                      <a:endParaRPr sz="1000" b="1">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GB" sz="1000">
                          <a:latin typeface="Verdana"/>
                          <a:ea typeface="Verdana"/>
                          <a:cs typeface="Verdana"/>
                          <a:sym typeface="Verdana"/>
                        </a:rPr>
                        <a:t>Status</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Self-employed</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Jobseeker</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Pensioner</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Student</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Employee</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250" name="Google Shape;1250;p99"/>
          <p:cNvGraphicFramePr/>
          <p:nvPr/>
        </p:nvGraphicFramePr>
        <p:xfrm>
          <a:off x="5797650" y="2545875"/>
          <a:ext cx="2300100" cy="1497375"/>
        </p:xfrm>
        <a:graphic>
          <a:graphicData uri="http://schemas.openxmlformats.org/drawingml/2006/table">
            <a:tbl>
              <a:tblPr>
                <a:noFill/>
                <a:tableStyleId>{A319039B-6341-49BC-8BE6-2F5DA61127CF}</a:tableStyleId>
              </a:tblPr>
              <a:tblGrid>
                <a:gridCol w="2300100">
                  <a:extLst>
                    <a:ext uri="{9D8B030D-6E8A-4147-A177-3AD203B41FA5}">
                      <a16:colId xmlns:a16="http://schemas.microsoft.com/office/drawing/2014/main" val="20000"/>
                    </a:ext>
                  </a:extLst>
                </a:gridCol>
              </a:tblGrid>
              <a:tr h="647250">
                <a:tc>
                  <a:txBody>
                    <a:bodyPr/>
                    <a:lstStyle/>
                    <a:p>
                      <a:pPr marL="0" lvl="0" indent="0" algn="ctr" rtl="0">
                        <a:lnSpc>
                          <a:spcPct val="115000"/>
                        </a:lnSpc>
                        <a:spcBef>
                          <a:spcPts val="0"/>
                        </a:spcBef>
                        <a:spcAft>
                          <a:spcPts val="0"/>
                        </a:spcAft>
                        <a:buNone/>
                      </a:pPr>
                      <a:r>
                        <a:rPr lang="en-GB" sz="1000" b="1">
                          <a:latin typeface="Verdana"/>
                          <a:ea typeface="Verdana"/>
                          <a:cs typeface="Verdana"/>
                          <a:sym typeface="Verdana"/>
                        </a:rPr>
                        <a:t>E.g. Core Person Vocabulary</a:t>
                      </a:r>
                      <a:endParaRPr sz="1000" b="1">
                        <a:latin typeface="Verdana"/>
                        <a:ea typeface="Verdana"/>
                        <a:cs typeface="Verdana"/>
                        <a:sym typeface="Verdana"/>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850125">
                <a:tc>
                  <a:txBody>
                    <a:bodyPr/>
                    <a:lstStyle/>
                    <a:p>
                      <a:pPr marL="0" lvl="0" indent="0" algn="ctr" rtl="0">
                        <a:lnSpc>
                          <a:spcPct val="115000"/>
                        </a:lnSpc>
                        <a:spcBef>
                          <a:spcPts val="0"/>
                        </a:spcBef>
                        <a:spcAft>
                          <a:spcPts val="0"/>
                        </a:spcAft>
                        <a:buNone/>
                      </a:pPr>
                      <a:r>
                        <a:rPr lang="en-GB" sz="1000" b="1">
                          <a:latin typeface="Verdana"/>
                          <a:ea typeface="Verdana"/>
                          <a:cs typeface="Verdana"/>
                          <a:sym typeface="Verdana"/>
                        </a:rPr>
                        <a:t>Public administration’s classifications</a:t>
                      </a:r>
                      <a:endParaRPr sz="1000" b="1">
                        <a:latin typeface="Verdana"/>
                        <a:ea typeface="Verdana"/>
                        <a:cs typeface="Verdana"/>
                        <a:sym typeface="Verdana"/>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cxnSp>
        <p:nvCxnSpPr>
          <p:cNvPr id="1251" name="Google Shape;1251;p99"/>
          <p:cNvCxnSpPr>
            <a:stCxn id="1247" idx="3"/>
            <a:endCxn id="1248" idx="1"/>
          </p:cNvCxnSpPr>
          <p:nvPr/>
        </p:nvCxnSpPr>
        <p:spPr>
          <a:xfrm>
            <a:off x="3417300" y="2177325"/>
            <a:ext cx="2380500" cy="0"/>
          </a:xfrm>
          <a:prstGeom prst="straightConnector1">
            <a:avLst/>
          </a:prstGeom>
          <a:noFill/>
          <a:ln w="28575" cap="flat" cmpd="sng">
            <a:solidFill>
              <a:srgbClr val="999999"/>
            </a:solidFill>
            <a:prstDash val="solid"/>
            <a:round/>
            <a:headEnd type="none" w="med" len="med"/>
            <a:tailEnd type="triangle" w="med" len="med"/>
          </a:ln>
        </p:spPr>
      </p:cxnSp>
      <p:sp>
        <p:nvSpPr>
          <p:cNvPr id="1252" name="Google Shape;1252;p99"/>
          <p:cNvSpPr txBox="1"/>
          <p:nvPr/>
        </p:nvSpPr>
        <p:spPr>
          <a:xfrm>
            <a:off x="3554975" y="2545950"/>
            <a:ext cx="2038200" cy="14973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chemeClr val="dk1"/>
              </a:buClr>
              <a:buSzPts val="1100"/>
              <a:buFont typeface="Arial"/>
              <a:buNone/>
            </a:pPr>
            <a:r>
              <a:rPr lang="en-GB" sz="1100">
                <a:latin typeface="Verdana"/>
                <a:ea typeface="Verdana"/>
                <a:cs typeface="Verdana"/>
                <a:sym typeface="Verdana"/>
              </a:rPr>
              <a:t>Are there gaps?</a:t>
            </a:r>
            <a:endParaRPr sz="1100">
              <a:latin typeface="Verdana"/>
              <a:ea typeface="Verdana"/>
              <a:cs typeface="Verdana"/>
              <a:sym typeface="Verdana"/>
            </a:endParaRPr>
          </a:p>
          <a:p>
            <a:pPr marL="0" lvl="0" indent="0" algn="l" rtl="0">
              <a:spcBef>
                <a:spcPts val="400"/>
              </a:spcBef>
              <a:spcAft>
                <a:spcPts val="0"/>
              </a:spcAft>
              <a:buClr>
                <a:schemeClr val="dk1"/>
              </a:buClr>
              <a:buSzPts val="1100"/>
              <a:buFont typeface="Arial"/>
              <a:buNone/>
            </a:pPr>
            <a:r>
              <a:rPr lang="en-GB" sz="1100">
                <a:latin typeface="Verdana"/>
                <a:ea typeface="Verdana"/>
                <a:cs typeface="Verdana"/>
                <a:sym typeface="Verdana"/>
              </a:rPr>
              <a:t>Are the existing classifications fit for purpose?</a:t>
            </a:r>
            <a:endParaRPr sz="1100">
              <a:latin typeface="Verdana"/>
              <a:ea typeface="Verdana"/>
              <a:cs typeface="Verdana"/>
              <a:sym typeface="Verdana"/>
            </a:endParaRPr>
          </a:p>
          <a:p>
            <a:pPr marL="0" lvl="0" indent="0" algn="l" rtl="0">
              <a:spcBef>
                <a:spcPts val="400"/>
              </a:spcBef>
              <a:spcAft>
                <a:spcPts val="0"/>
              </a:spcAft>
              <a:buClr>
                <a:schemeClr val="dk1"/>
              </a:buClr>
              <a:buSzPts val="1100"/>
              <a:buFont typeface="Arial"/>
              <a:buNone/>
            </a:pPr>
            <a:r>
              <a:rPr lang="en-GB" sz="1100">
                <a:latin typeface="Verdana"/>
                <a:ea typeface="Verdana"/>
                <a:cs typeface="Verdana"/>
                <a:sym typeface="Verdana"/>
              </a:rPr>
              <a:t>Can we find a consensus?</a:t>
            </a:r>
            <a:endParaRPr sz="110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100"/>
          <p:cNvSpPr txBox="1">
            <a:spLocks noGrp="1"/>
          </p:cNvSpPr>
          <p:nvPr>
            <p:ph type="title"/>
          </p:nvPr>
        </p:nvSpPr>
        <p:spPr>
          <a:xfrm>
            <a:off x="457200" y="951575"/>
            <a:ext cx="73023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Our proposed approach: classifications</a:t>
            </a:r>
            <a:endParaRPr/>
          </a:p>
        </p:txBody>
      </p:sp>
      <p:sp>
        <p:nvSpPr>
          <p:cNvPr id="1258" name="Google Shape;1258;p100"/>
          <p:cNvSpPr/>
          <p:nvPr/>
        </p:nvSpPr>
        <p:spPr>
          <a:xfrm>
            <a:off x="838200" y="2014275"/>
            <a:ext cx="2579100" cy="326100"/>
          </a:xfrm>
          <a:prstGeom prst="rect">
            <a:avLst/>
          </a:prstGeom>
          <a:solidFill>
            <a:srgbClr val="003DAB"/>
          </a:solidFill>
          <a:ln w="9525" cap="flat" cmpd="sng">
            <a:solidFill>
              <a:srgbClr val="EFEFEF"/>
            </a:solidFill>
            <a:prstDash val="solid"/>
            <a:round/>
            <a:headEnd type="none" w="sm" len="sm"/>
            <a:tailEnd type="none" w="sm" len="sm"/>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Start from the regulation - Annexes</a:t>
            </a:r>
            <a:endParaRPr sz="1000">
              <a:latin typeface="Verdana"/>
              <a:ea typeface="Verdana"/>
              <a:cs typeface="Verdana"/>
              <a:sym typeface="Verdana"/>
            </a:endParaRPr>
          </a:p>
        </p:txBody>
      </p:sp>
      <p:sp>
        <p:nvSpPr>
          <p:cNvPr id="1259" name="Google Shape;1259;p100"/>
          <p:cNvSpPr/>
          <p:nvPr/>
        </p:nvSpPr>
        <p:spPr>
          <a:xfrm>
            <a:off x="5797650" y="2014275"/>
            <a:ext cx="2300100" cy="326100"/>
          </a:xfrm>
          <a:prstGeom prst="rect">
            <a:avLst/>
          </a:prstGeom>
          <a:solidFill>
            <a:srgbClr val="EB8C00"/>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latin typeface="Verdana"/>
                <a:ea typeface="Verdana"/>
                <a:cs typeface="Verdana"/>
                <a:sym typeface="Verdana"/>
              </a:rPr>
              <a:t>Lists from existing classifications</a:t>
            </a:r>
            <a:endParaRPr sz="1000">
              <a:latin typeface="Verdana"/>
              <a:ea typeface="Verdana"/>
              <a:cs typeface="Verdana"/>
              <a:sym typeface="Verdana"/>
            </a:endParaRPr>
          </a:p>
        </p:txBody>
      </p:sp>
      <p:graphicFrame>
        <p:nvGraphicFramePr>
          <p:cNvPr id="1260" name="Google Shape;1260;p100"/>
          <p:cNvGraphicFramePr/>
          <p:nvPr/>
        </p:nvGraphicFramePr>
        <p:xfrm>
          <a:off x="838200" y="2545875"/>
          <a:ext cx="2579100" cy="1520235"/>
        </p:xfrm>
        <a:graphic>
          <a:graphicData uri="http://schemas.openxmlformats.org/drawingml/2006/table">
            <a:tbl>
              <a:tblPr>
                <a:noFill/>
                <a:tableStyleId>{A319039B-6341-49BC-8BE6-2F5DA61127CF}</a:tableStyleId>
              </a:tblPr>
              <a:tblGrid>
                <a:gridCol w="2579100">
                  <a:extLst>
                    <a:ext uri="{9D8B030D-6E8A-4147-A177-3AD203B41FA5}">
                      <a16:colId xmlns:a16="http://schemas.microsoft.com/office/drawing/2014/main" val="20000"/>
                    </a:ext>
                  </a:extLst>
                </a:gridCol>
              </a:tblGrid>
              <a:tr h="240075">
                <a:tc>
                  <a:txBody>
                    <a:bodyPr/>
                    <a:lstStyle/>
                    <a:p>
                      <a:pPr marL="0" lvl="0" indent="0" algn="ctr" rtl="0">
                        <a:lnSpc>
                          <a:spcPct val="115000"/>
                        </a:lnSpc>
                        <a:spcBef>
                          <a:spcPts val="0"/>
                        </a:spcBef>
                        <a:spcAft>
                          <a:spcPts val="0"/>
                        </a:spcAft>
                        <a:buNone/>
                      </a:pPr>
                      <a:r>
                        <a:rPr lang="en-GB" sz="1000" b="1">
                          <a:latin typeface="Verdana"/>
                          <a:ea typeface="Verdana"/>
                          <a:cs typeface="Verdana"/>
                          <a:sym typeface="Verdana"/>
                        </a:rPr>
                        <a:t>Person</a:t>
                      </a:r>
                      <a:endParaRPr sz="1000" b="1">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GB" sz="1000">
                          <a:latin typeface="Verdana"/>
                          <a:ea typeface="Verdana"/>
                          <a:cs typeface="Verdana"/>
                          <a:sym typeface="Verdana"/>
                        </a:rPr>
                        <a:t>Status</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Self-employed</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Jobseeker</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Pensioner</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Student</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457200" lvl="0" indent="0" algn="l" rtl="0">
                        <a:lnSpc>
                          <a:spcPct val="115000"/>
                        </a:lnSpc>
                        <a:spcBef>
                          <a:spcPts val="0"/>
                        </a:spcBef>
                        <a:spcAft>
                          <a:spcPts val="0"/>
                        </a:spcAft>
                        <a:buNone/>
                      </a:pPr>
                      <a:r>
                        <a:rPr lang="en-GB" sz="1000">
                          <a:latin typeface="Verdana"/>
                          <a:ea typeface="Verdana"/>
                          <a:cs typeface="Verdana"/>
                          <a:sym typeface="Verdana"/>
                        </a:rPr>
                        <a:t>Employee</a:t>
                      </a:r>
                      <a:endParaRPr sz="10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261" name="Google Shape;1261;p100"/>
          <p:cNvGraphicFramePr/>
          <p:nvPr/>
        </p:nvGraphicFramePr>
        <p:xfrm>
          <a:off x="5797650" y="2545875"/>
          <a:ext cx="2300100" cy="1497375"/>
        </p:xfrm>
        <a:graphic>
          <a:graphicData uri="http://schemas.openxmlformats.org/drawingml/2006/table">
            <a:tbl>
              <a:tblPr>
                <a:noFill/>
                <a:tableStyleId>{A319039B-6341-49BC-8BE6-2F5DA61127CF}</a:tableStyleId>
              </a:tblPr>
              <a:tblGrid>
                <a:gridCol w="2300100">
                  <a:extLst>
                    <a:ext uri="{9D8B030D-6E8A-4147-A177-3AD203B41FA5}">
                      <a16:colId xmlns:a16="http://schemas.microsoft.com/office/drawing/2014/main" val="20000"/>
                    </a:ext>
                  </a:extLst>
                </a:gridCol>
              </a:tblGrid>
              <a:tr h="647250">
                <a:tc>
                  <a:txBody>
                    <a:bodyPr/>
                    <a:lstStyle/>
                    <a:p>
                      <a:pPr marL="0" lvl="0" indent="0" algn="ctr" rtl="0">
                        <a:lnSpc>
                          <a:spcPct val="115000"/>
                        </a:lnSpc>
                        <a:spcBef>
                          <a:spcPts val="0"/>
                        </a:spcBef>
                        <a:spcAft>
                          <a:spcPts val="0"/>
                        </a:spcAft>
                        <a:buNone/>
                      </a:pPr>
                      <a:r>
                        <a:rPr lang="en-GB" sz="1000" b="1">
                          <a:latin typeface="Verdana"/>
                          <a:ea typeface="Verdana"/>
                          <a:cs typeface="Verdana"/>
                          <a:sym typeface="Verdana"/>
                        </a:rPr>
                        <a:t>E.g. Core Person Vocabulary</a:t>
                      </a:r>
                      <a:endParaRPr sz="1000" b="1">
                        <a:latin typeface="Verdana"/>
                        <a:ea typeface="Verdana"/>
                        <a:cs typeface="Verdana"/>
                        <a:sym typeface="Verdana"/>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850125">
                <a:tc>
                  <a:txBody>
                    <a:bodyPr/>
                    <a:lstStyle/>
                    <a:p>
                      <a:pPr marL="0" lvl="0" indent="0" algn="ctr" rtl="0">
                        <a:lnSpc>
                          <a:spcPct val="115000"/>
                        </a:lnSpc>
                        <a:spcBef>
                          <a:spcPts val="0"/>
                        </a:spcBef>
                        <a:spcAft>
                          <a:spcPts val="0"/>
                        </a:spcAft>
                        <a:buNone/>
                      </a:pPr>
                      <a:r>
                        <a:rPr lang="en-GB" sz="1000" b="1">
                          <a:latin typeface="Verdana"/>
                          <a:ea typeface="Verdana"/>
                          <a:cs typeface="Verdana"/>
                          <a:sym typeface="Verdana"/>
                        </a:rPr>
                        <a:t>Public administration’s classifications</a:t>
                      </a:r>
                      <a:endParaRPr sz="1000" b="1">
                        <a:latin typeface="Verdana"/>
                        <a:ea typeface="Verdana"/>
                        <a:cs typeface="Verdana"/>
                        <a:sym typeface="Verdana"/>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cxnSp>
        <p:nvCxnSpPr>
          <p:cNvPr id="1262" name="Google Shape;1262;p100"/>
          <p:cNvCxnSpPr>
            <a:stCxn id="1258" idx="3"/>
            <a:endCxn id="1259" idx="1"/>
          </p:cNvCxnSpPr>
          <p:nvPr/>
        </p:nvCxnSpPr>
        <p:spPr>
          <a:xfrm>
            <a:off x="3417300" y="2177325"/>
            <a:ext cx="2380500" cy="0"/>
          </a:xfrm>
          <a:prstGeom prst="straightConnector1">
            <a:avLst/>
          </a:prstGeom>
          <a:noFill/>
          <a:ln w="28575" cap="flat" cmpd="sng">
            <a:solidFill>
              <a:srgbClr val="999999"/>
            </a:solidFill>
            <a:prstDash val="solid"/>
            <a:round/>
            <a:headEnd type="none" w="med" len="med"/>
            <a:tailEnd type="triangle" w="med" len="med"/>
          </a:ln>
        </p:spPr>
      </p:cxnSp>
      <p:sp>
        <p:nvSpPr>
          <p:cNvPr id="1263" name="Google Shape;1263;p100"/>
          <p:cNvSpPr txBox="1"/>
          <p:nvPr/>
        </p:nvSpPr>
        <p:spPr>
          <a:xfrm>
            <a:off x="3554975" y="2545950"/>
            <a:ext cx="2038200" cy="14973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chemeClr val="dk1"/>
              </a:buClr>
              <a:buSzPts val="1100"/>
              <a:buFont typeface="Arial"/>
              <a:buNone/>
            </a:pPr>
            <a:r>
              <a:rPr lang="en-GB" sz="1100">
                <a:latin typeface="Verdana"/>
                <a:ea typeface="Verdana"/>
                <a:cs typeface="Verdana"/>
                <a:sym typeface="Verdana"/>
              </a:rPr>
              <a:t>Are there gaps?</a:t>
            </a:r>
            <a:endParaRPr sz="1100">
              <a:latin typeface="Verdana"/>
              <a:ea typeface="Verdana"/>
              <a:cs typeface="Verdana"/>
              <a:sym typeface="Verdana"/>
            </a:endParaRPr>
          </a:p>
          <a:p>
            <a:pPr marL="0" lvl="0" indent="0" algn="l" rtl="0">
              <a:spcBef>
                <a:spcPts val="400"/>
              </a:spcBef>
              <a:spcAft>
                <a:spcPts val="0"/>
              </a:spcAft>
              <a:buClr>
                <a:schemeClr val="dk1"/>
              </a:buClr>
              <a:buSzPts val="1100"/>
              <a:buFont typeface="Arial"/>
              <a:buNone/>
            </a:pPr>
            <a:r>
              <a:rPr lang="en-GB" sz="1100">
                <a:latin typeface="Verdana"/>
                <a:ea typeface="Verdana"/>
                <a:cs typeface="Verdana"/>
                <a:sym typeface="Verdana"/>
              </a:rPr>
              <a:t>Are the existing classifications fit for purpose?</a:t>
            </a:r>
            <a:endParaRPr sz="1100">
              <a:latin typeface="Verdana"/>
              <a:ea typeface="Verdana"/>
              <a:cs typeface="Verdana"/>
              <a:sym typeface="Verdana"/>
            </a:endParaRPr>
          </a:p>
          <a:p>
            <a:pPr marL="0" lvl="0" indent="0" algn="l" rtl="0">
              <a:spcBef>
                <a:spcPts val="400"/>
              </a:spcBef>
              <a:spcAft>
                <a:spcPts val="0"/>
              </a:spcAft>
              <a:buClr>
                <a:schemeClr val="dk1"/>
              </a:buClr>
              <a:buSzPts val="1100"/>
              <a:buFont typeface="Arial"/>
              <a:buNone/>
            </a:pPr>
            <a:r>
              <a:rPr lang="en-GB" sz="1100">
                <a:latin typeface="Verdana"/>
                <a:ea typeface="Verdana"/>
                <a:cs typeface="Verdana"/>
                <a:sym typeface="Verdana"/>
              </a:rPr>
              <a:t>Can we find a consensus?</a:t>
            </a:r>
            <a:endParaRPr sz="1100">
              <a:latin typeface="Verdana"/>
              <a:ea typeface="Verdana"/>
              <a:cs typeface="Verdana"/>
              <a:sym typeface="Verdana"/>
            </a:endParaRPr>
          </a:p>
        </p:txBody>
      </p:sp>
      <p:sp>
        <p:nvSpPr>
          <p:cNvPr id="1264" name="Google Shape;1264;p100"/>
          <p:cNvSpPr/>
          <p:nvPr/>
        </p:nvSpPr>
        <p:spPr>
          <a:xfrm rot="-2559854">
            <a:off x="5370917" y="3759096"/>
            <a:ext cx="968126" cy="616760"/>
          </a:xfrm>
          <a:prstGeom prst="rightArrow">
            <a:avLst>
              <a:gd name="adj1" fmla="val 50000"/>
              <a:gd name="adj2" fmla="val 55271"/>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00"/>
          <p:cNvSpPr txBox="1"/>
          <p:nvPr/>
        </p:nvSpPr>
        <p:spPr>
          <a:xfrm>
            <a:off x="3829500" y="4203025"/>
            <a:ext cx="1809900" cy="3735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chemeClr val="dk1"/>
              </a:buClr>
              <a:buSzPts val="1100"/>
              <a:buFont typeface="Arial"/>
              <a:buNone/>
            </a:pPr>
            <a:r>
              <a:rPr lang="en-GB" sz="1100">
                <a:latin typeface="Verdana"/>
                <a:ea typeface="Verdana"/>
                <a:cs typeface="Verdana"/>
                <a:sym typeface="Verdana"/>
              </a:rPr>
              <a:t>We need your input!</a:t>
            </a:r>
            <a:endParaRPr sz="110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101"/>
          <p:cNvSpPr txBox="1">
            <a:spLocks noGrp="1"/>
          </p:cNvSpPr>
          <p:nvPr>
            <p:ph type="ctrTitle"/>
          </p:nvPr>
        </p:nvSpPr>
        <p:spPr>
          <a:xfrm>
            <a:off x="413561" y="1138964"/>
            <a:ext cx="7909500" cy="97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000"/>
              <a:t>Discussion</a:t>
            </a:r>
            <a:endParaRPr sz="2000"/>
          </a:p>
        </p:txBody>
      </p:sp>
      <p:sp>
        <p:nvSpPr>
          <p:cNvPr id="1271" name="Google Shape;1271;p101"/>
          <p:cNvSpPr txBox="1">
            <a:spLocks noGrp="1"/>
          </p:cNvSpPr>
          <p:nvPr>
            <p:ph type="subTitle" idx="1"/>
          </p:nvPr>
        </p:nvSpPr>
        <p:spPr>
          <a:xfrm>
            <a:off x="413550" y="2110975"/>
            <a:ext cx="8202300" cy="6216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GB" sz="1600" b="1"/>
              <a:t>Fit-for-purpose </a:t>
            </a:r>
            <a:endParaRPr sz="1600" b="1"/>
          </a:p>
          <a:p>
            <a:pPr marL="0" lvl="0" indent="0" algn="l" rtl="0">
              <a:spcBef>
                <a:spcPts val="400"/>
              </a:spcBef>
              <a:spcAft>
                <a:spcPts val="0"/>
              </a:spcAft>
              <a:buNone/>
            </a:pPr>
            <a:r>
              <a:rPr lang="en-GB" sz="1400"/>
              <a:t>What should be the flexibility of the classifications (e.g. tags vs fixed term)? </a:t>
            </a:r>
            <a:endParaRPr sz="1400"/>
          </a:p>
          <a:p>
            <a:pPr marL="0" lvl="0" indent="0" algn="l" rtl="0">
              <a:spcBef>
                <a:spcPts val="400"/>
              </a:spcBef>
              <a:spcAft>
                <a:spcPts val="0"/>
              </a:spcAft>
              <a:buNone/>
            </a:pPr>
            <a:r>
              <a:rPr lang="en-GB" sz="1400"/>
              <a:t>Can it differ between classifications? </a:t>
            </a:r>
            <a:endParaRPr sz="1400"/>
          </a:p>
          <a:p>
            <a:pPr marL="0" lvl="0" indent="0" algn="l" rtl="0">
              <a:spcBef>
                <a:spcPts val="400"/>
              </a:spcBef>
              <a:spcAft>
                <a:spcPts val="0"/>
              </a:spcAft>
              <a:buNone/>
            </a:pPr>
            <a:endParaRPr sz="1400"/>
          </a:p>
          <a:p>
            <a:pPr marL="0" lvl="0" indent="0" algn="l" rtl="0">
              <a:spcBef>
                <a:spcPts val="400"/>
              </a:spcBef>
              <a:spcAft>
                <a:spcPts val="0"/>
              </a:spcAft>
              <a:buNone/>
            </a:pPr>
            <a:r>
              <a:rPr lang="en-GB" sz="1600" b="1"/>
              <a:t>Consensus</a:t>
            </a:r>
            <a:endParaRPr sz="1600" b="1"/>
          </a:p>
          <a:p>
            <a:pPr marL="0" lvl="0" indent="0" algn="l" rtl="0">
              <a:spcBef>
                <a:spcPts val="400"/>
              </a:spcBef>
              <a:spcAft>
                <a:spcPts val="0"/>
              </a:spcAft>
              <a:buNone/>
            </a:pPr>
            <a:r>
              <a:rPr lang="en-GB" sz="1400"/>
              <a:t>How do we decide to include or not the different classifications and their terms?</a:t>
            </a:r>
            <a:endParaRPr sz="1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1275"/>
        <p:cNvGrpSpPr/>
        <p:nvPr/>
      </p:nvGrpSpPr>
      <p:grpSpPr>
        <a:xfrm>
          <a:off x="0" y="0"/>
          <a:ext cx="0" cy="0"/>
          <a:chOff x="0" y="0"/>
          <a:chExt cx="0" cy="0"/>
        </a:xfrm>
      </p:grpSpPr>
      <p:sp>
        <p:nvSpPr>
          <p:cNvPr id="1276" name="Google Shape;1276;p102"/>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24</a:t>
            </a:fld>
            <a:endParaRPr/>
          </a:p>
        </p:txBody>
      </p:sp>
      <p:sp>
        <p:nvSpPr>
          <p:cNvPr id="1277" name="Google Shape;1277;p102"/>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1278" name="Google Shape;1278;p102"/>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2"/>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1280" name="Google Shape;1280;p102"/>
          <p:cNvSpPr/>
          <p:nvPr/>
        </p:nvSpPr>
        <p:spPr>
          <a:xfrm rot="5400000">
            <a:off x="4364150" y="352825"/>
            <a:ext cx="426000" cy="91551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2"/>
          <p:cNvSpPr txBox="1">
            <a:spLocks noGrp="1"/>
          </p:cNvSpPr>
          <p:nvPr>
            <p:ph type="title" idx="4294967295"/>
          </p:nvPr>
        </p:nvSpPr>
        <p:spPr>
          <a:xfrm>
            <a:off x="788150" y="324000"/>
            <a:ext cx="3333900" cy="44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rgbClr val="0F5494"/>
                </a:solidFill>
                <a:latin typeface="Verdana"/>
                <a:ea typeface="Verdana"/>
                <a:cs typeface="Verdana"/>
                <a:sym typeface="Verdana"/>
              </a:rPr>
              <a:t>Agenda</a:t>
            </a:r>
            <a:endParaRPr/>
          </a:p>
        </p:txBody>
      </p:sp>
      <p:sp>
        <p:nvSpPr>
          <p:cNvPr id="1282" name="Google Shape;1282;p102"/>
          <p:cNvSpPr txBox="1">
            <a:spLocks noGrp="1"/>
          </p:cNvSpPr>
          <p:nvPr>
            <p:ph type="body" idx="4294967295"/>
          </p:nvPr>
        </p:nvSpPr>
        <p:spPr>
          <a:xfrm>
            <a:off x="3605550" y="4009775"/>
            <a:ext cx="5189100" cy="4761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Clr>
                <a:schemeClr val="dk1"/>
              </a:buClr>
              <a:buSzPts val="1100"/>
              <a:buFont typeface="Arial"/>
              <a:buNone/>
            </a:pPr>
            <a:r>
              <a:rPr lang="en-GB" sz="1400">
                <a:solidFill>
                  <a:schemeClr val="lt2"/>
                </a:solidFill>
                <a:latin typeface="Verdana"/>
                <a:ea typeface="Verdana"/>
                <a:cs typeface="Verdana"/>
                <a:sym typeface="Verdana"/>
              </a:rPr>
              <a:t>How do we continue from here? </a:t>
            </a:r>
            <a:endParaRPr sz="1400">
              <a:solidFill>
                <a:schemeClr val="lt2"/>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endParaRPr sz="140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a:solidFill>
                <a:srgbClr val="0F5494"/>
              </a:solidFill>
              <a:latin typeface="Verdana"/>
              <a:ea typeface="Verdana"/>
              <a:cs typeface="Verdana"/>
              <a:sym typeface="Verdana"/>
            </a:endParaRPr>
          </a:p>
        </p:txBody>
      </p:sp>
      <p:grpSp>
        <p:nvGrpSpPr>
          <p:cNvPr id="1283" name="Google Shape;1283;p102"/>
          <p:cNvGrpSpPr/>
          <p:nvPr/>
        </p:nvGrpSpPr>
        <p:grpSpPr>
          <a:xfrm>
            <a:off x="3034700" y="1215963"/>
            <a:ext cx="352500" cy="342300"/>
            <a:chOff x="172900" y="1278400"/>
            <a:chExt cx="352500" cy="342300"/>
          </a:xfrm>
        </p:grpSpPr>
        <p:sp>
          <p:nvSpPr>
            <p:cNvPr id="1284" name="Google Shape;1284;p102"/>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5" name="Google Shape;1285;p102"/>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1286" name="Google Shape;1286;p102"/>
          <p:cNvGrpSpPr/>
          <p:nvPr/>
        </p:nvGrpSpPr>
        <p:grpSpPr>
          <a:xfrm>
            <a:off x="3034700" y="1808288"/>
            <a:ext cx="352500" cy="342300"/>
            <a:chOff x="172900" y="1278400"/>
            <a:chExt cx="352500" cy="342300"/>
          </a:xfrm>
        </p:grpSpPr>
        <p:sp>
          <p:nvSpPr>
            <p:cNvPr id="1287" name="Google Shape;1287;p102"/>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8" name="Google Shape;1288;p102"/>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1289" name="Google Shape;1289;p102"/>
          <p:cNvGrpSpPr/>
          <p:nvPr/>
        </p:nvGrpSpPr>
        <p:grpSpPr>
          <a:xfrm>
            <a:off x="3034700" y="2400588"/>
            <a:ext cx="352500" cy="342300"/>
            <a:chOff x="172900" y="1278400"/>
            <a:chExt cx="352500" cy="342300"/>
          </a:xfrm>
        </p:grpSpPr>
        <p:sp>
          <p:nvSpPr>
            <p:cNvPr id="1290" name="Google Shape;1290;p102"/>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1" name="Google Shape;1291;p102"/>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1292" name="Google Shape;1292;p102"/>
          <p:cNvGrpSpPr/>
          <p:nvPr/>
        </p:nvGrpSpPr>
        <p:grpSpPr>
          <a:xfrm>
            <a:off x="3034700" y="3042563"/>
            <a:ext cx="352500" cy="342300"/>
            <a:chOff x="172900" y="1278400"/>
            <a:chExt cx="352500" cy="342300"/>
          </a:xfrm>
        </p:grpSpPr>
        <p:sp>
          <p:nvSpPr>
            <p:cNvPr id="1293" name="Google Shape;1293;p102"/>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4" name="Google Shape;1294;p102"/>
            <p:cNvSpPr txBox="1"/>
            <p:nvPr/>
          </p:nvSpPr>
          <p:spPr>
            <a:xfrm>
              <a:off x="212650" y="1334500"/>
              <a:ext cx="273000" cy="230100"/>
            </a:xfrm>
            <a:prstGeom prst="rect">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1295" name="Google Shape;1295;p102"/>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2"/>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2"/>
          <p:cNvSpPr/>
          <p:nvPr/>
        </p:nvSpPr>
        <p:spPr>
          <a:xfrm>
            <a:off x="1031750" y="924625"/>
            <a:ext cx="17847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2"/>
          <p:cNvSpPr/>
          <p:nvPr/>
        </p:nvSpPr>
        <p:spPr>
          <a:xfrm>
            <a:off x="788150" y="2447450"/>
            <a:ext cx="19905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 name="Google Shape;1299;p102"/>
          <p:cNvGrpSpPr/>
          <p:nvPr/>
        </p:nvGrpSpPr>
        <p:grpSpPr>
          <a:xfrm>
            <a:off x="3034700" y="4025863"/>
            <a:ext cx="352500" cy="342300"/>
            <a:chOff x="172900" y="1278400"/>
            <a:chExt cx="352500" cy="342300"/>
          </a:xfrm>
        </p:grpSpPr>
        <p:sp>
          <p:nvSpPr>
            <p:cNvPr id="1300" name="Google Shape;1300;p102"/>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1" name="Google Shape;1301;p102"/>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5</a:t>
              </a:r>
              <a:endParaRPr>
                <a:solidFill>
                  <a:srgbClr val="FFFFFF"/>
                </a:solidFill>
              </a:endParaRPr>
            </a:p>
          </p:txBody>
        </p:sp>
      </p:grpSp>
      <p:sp>
        <p:nvSpPr>
          <p:cNvPr id="1302" name="Google Shape;1302;p102"/>
          <p:cNvSpPr/>
          <p:nvPr/>
        </p:nvSpPr>
        <p:spPr>
          <a:xfrm>
            <a:off x="2816350" y="3585225"/>
            <a:ext cx="54528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2"/>
          <p:cNvSpPr txBox="1"/>
          <p:nvPr/>
        </p:nvSpPr>
        <p:spPr>
          <a:xfrm>
            <a:off x="3605550" y="1215975"/>
            <a:ext cx="5452800" cy="24105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What is the context of this work?</a:t>
            </a: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Why do we need a common data layer for the SDG?</a:t>
            </a: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Approach &amp; objectives</a:t>
            </a:r>
            <a:endParaRPr>
              <a:solidFill>
                <a:srgbClr val="003DAB"/>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03DAB"/>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a:solidFill>
                  <a:srgbClr val="003DAB"/>
                </a:solidFill>
                <a:latin typeface="Verdana"/>
                <a:ea typeface="Verdana"/>
                <a:cs typeface="Verdana"/>
                <a:sym typeface="Verdana"/>
              </a:rPr>
              <a:t>Starting from article 10, identifying and mapping the most important SDG concepts in a common data model</a:t>
            </a:r>
            <a:endParaRPr>
              <a:solidFill>
                <a:srgbClr val="003DAB"/>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03DAB"/>
              </a:solidFill>
              <a:latin typeface="Verdana"/>
              <a:ea typeface="Verdana"/>
              <a:cs typeface="Verdana"/>
              <a:sym typeface="Verdana"/>
            </a:endParaRPr>
          </a:p>
          <a:p>
            <a:pPr marL="7200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pic>
        <p:nvPicPr>
          <p:cNvPr id="1308" name="Google Shape;1308;p103"/>
          <p:cNvPicPr preferRelativeResize="0"/>
          <p:nvPr/>
        </p:nvPicPr>
        <p:blipFill>
          <a:blip r:embed="rId3">
            <a:alphaModFix/>
          </a:blip>
          <a:stretch>
            <a:fillRect/>
          </a:stretch>
        </p:blipFill>
        <p:spPr>
          <a:xfrm>
            <a:off x="1408450" y="0"/>
            <a:ext cx="6504557" cy="5143501"/>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pic>
        <p:nvPicPr>
          <p:cNvPr id="1313" name="Google Shape;1313;p104"/>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314" name="Google Shape;1314;p104"/>
          <p:cNvSpPr/>
          <p:nvPr/>
        </p:nvSpPr>
        <p:spPr>
          <a:xfrm>
            <a:off x="0" y="0"/>
            <a:ext cx="9144000" cy="51435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graphicFrame>
        <p:nvGraphicFramePr>
          <p:cNvPr id="1315" name="Google Shape;1315;p104"/>
          <p:cNvGraphicFramePr/>
          <p:nvPr/>
        </p:nvGraphicFramePr>
        <p:xfrm>
          <a:off x="76200" y="1085888"/>
          <a:ext cx="2618675" cy="3837375"/>
        </p:xfrm>
        <a:graphic>
          <a:graphicData uri="http://schemas.openxmlformats.org/drawingml/2006/table">
            <a:tbl>
              <a:tblPr>
                <a:noFill/>
                <a:tableStyleId>{A319039B-6341-49BC-8BE6-2F5DA61127CF}</a:tableStyleId>
              </a:tblPr>
              <a:tblGrid>
                <a:gridCol w="1859375">
                  <a:extLst>
                    <a:ext uri="{9D8B030D-6E8A-4147-A177-3AD203B41FA5}">
                      <a16:colId xmlns:a16="http://schemas.microsoft.com/office/drawing/2014/main" val="20000"/>
                    </a:ext>
                  </a:extLst>
                </a:gridCol>
                <a:gridCol w="759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Concepts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Period of time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Life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Business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Applicable fees, price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Competent authority</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Public body</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Law</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4</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Citizen</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2</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Rule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Address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2</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Output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6</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2</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4"/>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11</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Contact details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6"/>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pic>
        <p:nvPicPr>
          <p:cNvPr id="1320" name="Google Shape;1320;p105"/>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321" name="Google Shape;1321;p105"/>
          <p:cNvSpPr/>
          <p:nvPr/>
        </p:nvSpPr>
        <p:spPr>
          <a:xfrm>
            <a:off x="0" y="0"/>
            <a:ext cx="9144000" cy="51435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graphicFrame>
        <p:nvGraphicFramePr>
          <p:cNvPr id="1322" name="Google Shape;1322;p105"/>
          <p:cNvGraphicFramePr/>
          <p:nvPr/>
        </p:nvGraphicFramePr>
        <p:xfrm>
          <a:off x="226425" y="605113"/>
          <a:ext cx="2618675" cy="3837375"/>
        </p:xfrm>
        <a:graphic>
          <a:graphicData uri="http://schemas.openxmlformats.org/drawingml/2006/table">
            <a:tbl>
              <a:tblPr>
                <a:noFill/>
                <a:tableStyleId>{A319039B-6341-49BC-8BE6-2F5DA61127CF}</a:tableStyleId>
              </a:tblPr>
              <a:tblGrid>
                <a:gridCol w="1859375">
                  <a:extLst>
                    <a:ext uri="{9D8B030D-6E8A-4147-A177-3AD203B41FA5}">
                      <a16:colId xmlns:a16="http://schemas.microsoft.com/office/drawing/2014/main" val="20000"/>
                    </a:ext>
                  </a:extLst>
                </a:gridCol>
                <a:gridCol w="759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Concepts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Period of time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Life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Business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Applicable fees, price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Competent authority</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Public body</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Law</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4</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Citizen</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2</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Rule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Address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2</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Output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6</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2</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4"/>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11</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Contact details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Article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6"/>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7"/>
                  </a:ext>
                </a:extLst>
              </a:tr>
            </a:tbl>
          </a:graphicData>
        </a:graphic>
      </p:graphicFrame>
      <p:pic>
        <p:nvPicPr>
          <p:cNvPr id="1323" name="Google Shape;1323;p105"/>
          <p:cNvPicPr preferRelativeResize="0"/>
          <p:nvPr/>
        </p:nvPicPr>
        <p:blipFill>
          <a:blip r:embed="rId4">
            <a:alphaModFix/>
          </a:blip>
          <a:stretch>
            <a:fillRect/>
          </a:stretch>
        </p:blipFill>
        <p:spPr>
          <a:xfrm>
            <a:off x="6279775" y="1308575"/>
            <a:ext cx="1123650" cy="809325"/>
          </a:xfrm>
          <a:prstGeom prst="rect">
            <a:avLst/>
          </a:prstGeom>
          <a:noFill/>
          <a:ln>
            <a:noFill/>
          </a:ln>
        </p:spPr>
      </p:pic>
      <p:cxnSp>
        <p:nvCxnSpPr>
          <p:cNvPr id="1324" name="Google Shape;1324;p105"/>
          <p:cNvCxnSpPr/>
          <p:nvPr/>
        </p:nvCxnSpPr>
        <p:spPr>
          <a:xfrm>
            <a:off x="2815950" y="1045500"/>
            <a:ext cx="3744900" cy="352200"/>
          </a:xfrm>
          <a:prstGeom prst="straightConnector1">
            <a:avLst/>
          </a:prstGeom>
          <a:noFill/>
          <a:ln w="28575" cap="flat" cmpd="sng">
            <a:solidFill>
              <a:srgbClr val="F6B26B"/>
            </a:solidFill>
            <a:prstDash val="solid"/>
            <a:round/>
            <a:headEnd type="none" w="med" len="med"/>
            <a:tailEnd type="oval" w="med" len="med"/>
          </a:ln>
        </p:spPr>
      </p:cxnSp>
      <p:pic>
        <p:nvPicPr>
          <p:cNvPr id="1325" name="Google Shape;1325;p105"/>
          <p:cNvPicPr preferRelativeResize="0"/>
          <p:nvPr/>
        </p:nvPicPr>
        <p:blipFill>
          <a:blip r:embed="rId5">
            <a:alphaModFix/>
          </a:blip>
          <a:stretch>
            <a:fillRect/>
          </a:stretch>
        </p:blipFill>
        <p:spPr>
          <a:xfrm>
            <a:off x="6649450" y="3385000"/>
            <a:ext cx="626350" cy="699550"/>
          </a:xfrm>
          <a:prstGeom prst="rect">
            <a:avLst/>
          </a:prstGeom>
          <a:noFill/>
          <a:ln>
            <a:noFill/>
          </a:ln>
        </p:spPr>
      </p:pic>
      <p:cxnSp>
        <p:nvCxnSpPr>
          <p:cNvPr id="1326" name="Google Shape;1326;p105"/>
          <p:cNvCxnSpPr/>
          <p:nvPr/>
        </p:nvCxnSpPr>
        <p:spPr>
          <a:xfrm>
            <a:off x="2838850" y="1869675"/>
            <a:ext cx="3952800" cy="1606200"/>
          </a:xfrm>
          <a:prstGeom prst="straightConnector1">
            <a:avLst/>
          </a:prstGeom>
          <a:noFill/>
          <a:ln w="28575" cap="flat" cmpd="sng">
            <a:solidFill>
              <a:srgbClr val="F6B26B"/>
            </a:solidFill>
            <a:prstDash val="solid"/>
            <a:round/>
            <a:headEnd type="none" w="med" len="med"/>
            <a:tailEnd type="oval" w="med" len="med"/>
          </a:ln>
        </p:spPr>
      </p:cxnSp>
      <p:pic>
        <p:nvPicPr>
          <p:cNvPr id="1327" name="Google Shape;1327;p105"/>
          <p:cNvPicPr preferRelativeResize="0"/>
          <p:nvPr/>
        </p:nvPicPr>
        <p:blipFill>
          <a:blip r:embed="rId6">
            <a:alphaModFix/>
          </a:blip>
          <a:stretch>
            <a:fillRect/>
          </a:stretch>
        </p:blipFill>
        <p:spPr>
          <a:xfrm>
            <a:off x="4177075" y="1338725"/>
            <a:ext cx="871750" cy="686600"/>
          </a:xfrm>
          <a:prstGeom prst="rect">
            <a:avLst/>
          </a:prstGeom>
          <a:noFill/>
          <a:ln>
            <a:noFill/>
          </a:ln>
        </p:spPr>
      </p:pic>
      <p:pic>
        <p:nvPicPr>
          <p:cNvPr id="1328" name="Google Shape;1328;p105"/>
          <p:cNvPicPr preferRelativeResize="0"/>
          <p:nvPr/>
        </p:nvPicPr>
        <p:blipFill>
          <a:blip r:embed="rId7">
            <a:alphaModFix/>
          </a:blip>
          <a:stretch>
            <a:fillRect/>
          </a:stretch>
        </p:blipFill>
        <p:spPr>
          <a:xfrm>
            <a:off x="4284725" y="248000"/>
            <a:ext cx="937375" cy="508425"/>
          </a:xfrm>
          <a:prstGeom prst="rect">
            <a:avLst/>
          </a:prstGeom>
          <a:noFill/>
          <a:ln>
            <a:noFill/>
          </a:ln>
        </p:spPr>
      </p:pic>
      <p:cxnSp>
        <p:nvCxnSpPr>
          <p:cNvPr id="1329" name="Google Shape;1329;p105"/>
          <p:cNvCxnSpPr/>
          <p:nvPr/>
        </p:nvCxnSpPr>
        <p:spPr>
          <a:xfrm rot="10800000" flipH="1">
            <a:off x="2831225" y="338900"/>
            <a:ext cx="1619400" cy="2148900"/>
          </a:xfrm>
          <a:prstGeom prst="straightConnector1">
            <a:avLst/>
          </a:prstGeom>
          <a:noFill/>
          <a:ln w="28575" cap="flat" cmpd="sng">
            <a:solidFill>
              <a:srgbClr val="F6B26B"/>
            </a:solidFill>
            <a:prstDash val="solid"/>
            <a:round/>
            <a:headEnd type="none" w="med" len="med"/>
            <a:tailEnd type="oval" w="med" len="med"/>
          </a:ln>
        </p:spPr>
      </p:cxnSp>
      <p:cxnSp>
        <p:nvCxnSpPr>
          <p:cNvPr id="1330" name="Google Shape;1330;p105"/>
          <p:cNvCxnSpPr/>
          <p:nvPr/>
        </p:nvCxnSpPr>
        <p:spPr>
          <a:xfrm rot="10800000" flipH="1">
            <a:off x="2831225" y="1429975"/>
            <a:ext cx="1595700" cy="1683600"/>
          </a:xfrm>
          <a:prstGeom prst="straightConnector1">
            <a:avLst/>
          </a:prstGeom>
          <a:noFill/>
          <a:ln w="28575" cap="flat" cmpd="sng">
            <a:solidFill>
              <a:srgbClr val="F6B26B"/>
            </a:solidFill>
            <a:prstDash val="solid"/>
            <a:round/>
            <a:headEnd type="none" w="med" len="med"/>
            <a:tailEnd type="oval" w="med" len="med"/>
          </a:ln>
        </p:spPr>
      </p:cxnSp>
      <p:pic>
        <p:nvPicPr>
          <p:cNvPr id="1331" name="Google Shape;1331;p105"/>
          <p:cNvPicPr preferRelativeResize="0"/>
          <p:nvPr/>
        </p:nvPicPr>
        <p:blipFill rotWithShape="1">
          <a:blip r:embed="rId3">
            <a:alphaModFix/>
          </a:blip>
          <a:srcRect l="25512" t="44069" r="54542" b="33081"/>
          <a:stretch/>
        </p:blipFill>
        <p:spPr>
          <a:xfrm>
            <a:off x="3075425" y="2281750"/>
            <a:ext cx="1297323" cy="1194125"/>
          </a:xfrm>
          <a:prstGeom prst="rect">
            <a:avLst/>
          </a:prstGeom>
          <a:noFill/>
          <a:ln>
            <a:noFill/>
          </a:ln>
        </p:spPr>
      </p:pic>
      <p:cxnSp>
        <p:nvCxnSpPr>
          <p:cNvPr id="1332" name="Google Shape;1332;p105"/>
          <p:cNvCxnSpPr/>
          <p:nvPr/>
        </p:nvCxnSpPr>
        <p:spPr>
          <a:xfrm rot="10800000" flipH="1">
            <a:off x="2846587" y="2365575"/>
            <a:ext cx="1274400" cy="1557000"/>
          </a:xfrm>
          <a:prstGeom prst="straightConnector1">
            <a:avLst/>
          </a:prstGeom>
          <a:noFill/>
          <a:ln w="28575" cap="flat" cmpd="sng">
            <a:solidFill>
              <a:srgbClr val="F6B26B"/>
            </a:solidFill>
            <a:prstDash val="solid"/>
            <a:round/>
            <a:headEnd type="none" w="med" len="med"/>
            <a:tailEnd type="oval" w="med" len="me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pic>
        <p:nvPicPr>
          <p:cNvPr id="1337" name="Google Shape;1337;p106"/>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338" name="Google Shape;1338;p106"/>
          <p:cNvSpPr/>
          <p:nvPr/>
        </p:nvSpPr>
        <p:spPr>
          <a:xfrm>
            <a:off x="1775550" y="2173650"/>
            <a:ext cx="676800" cy="812100"/>
          </a:xfrm>
          <a:prstGeom prst="rect">
            <a:avLst/>
          </a:prstGeom>
          <a:noFill/>
          <a:ln w="38100" cap="flat" cmpd="sng">
            <a:solidFill>
              <a:srgbClr val="003D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6"/>
          <p:cNvSpPr/>
          <p:nvPr/>
        </p:nvSpPr>
        <p:spPr>
          <a:xfrm>
            <a:off x="807450" y="2263350"/>
            <a:ext cx="968100" cy="616800"/>
          </a:xfrm>
          <a:prstGeom prst="rightArrow">
            <a:avLst>
              <a:gd name="adj1" fmla="val 50000"/>
              <a:gd name="adj2" fmla="val 55271"/>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pic>
        <p:nvPicPr>
          <p:cNvPr id="1344" name="Google Shape;1344;p107"/>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345" name="Google Shape;1345;p107"/>
          <p:cNvSpPr/>
          <p:nvPr/>
        </p:nvSpPr>
        <p:spPr>
          <a:xfrm>
            <a:off x="0" y="0"/>
            <a:ext cx="9144000" cy="51435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pic>
        <p:nvPicPr>
          <p:cNvPr id="1346" name="Google Shape;1346;p107"/>
          <p:cNvPicPr preferRelativeResize="0"/>
          <p:nvPr/>
        </p:nvPicPr>
        <p:blipFill rotWithShape="1">
          <a:blip r:embed="rId4">
            <a:alphaModFix/>
          </a:blip>
          <a:srcRect l="8737" t="4990" r="9530" b="10706"/>
          <a:stretch/>
        </p:blipFill>
        <p:spPr>
          <a:xfrm>
            <a:off x="1424500" y="1732575"/>
            <a:ext cx="1572525" cy="1879025"/>
          </a:xfrm>
          <a:prstGeom prst="rect">
            <a:avLst/>
          </a:prstGeom>
          <a:noFill/>
          <a:ln>
            <a:noFill/>
          </a:ln>
        </p:spPr>
      </p:pic>
      <p:sp>
        <p:nvSpPr>
          <p:cNvPr id="1347" name="Google Shape;1347;p107"/>
          <p:cNvSpPr/>
          <p:nvPr/>
        </p:nvSpPr>
        <p:spPr>
          <a:xfrm>
            <a:off x="1456350" y="2517350"/>
            <a:ext cx="1059000" cy="183000"/>
          </a:xfrm>
          <a:prstGeom prst="rect">
            <a:avLst/>
          </a:prstGeom>
          <a:noFill/>
          <a:ln w="28575" cap="flat" cmpd="sng">
            <a:solidFill>
              <a:srgbClr val="003D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7"/>
          <p:cNvSpPr/>
          <p:nvPr/>
        </p:nvSpPr>
        <p:spPr>
          <a:xfrm>
            <a:off x="456400" y="2271000"/>
            <a:ext cx="968100" cy="616800"/>
          </a:xfrm>
          <a:prstGeom prst="rightArrow">
            <a:avLst>
              <a:gd name="adj1" fmla="val 50000"/>
              <a:gd name="adj2" fmla="val 55271"/>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7"/>
          <p:cNvSpPr/>
          <p:nvPr/>
        </p:nvSpPr>
        <p:spPr>
          <a:xfrm>
            <a:off x="1440350" y="1732625"/>
            <a:ext cx="1540800" cy="1878900"/>
          </a:xfrm>
          <a:prstGeom prst="rect">
            <a:avLst/>
          </a:prstGeom>
          <a:noFill/>
          <a:ln w="38100" cap="flat" cmpd="sng">
            <a:solidFill>
              <a:srgbClr val="003D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793"/>
        <p:cNvGrpSpPr/>
        <p:nvPr/>
      </p:nvGrpSpPr>
      <p:grpSpPr>
        <a:xfrm>
          <a:off x="0" y="0"/>
          <a:ext cx="0" cy="0"/>
          <a:chOff x="0" y="0"/>
          <a:chExt cx="0" cy="0"/>
        </a:xfrm>
      </p:grpSpPr>
      <p:sp>
        <p:nvSpPr>
          <p:cNvPr id="794" name="Google Shape;794;p81"/>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3</a:t>
            </a:fld>
            <a:endParaRPr/>
          </a:p>
        </p:txBody>
      </p:sp>
      <p:sp>
        <p:nvSpPr>
          <p:cNvPr id="795" name="Google Shape;795;p81"/>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796" name="Google Shape;796;p81"/>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1"/>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798" name="Google Shape;798;p81"/>
          <p:cNvSpPr/>
          <p:nvPr/>
        </p:nvSpPr>
        <p:spPr>
          <a:xfrm rot="5400000">
            <a:off x="4364150" y="352825"/>
            <a:ext cx="426000" cy="91551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1"/>
          <p:cNvSpPr txBox="1">
            <a:spLocks noGrp="1"/>
          </p:cNvSpPr>
          <p:nvPr>
            <p:ph type="title" idx="4294967295"/>
          </p:nvPr>
        </p:nvSpPr>
        <p:spPr>
          <a:xfrm>
            <a:off x="788150" y="324000"/>
            <a:ext cx="3333900" cy="44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rgbClr val="0F5494"/>
                </a:solidFill>
                <a:latin typeface="Verdana"/>
                <a:ea typeface="Verdana"/>
                <a:cs typeface="Verdana"/>
                <a:sym typeface="Verdana"/>
              </a:rPr>
              <a:t>Agenda</a:t>
            </a:r>
            <a:endParaRPr/>
          </a:p>
        </p:txBody>
      </p:sp>
      <p:sp>
        <p:nvSpPr>
          <p:cNvPr id="800" name="Google Shape;800;p81"/>
          <p:cNvSpPr txBox="1">
            <a:spLocks noGrp="1"/>
          </p:cNvSpPr>
          <p:nvPr>
            <p:ph type="body" idx="4294967295"/>
          </p:nvPr>
        </p:nvSpPr>
        <p:spPr>
          <a:xfrm>
            <a:off x="3605550" y="1455538"/>
            <a:ext cx="5189100" cy="31230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None/>
            </a:pPr>
            <a:r>
              <a:rPr lang="en-GB" sz="1400">
                <a:solidFill>
                  <a:srgbClr val="0F5494"/>
                </a:solidFill>
                <a:latin typeface="Verdana"/>
                <a:ea typeface="Verdana"/>
                <a:cs typeface="Verdana"/>
                <a:sym typeface="Verdana"/>
              </a:rPr>
              <a:t>What is the context of this work?</a:t>
            </a:r>
            <a:endParaRPr sz="1400">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endParaRPr sz="1400">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sz="1400">
                <a:solidFill>
                  <a:srgbClr val="0F5494"/>
                </a:solidFill>
                <a:latin typeface="Verdana"/>
                <a:ea typeface="Verdana"/>
                <a:cs typeface="Verdana"/>
                <a:sym typeface="Verdana"/>
              </a:rPr>
              <a:t>Why do we need a common data layer for the SDG?</a:t>
            </a:r>
            <a:endParaRPr sz="1400">
              <a:solidFill>
                <a:srgbClr val="0F5494"/>
              </a:solidFill>
              <a:latin typeface="Verdana"/>
              <a:ea typeface="Verdana"/>
              <a:cs typeface="Verdana"/>
              <a:sym typeface="Verdana"/>
            </a:endParaRPr>
          </a:p>
          <a:p>
            <a:pPr marL="72000" marR="72000" lvl="0" indent="0" algn="just" rtl="0">
              <a:lnSpc>
                <a:spcPct val="115000"/>
              </a:lnSpc>
              <a:spcBef>
                <a:spcPts val="400"/>
              </a:spcBef>
              <a:spcAft>
                <a:spcPts val="0"/>
              </a:spcAft>
              <a:buNone/>
            </a:pPr>
            <a:endParaRPr sz="1400">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sz="1400">
                <a:solidFill>
                  <a:srgbClr val="0F5494"/>
                </a:solidFill>
                <a:latin typeface="Verdana"/>
                <a:ea typeface="Verdana"/>
                <a:cs typeface="Verdana"/>
                <a:sym typeface="Verdana"/>
              </a:rPr>
              <a:t>Approach &amp; objectives</a:t>
            </a:r>
            <a:endParaRPr sz="1400">
              <a:solidFill>
                <a:srgbClr val="0F5494"/>
              </a:solidFill>
              <a:latin typeface="Verdana"/>
              <a:ea typeface="Verdana"/>
              <a:cs typeface="Verdana"/>
              <a:sym typeface="Verdana"/>
            </a:endParaRPr>
          </a:p>
          <a:p>
            <a:pPr marL="72000" marR="72000" lvl="0" indent="0" algn="just" rtl="0">
              <a:lnSpc>
                <a:spcPct val="115000"/>
              </a:lnSpc>
              <a:spcBef>
                <a:spcPts val="400"/>
              </a:spcBef>
              <a:spcAft>
                <a:spcPts val="0"/>
              </a:spcAft>
              <a:buNone/>
            </a:pPr>
            <a:endParaRPr sz="1400">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sz="1400">
                <a:solidFill>
                  <a:srgbClr val="0F5494"/>
                </a:solidFill>
                <a:latin typeface="Verdana"/>
                <a:ea typeface="Verdana"/>
                <a:cs typeface="Verdana"/>
                <a:sym typeface="Verdana"/>
              </a:rPr>
              <a:t>Starting from article 10, identifying and mapping the most important SDG concepts in a common data model</a:t>
            </a:r>
            <a:endParaRPr sz="1400">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endParaRPr sz="1400">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Clr>
                <a:schemeClr val="dk1"/>
              </a:buClr>
              <a:buSzPts val="1100"/>
              <a:buFont typeface="Arial"/>
              <a:buNone/>
            </a:pPr>
            <a:r>
              <a:rPr lang="en-GB" sz="1400">
                <a:solidFill>
                  <a:srgbClr val="0F5494"/>
                </a:solidFill>
                <a:latin typeface="Verdana"/>
                <a:ea typeface="Verdana"/>
                <a:cs typeface="Verdana"/>
                <a:sym typeface="Verdana"/>
              </a:rPr>
              <a:t>How do we continue from here? </a:t>
            </a:r>
            <a:endParaRPr sz="140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endParaRPr sz="140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a:solidFill>
                <a:srgbClr val="0F5494"/>
              </a:solidFill>
              <a:latin typeface="Verdana"/>
              <a:ea typeface="Verdana"/>
              <a:cs typeface="Verdana"/>
              <a:sym typeface="Verdana"/>
            </a:endParaRPr>
          </a:p>
        </p:txBody>
      </p:sp>
      <p:grpSp>
        <p:nvGrpSpPr>
          <p:cNvPr id="801" name="Google Shape;801;p81"/>
          <p:cNvGrpSpPr/>
          <p:nvPr/>
        </p:nvGrpSpPr>
        <p:grpSpPr>
          <a:xfrm>
            <a:off x="3034700" y="1468988"/>
            <a:ext cx="352500" cy="342300"/>
            <a:chOff x="172900" y="1278400"/>
            <a:chExt cx="352500" cy="342300"/>
          </a:xfrm>
        </p:grpSpPr>
        <p:sp>
          <p:nvSpPr>
            <p:cNvPr id="802" name="Google Shape;802;p81"/>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3" name="Google Shape;803;p81"/>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804" name="Google Shape;804;p81"/>
          <p:cNvGrpSpPr/>
          <p:nvPr/>
        </p:nvGrpSpPr>
        <p:grpSpPr>
          <a:xfrm>
            <a:off x="3034700" y="2081238"/>
            <a:ext cx="352500" cy="342300"/>
            <a:chOff x="172900" y="1278400"/>
            <a:chExt cx="352500" cy="342300"/>
          </a:xfrm>
        </p:grpSpPr>
        <p:sp>
          <p:nvSpPr>
            <p:cNvPr id="805" name="Google Shape;805;p81"/>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6" name="Google Shape;806;p81"/>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807" name="Google Shape;807;p81"/>
          <p:cNvGrpSpPr/>
          <p:nvPr/>
        </p:nvGrpSpPr>
        <p:grpSpPr>
          <a:xfrm>
            <a:off x="3034700" y="2679050"/>
            <a:ext cx="352500" cy="342300"/>
            <a:chOff x="172900" y="1278400"/>
            <a:chExt cx="352500" cy="342300"/>
          </a:xfrm>
        </p:grpSpPr>
        <p:sp>
          <p:nvSpPr>
            <p:cNvPr id="808" name="Google Shape;808;p81"/>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9" name="Google Shape;809;p81"/>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810" name="Google Shape;810;p81"/>
          <p:cNvGrpSpPr/>
          <p:nvPr/>
        </p:nvGrpSpPr>
        <p:grpSpPr>
          <a:xfrm>
            <a:off x="3034700" y="3311888"/>
            <a:ext cx="352500" cy="342300"/>
            <a:chOff x="172900" y="1278400"/>
            <a:chExt cx="352500" cy="342300"/>
          </a:xfrm>
        </p:grpSpPr>
        <p:sp>
          <p:nvSpPr>
            <p:cNvPr id="811" name="Google Shape;811;p81"/>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2" name="Google Shape;812;p81"/>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813" name="Google Shape;813;p81"/>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1"/>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1"/>
          <p:cNvSpPr/>
          <p:nvPr/>
        </p:nvSpPr>
        <p:spPr>
          <a:xfrm>
            <a:off x="1031750" y="924625"/>
            <a:ext cx="69222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1"/>
          <p:cNvSpPr/>
          <p:nvPr/>
        </p:nvSpPr>
        <p:spPr>
          <a:xfrm>
            <a:off x="788150" y="2447450"/>
            <a:ext cx="19905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81"/>
          <p:cNvGrpSpPr/>
          <p:nvPr/>
        </p:nvGrpSpPr>
        <p:grpSpPr>
          <a:xfrm>
            <a:off x="3034700" y="4014625"/>
            <a:ext cx="352500" cy="342300"/>
            <a:chOff x="172900" y="1278400"/>
            <a:chExt cx="352500" cy="342300"/>
          </a:xfrm>
        </p:grpSpPr>
        <p:sp>
          <p:nvSpPr>
            <p:cNvPr id="818" name="Google Shape;818;p81"/>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9" name="Google Shape;819;p81"/>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5</a:t>
              </a:r>
              <a:endParaRPr>
                <a:solidFill>
                  <a:srgbClr val="FFFFFF"/>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graphicFrame>
        <p:nvGraphicFramePr>
          <p:cNvPr id="1354" name="Google Shape;1354;p108"/>
          <p:cNvGraphicFramePr/>
          <p:nvPr/>
        </p:nvGraphicFramePr>
        <p:xfrm>
          <a:off x="175525" y="971738"/>
          <a:ext cx="6221875" cy="4171750"/>
        </p:xfrm>
        <a:graphic>
          <a:graphicData uri="http://schemas.openxmlformats.org/drawingml/2006/table">
            <a:tbl>
              <a:tblPr>
                <a:noFill/>
                <a:tableStyleId>{A319039B-6341-49BC-8BE6-2F5DA61127CF}</a:tableStyleId>
              </a:tblPr>
              <a:tblGrid>
                <a:gridCol w="1401750">
                  <a:extLst>
                    <a:ext uri="{9D8B030D-6E8A-4147-A177-3AD203B41FA5}">
                      <a16:colId xmlns:a16="http://schemas.microsoft.com/office/drawing/2014/main" val="20000"/>
                    </a:ext>
                  </a:extLst>
                </a:gridCol>
                <a:gridCol w="984800">
                  <a:extLst>
                    <a:ext uri="{9D8B030D-6E8A-4147-A177-3AD203B41FA5}">
                      <a16:colId xmlns:a16="http://schemas.microsoft.com/office/drawing/2014/main" val="20001"/>
                    </a:ext>
                  </a:extLst>
                </a:gridCol>
                <a:gridCol w="3835325">
                  <a:extLst>
                    <a:ext uri="{9D8B030D-6E8A-4147-A177-3AD203B41FA5}">
                      <a16:colId xmlns:a16="http://schemas.microsoft.com/office/drawing/2014/main" val="20002"/>
                    </a:ext>
                  </a:extLst>
                </a:gridCol>
              </a:tblGrid>
              <a:tr h="350825">
                <a:tc gridSpan="3">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List of </a:t>
                      </a:r>
                      <a:r>
                        <a:rPr lang="en-GB" sz="1000" b="1">
                          <a:latin typeface="Verdana"/>
                          <a:ea typeface="Verdana"/>
                          <a:cs typeface="Verdana"/>
                          <a:sym typeface="Verdana"/>
                        </a:rPr>
                        <a:t>CPSV-AP</a:t>
                      </a:r>
                      <a:r>
                        <a:rPr lang="en-GB" sz="1000">
                          <a:latin typeface="Verdana"/>
                          <a:ea typeface="Verdana"/>
                          <a:cs typeface="Verdana"/>
                          <a:sym typeface="Verdana"/>
                        </a:rPr>
                        <a:t>’s Recommended Controlled Vocabularies (= classifications)</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8125">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Class</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Property</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Recommended Controlled Vocabulary</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Business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Life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Thematic Area</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Sector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NACE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Spatial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‘Named Authority List’ Countries, Places &amp; Geonames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Status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ADMS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Participation</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Role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0"/>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Criterion Requirement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2"/>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Output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4"/>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Cost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Currency</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‘Named Authority List’ Currencies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Channel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6"/>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Rule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7"/>
                  </a:ext>
                </a:extLst>
              </a:tr>
            </a:tbl>
          </a:graphicData>
        </a:graphic>
      </p:graphicFrame>
      <p:pic>
        <p:nvPicPr>
          <p:cNvPr id="1355" name="Google Shape;1355;p108"/>
          <p:cNvPicPr preferRelativeResize="0"/>
          <p:nvPr/>
        </p:nvPicPr>
        <p:blipFill>
          <a:blip r:embed="rId3">
            <a:alphaModFix/>
          </a:blip>
          <a:stretch>
            <a:fillRect/>
          </a:stretch>
        </p:blipFill>
        <p:spPr>
          <a:xfrm>
            <a:off x="7333150" y="1037375"/>
            <a:ext cx="619125" cy="619125"/>
          </a:xfrm>
          <a:prstGeom prst="rect">
            <a:avLst/>
          </a:prstGeom>
          <a:noFill/>
          <a:ln>
            <a:noFill/>
          </a:ln>
        </p:spPr>
      </p:pic>
      <p:sp>
        <p:nvSpPr>
          <p:cNvPr id="1356" name="Google Shape;1356;p108"/>
          <p:cNvSpPr txBox="1">
            <a:spLocks noGrp="1"/>
          </p:cNvSpPr>
          <p:nvPr>
            <p:ph type="body" idx="1"/>
          </p:nvPr>
        </p:nvSpPr>
        <p:spPr>
          <a:xfrm>
            <a:off x="6397400" y="1727175"/>
            <a:ext cx="2746500" cy="32412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GB" sz="1200"/>
              <a:t>This list can be found in the CPSV-AP specification, chapter 4. </a:t>
            </a:r>
            <a:endParaRPr/>
          </a:p>
          <a:p>
            <a:pPr marL="0" lvl="0" indent="0" algn="l" rtl="0">
              <a:spcBef>
                <a:spcPts val="400"/>
              </a:spcBef>
              <a:spcAft>
                <a:spcPts val="0"/>
              </a:spcAft>
              <a:buNone/>
            </a:pPr>
            <a:r>
              <a:rPr lang="en-GB" sz="1100" u="sng">
                <a:solidFill>
                  <a:schemeClr val="hlink"/>
                </a:solidFill>
                <a:latin typeface="Arial"/>
                <a:ea typeface="Arial"/>
                <a:cs typeface="Arial"/>
                <a:sym typeface="Arial"/>
                <a:hlinkClick r:id="rId4"/>
              </a:rPr>
              <a:t>https://joinup.ec.europa.eu/solution/core-public-service-vocabulary-application-profile/releases</a:t>
            </a:r>
            <a:endParaRPr/>
          </a:p>
          <a:p>
            <a:pPr marL="0" lvl="0" indent="0" algn="l" rtl="0">
              <a:spcBef>
                <a:spcPts val="400"/>
              </a:spcBef>
              <a:spcAft>
                <a:spcPts val="0"/>
              </a:spcAft>
              <a:buNone/>
            </a:pPr>
            <a:endParaRPr/>
          </a:p>
          <a:p>
            <a:pPr marL="0" lvl="0" indent="0" algn="l" rtl="0">
              <a:spcBef>
                <a:spcPts val="400"/>
              </a:spcBef>
              <a:spcAft>
                <a:spcPts val="0"/>
              </a:spcAft>
              <a:buNone/>
            </a:pPr>
            <a:r>
              <a:rPr lang="en-GB" sz="1200"/>
              <a:t>We will share a classification scan on GitHub soon.  </a:t>
            </a:r>
            <a:endParaRPr sz="1200"/>
          </a:p>
          <a:p>
            <a:pPr marL="0" lvl="0" indent="0" algn="l" rtl="0">
              <a:spcBef>
                <a:spcPts val="400"/>
              </a:spcBef>
              <a:spcAft>
                <a:spcPts val="0"/>
              </a:spcAft>
              <a:buNone/>
            </a:pPr>
            <a:endParaRPr sz="1200"/>
          </a:p>
          <a:p>
            <a:pPr marL="0" lvl="0" indent="0" algn="l" rtl="0">
              <a:spcBef>
                <a:spcPts val="400"/>
              </a:spcBef>
              <a:spcAft>
                <a:spcPts val="0"/>
              </a:spcAft>
              <a:buClr>
                <a:schemeClr val="dk1"/>
              </a:buClr>
              <a:buSzPts val="1100"/>
              <a:buFont typeface="Arial"/>
              <a:buNone/>
            </a:pPr>
            <a:r>
              <a:rPr lang="en-GB" sz="1200"/>
              <a:t>We are also looking for </a:t>
            </a:r>
            <a:r>
              <a:rPr lang="en-GB" sz="1200" b="1"/>
              <a:t>input</a:t>
            </a:r>
            <a:r>
              <a:rPr lang="en-GB" sz="1200"/>
              <a:t>: are you using a classification for public services?</a:t>
            </a:r>
            <a:endParaRPr sz="12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graphicFrame>
        <p:nvGraphicFramePr>
          <p:cNvPr id="1361" name="Google Shape;1361;p109"/>
          <p:cNvGraphicFramePr/>
          <p:nvPr/>
        </p:nvGraphicFramePr>
        <p:xfrm>
          <a:off x="152400" y="971738"/>
          <a:ext cx="6221875" cy="4171750"/>
        </p:xfrm>
        <a:graphic>
          <a:graphicData uri="http://schemas.openxmlformats.org/drawingml/2006/table">
            <a:tbl>
              <a:tblPr>
                <a:noFill/>
                <a:tableStyleId>{A319039B-6341-49BC-8BE6-2F5DA61127CF}</a:tableStyleId>
              </a:tblPr>
              <a:tblGrid>
                <a:gridCol w="1401750">
                  <a:extLst>
                    <a:ext uri="{9D8B030D-6E8A-4147-A177-3AD203B41FA5}">
                      <a16:colId xmlns:a16="http://schemas.microsoft.com/office/drawing/2014/main" val="20000"/>
                    </a:ext>
                  </a:extLst>
                </a:gridCol>
                <a:gridCol w="984800">
                  <a:extLst>
                    <a:ext uri="{9D8B030D-6E8A-4147-A177-3AD203B41FA5}">
                      <a16:colId xmlns:a16="http://schemas.microsoft.com/office/drawing/2014/main" val="20001"/>
                    </a:ext>
                  </a:extLst>
                </a:gridCol>
                <a:gridCol w="3835325">
                  <a:extLst>
                    <a:ext uri="{9D8B030D-6E8A-4147-A177-3AD203B41FA5}">
                      <a16:colId xmlns:a16="http://schemas.microsoft.com/office/drawing/2014/main" val="20002"/>
                    </a:ext>
                  </a:extLst>
                </a:gridCol>
              </a:tblGrid>
              <a:tr h="350825">
                <a:tc gridSpan="3">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List of </a:t>
                      </a:r>
                      <a:r>
                        <a:rPr lang="en-GB" sz="1000" b="1">
                          <a:latin typeface="Verdana"/>
                          <a:ea typeface="Verdana"/>
                          <a:cs typeface="Verdana"/>
                          <a:sym typeface="Verdana"/>
                        </a:rPr>
                        <a:t>CPSV-AP</a:t>
                      </a:r>
                      <a:r>
                        <a:rPr lang="en-GB" sz="1000">
                          <a:latin typeface="Verdana"/>
                          <a:ea typeface="Verdana"/>
                          <a:cs typeface="Verdana"/>
                          <a:sym typeface="Verdana"/>
                        </a:rPr>
                        <a:t>’s Recommended Controlled Vocabularies (= classifications)</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8125">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Class</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Property</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Recommended Controlled Vocabulary</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Business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Life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Thematic Area</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Sector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NACE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Spatial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‘Named Authority List’ Countries, Places &amp; Geonames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Status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ADMS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Participation</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Role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0"/>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Criterion Requirement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2"/>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Output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4"/>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Cost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Currency</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‘Named Authority List’ Currencies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Channel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6"/>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Rule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7"/>
                  </a:ext>
                </a:extLst>
              </a:tr>
            </a:tbl>
          </a:graphicData>
        </a:graphic>
      </p:graphicFrame>
      <p:sp>
        <p:nvSpPr>
          <p:cNvPr id="1362" name="Google Shape;1362;p109"/>
          <p:cNvSpPr txBox="1"/>
          <p:nvPr/>
        </p:nvSpPr>
        <p:spPr>
          <a:xfrm>
            <a:off x="6512975" y="1361525"/>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1363" name="Google Shape;1363;p109"/>
          <p:cNvSpPr txBox="1">
            <a:spLocks noGrp="1"/>
          </p:cNvSpPr>
          <p:nvPr>
            <p:ph type="body" idx="1"/>
          </p:nvPr>
        </p:nvSpPr>
        <p:spPr>
          <a:xfrm>
            <a:off x="6656300" y="1399075"/>
            <a:ext cx="2149800" cy="3417900"/>
          </a:xfrm>
          <a:prstGeom prst="rect">
            <a:avLst/>
          </a:prstGeom>
          <a:solidFill>
            <a:srgbClr val="F3F3F3"/>
          </a:solidFill>
          <a:ln w="19050" cap="flat" cmpd="sng">
            <a:solidFill>
              <a:srgbClr val="999999"/>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Having a child</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Becoming a (social) caretaker</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Starting education</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Looking for a new job</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Losing/quitting a job</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Looking for a place to live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Changing relationship status</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Driving a vehicle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Travelling abroad</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Moving to/from the country</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Going into military service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Facing an emergency / health</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problem</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Facing a crime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Retirement</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Death of a relative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900">
              <a:solidFill>
                <a:schemeClr val="dk1"/>
              </a:solidFill>
            </a:endParaRPr>
          </a:p>
        </p:txBody>
      </p:sp>
      <p:sp>
        <p:nvSpPr>
          <p:cNvPr id="1364" name="Google Shape;1364;p109"/>
          <p:cNvSpPr/>
          <p:nvPr/>
        </p:nvSpPr>
        <p:spPr>
          <a:xfrm>
            <a:off x="152400" y="2131050"/>
            <a:ext cx="6222000" cy="30123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365" name="Google Shape;1365;p109"/>
          <p:cNvSpPr/>
          <p:nvPr/>
        </p:nvSpPr>
        <p:spPr>
          <a:xfrm>
            <a:off x="152400" y="1700700"/>
            <a:ext cx="6222000" cy="2151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graphicFrame>
        <p:nvGraphicFramePr>
          <p:cNvPr id="1370" name="Google Shape;1370;p110"/>
          <p:cNvGraphicFramePr/>
          <p:nvPr/>
        </p:nvGraphicFramePr>
        <p:xfrm>
          <a:off x="152400" y="971738"/>
          <a:ext cx="6221875" cy="4171750"/>
        </p:xfrm>
        <a:graphic>
          <a:graphicData uri="http://schemas.openxmlformats.org/drawingml/2006/table">
            <a:tbl>
              <a:tblPr>
                <a:noFill/>
                <a:tableStyleId>{A319039B-6341-49BC-8BE6-2F5DA61127CF}</a:tableStyleId>
              </a:tblPr>
              <a:tblGrid>
                <a:gridCol w="1401750">
                  <a:extLst>
                    <a:ext uri="{9D8B030D-6E8A-4147-A177-3AD203B41FA5}">
                      <a16:colId xmlns:a16="http://schemas.microsoft.com/office/drawing/2014/main" val="20000"/>
                    </a:ext>
                  </a:extLst>
                </a:gridCol>
                <a:gridCol w="984800">
                  <a:extLst>
                    <a:ext uri="{9D8B030D-6E8A-4147-A177-3AD203B41FA5}">
                      <a16:colId xmlns:a16="http://schemas.microsoft.com/office/drawing/2014/main" val="20001"/>
                    </a:ext>
                  </a:extLst>
                </a:gridCol>
                <a:gridCol w="3835325">
                  <a:extLst>
                    <a:ext uri="{9D8B030D-6E8A-4147-A177-3AD203B41FA5}">
                      <a16:colId xmlns:a16="http://schemas.microsoft.com/office/drawing/2014/main" val="20002"/>
                    </a:ext>
                  </a:extLst>
                </a:gridCol>
              </a:tblGrid>
              <a:tr h="350825">
                <a:tc gridSpan="3">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List of </a:t>
                      </a:r>
                      <a:r>
                        <a:rPr lang="en-GB" sz="1000" b="1">
                          <a:latin typeface="Verdana"/>
                          <a:ea typeface="Verdana"/>
                          <a:cs typeface="Verdana"/>
                          <a:sym typeface="Verdana"/>
                        </a:rPr>
                        <a:t>CPSV-AP</a:t>
                      </a:r>
                      <a:r>
                        <a:rPr lang="en-GB" sz="1000">
                          <a:latin typeface="Verdana"/>
                          <a:ea typeface="Verdana"/>
                          <a:cs typeface="Verdana"/>
                          <a:sym typeface="Verdana"/>
                        </a:rPr>
                        <a:t>’s Recommended Controlled Vocabularies (= classifications)</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8125">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Class</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Property</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Recommended Controlled Vocabulary</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Business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Life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Thematic Area</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Sector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NACE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Spatial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‘Named Authority List’ Countries, Places &amp; Geonames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Status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ADMS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Participation</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Role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0"/>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Criterion Requirement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2"/>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Output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4"/>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Cost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Currency</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‘Named Authority List’ Currencies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Channel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6"/>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Rule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7"/>
                  </a:ext>
                </a:extLst>
              </a:tr>
            </a:tbl>
          </a:graphicData>
        </a:graphic>
      </p:graphicFrame>
      <p:sp>
        <p:nvSpPr>
          <p:cNvPr id="1371" name="Google Shape;1371;p110"/>
          <p:cNvSpPr txBox="1"/>
          <p:nvPr/>
        </p:nvSpPr>
        <p:spPr>
          <a:xfrm>
            <a:off x="6512975" y="1361525"/>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1372" name="Google Shape;1372;p110"/>
          <p:cNvSpPr txBox="1">
            <a:spLocks noGrp="1"/>
          </p:cNvSpPr>
          <p:nvPr>
            <p:ph type="body" idx="1"/>
          </p:nvPr>
        </p:nvSpPr>
        <p:spPr>
          <a:xfrm>
            <a:off x="6656300" y="1399075"/>
            <a:ext cx="2149800" cy="3417900"/>
          </a:xfrm>
          <a:prstGeom prst="rect">
            <a:avLst/>
          </a:prstGeom>
          <a:solidFill>
            <a:srgbClr val="F3F3F3"/>
          </a:solidFill>
          <a:ln w="19050" cap="flat" cmpd="sng">
            <a:solidFill>
              <a:srgbClr val="999999"/>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Having a child</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Becoming a (social) caretaker</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Starting education</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Looking for a new job</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Losing/quitting a job</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Looking for a place to live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Changing relationship status</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Driving a vehicle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Travelling abroad</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Moving to/from the country</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Going into military service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Facing an emergency / health</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problem</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Facing a crime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Retirement</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Death of a relative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900">
              <a:solidFill>
                <a:schemeClr val="dk1"/>
              </a:solidFill>
            </a:endParaRPr>
          </a:p>
        </p:txBody>
      </p:sp>
      <p:sp>
        <p:nvSpPr>
          <p:cNvPr id="1373" name="Google Shape;1373;p110"/>
          <p:cNvSpPr/>
          <p:nvPr/>
        </p:nvSpPr>
        <p:spPr>
          <a:xfrm>
            <a:off x="152400" y="2131050"/>
            <a:ext cx="6222000" cy="30123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374" name="Google Shape;1374;p110"/>
          <p:cNvSpPr/>
          <p:nvPr/>
        </p:nvSpPr>
        <p:spPr>
          <a:xfrm>
            <a:off x="152400" y="1700700"/>
            <a:ext cx="6222000" cy="2151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graphicFrame>
        <p:nvGraphicFramePr>
          <p:cNvPr id="1375" name="Google Shape;1375;p110"/>
          <p:cNvGraphicFramePr/>
          <p:nvPr/>
        </p:nvGraphicFramePr>
        <p:xfrm>
          <a:off x="399225" y="2449963"/>
          <a:ext cx="4553450" cy="1966188"/>
        </p:xfrm>
        <a:graphic>
          <a:graphicData uri="http://schemas.openxmlformats.org/drawingml/2006/table">
            <a:tbl>
              <a:tblPr>
                <a:noFill/>
                <a:tableStyleId>{A319039B-6341-49BC-8BE6-2F5DA61127CF}</a:tableStyleId>
              </a:tblPr>
              <a:tblGrid>
                <a:gridCol w="3233150">
                  <a:extLst>
                    <a:ext uri="{9D8B030D-6E8A-4147-A177-3AD203B41FA5}">
                      <a16:colId xmlns:a16="http://schemas.microsoft.com/office/drawing/2014/main" val="20000"/>
                    </a:ext>
                  </a:extLst>
                </a:gridCol>
                <a:gridCol w="1320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Procedures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Requesting proof of registration of birth</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Applying for a tertiary education study financing, such as study grants and loans from a public body or institution</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Claiming pension and pre-retirement benefits from compulsory schemes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Requesting information on the data related to pension from compulsory schemes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graphicFrame>
        <p:nvGraphicFramePr>
          <p:cNvPr id="1380" name="Google Shape;1380;p111"/>
          <p:cNvGraphicFramePr/>
          <p:nvPr/>
        </p:nvGraphicFramePr>
        <p:xfrm>
          <a:off x="152400" y="971738"/>
          <a:ext cx="6221875" cy="4171750"/>
        </p:xfrm>
        <a:graphic>
          <a:graphicData uri="http://schemas.openxmlformats.org/drawingml/2006/table">
            <a:tbl>
              <a:tblPr>
                <a:noFill/>
                <a:tableStyleId>{A319039B-6341-49BC-8BE6-2F5DA61127CF}</a:tableStyleId>
              </a:tblPr>
              <a:tblGrid>
                <a:gridCol w="1401750">
                  <a:extLst>
                    <a:ext uri="{9D8B030D-6E8A-4147-A177-3AD203B41FA5}">
                      <a16:colId xmlns:a16="http://schemas.microsoft.com/office/drawing/2014/main" val="20000"/>
                    </a:ext>
                  </a:extLst>
                </a:gridCol>
                <a:gridCol w="984800">
                  <a:extLst>
                    <a:ext uri="{9D8B030D-6E8A-4147-A177-3AD203B41FA5}">
                      <a16:colId xmlns:a16="http://schemas.microsoft.com/office/drawing/2014/main" val="20001"/>
                    </a:ext>
                  </a:extLst>
                </a:gridCol>
                <a:gridCol w="3835325">
                  <a:extLst>
                    <a:ext uri="{9D8B030D-6E8A-4147-A177-3AD203B41FA5}">
                      <a16:colId xmlns:a16="http://schemas.microsoft.com/office/drawing/2014/main" val="20002"/>
                    </a:ext>
                  </a:extLst>
                </a:gridCol>
              </a:tblGrid>
              <a:tr h="350825">
                <a:tc gridSpan="3">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List of </a:t>
                      </a:r>
                      <a:r>
                        <a:rPr lang="en-GB" sz="1000" b="1">
                          <a:latin typeface="Verdana"/>
                          <a:ea typeface="Verdana"/>
                          <a:cs typeface="Verdana"/>
                          <a:sym typeface="Verdana"/>
                        </a:rPr>
                        <a:t>CPSV-AP</a:t>
                      </a:r>
                      <a:r>
                        <a:rPr lang="en-GB" sz="1000">
                          <a:solidFill>
                            <a:schemeClr val="dk1"/>
                          </a:solidFill>
                          <a:latin typeface="Verdana"/>
                          <a:ea typeface="Verdana"/>
                          <a:cs typeface="Verdana"/>
                          <a:sym typeface="Verdana"/>
                        </a:rPr>
                        <a:t>’s Recommended</a:t>
                      </a:r>
                      <a:r>
                        <a:rPr lang="en-GB" sz="1000">
                          <a:latin typeface="Verdana"/>
                          <a:ea typeface="Verdana"/>
                          <a:cs typeface="Verdana"/>
                          <a:sym typeface="Verdana"/>
                        </a:rPr>
                        <a:t> Controlled Vocabularies (= classifications)</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8125">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Class</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Property</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Recommended Controlled Vocabulary</a:t>
                      </a:r>
                      <a:endParaRPr sz="900">
                        <a:solidFill>
                          <a:srgbClr val="FFFFFF"/>
                        </a:solidFill>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Business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Life event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Thematic Area</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Sector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NACE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Spatial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‘Named Authority List’ Countries, Places &amp; Geonames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Status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ADMS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Participation</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Role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0"/>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Criterion Requirement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2"/>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Output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4"/>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Cost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Currency</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‘Named Authority List’ Currencies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Channel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CPSV-AP</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6"/>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Rule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Language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‘Named Authority List’ Languages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17"/>
                  </a:ext>
                </a:extLst>
              </a:tr>
            </a:tbl>
          </a:graphicData>
        </a:graphic>
      </p:graphicFrame>
      <p:sp>
        <p:nvSpPr>
          <p:cNvPr id="1381" name="Google Shape;1381;p111"/>
          <p:cNvSpPr txBox="1"/>
          <p:nvPr/>
        </p:nvSpPr>
        <p:spPr>
          <a:xfrm>
            <a:off x="6512975" y="1361525"/>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1382" name="Google Shape;1382;p111"/>
          <p:cNvSpPr txBox="1">
            <a:spLocks noGrp="1"/>
          </p:cNvSpPr>
          <p:nvPr>
            <p:ph type="body" idx="1"/>
          </p:nvPr>
        </p:nvSpPr>
        <p:spPr>
          <a:xfrm>
            <a:off x="6808700" y="1399075"/>
            <a:ext cx="2149800" cy="3417900"/>
          </a:xfrm>
          <a:prstGeom prst="rect">
            <a:avLst/>
          </a:prstGeom>
          <a:solidFill>
            <a:srgbClr val="F3F3F3"/>
          </a:solidFill>
          <a:ln w="19050" cap="flat" cmpd="sng">
            <a:solidFill>
              <a:srgbClr val="999999"/>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Having a child</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Becoming a (social) caretaker</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Starting education</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Looking for a new job</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Losing/quitting a job</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Looking for a place to live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Changing relationship status</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Driving a vehicle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Travelling abroad</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Moving to/from the country</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Going into military service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Facing an emergency / health</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problem</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Facing a crime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Retirement</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900">
                <a:solidFill>
                  <a:schemeClr val="dk1"/>
                </a:solidFill>
              </a:rPr>
              <a:t>Death of a relative</a:t>
            </a:r>
            <a:endParaRPr sz="90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900">
              <a:solidFill>
                <a:schemeClr val="dk1"/>
              </a:solidFill>
            </a:endParaRPr>
          </a:p>
        </p:txBody>
      </p:sp>
      <p:sp>
        <p:nvSpPr>
          <p:cNvPr id="1383" name="Google Shape;1383;p111"/>
          <p:cNvSpPr/>
          <p:nvPr/>
        </p:nvSpPr>
        <p:spPr>
          <a:xfrm>
            <a:off x="152400" y="2131050"/>
            <a:ext cx="6222000" cy="30123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384" name="Google Shape;1384;p111"/>
          <p:cNvSpPr/>
          <p:nvPr/>
        </p:nvSpPr>
        <p:spPr>
          <a:xfrm>
            <a:off x="152400" y="1700700"/>
            <a:ext cx="6222000" cy="2151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graphicFrame>
        <p:nvGraphicFramePr>
          <p:cNvPr id="1385" name="Google Shape;1385;p111"/>
          <p:cNvGraphicFramePr/>
          <p:nvPr/>
        </p:nvGraphicFramePr>
        <p:xfrm>
          <a:off x="399225" y="2449963"/>
          <a:ext cx="4553450" cy="1966188"/>
        </p:xfrm>
        <a:graphic>
          <a:graphicData uri="http://schemas.openxmlformats.org/drawingml/2006/table">
            <a:tbl>
              <a:tblPr>
                <a:noFill/>
                <a:tableStyleId>{A319039B-6341-49BC-8BE6-2F5DA61127CF}</a:tableStyleId>
              </a:tblPr>
              <a:tblGrid>
                <a:gridCol w="3233150">
                  <a:extLst>
                    <a:ext uri="{9D8B030D-6E8A-4147-A177-3AD203B41FA5}">
                      <a16:colId xmlns:a16="http://schemas.microsoft.com/office/drawing/2014/main" val="20000"/>
                    </a:ext>
                  </a:extLst>
                </a:gridCol>
                <a:gridCol w="1320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Procedures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Requesting proof of registration of birth</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Applying for a tertiary education study financing, such as study grants and loans from a public body or institution</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Claiming pension and pre-retirement benefits from compulsory schemes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Requesting information on the data related to pension from compulsory schemes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bl>
          </a:graphicData>
        </a:graphic>
      </p:graphicFrame>
      <p:cxnSp>
        <p:nvCxnSpPr>
          <p:cNvPr id="1386" name="Google Shape;1386;p111"/>
          <p:cNvCxnSpPr/>
          <p:nvPr/>
        </p:nvCxnSpPr>
        <p:spPr>
          <a:xfrm rot="10800000" flipH="1">
            <a:off x="4878450" y="1541075"/>
            <a:ext cx="1986000" cy="1351200"/>
          </a:xfrm>
          <a:prstGeom prst="straightConnector1">
            <a:avLst/>
          </a:prstGeom>
          <a:noFill/>
          <a:ln w="28575" cap="flat" cmpd="sng">
            <a:solidFill>
              <a:srgbClr val="F6B26B"/>
            </a:solidFill>
            <a:prstDash val="solid"/>
            <a:round/>
            <a:headEnd type="none" w="med" len="med"/>
            <a:tailEnd type="none" w="med" len="med"/>
          </a:ln>
        </p:spPr>
      </p:cxnSp>
      <p:cxnSp>
        <p:nvCxnSpPr>
          <p:cNvPr id="1387" name="Google Shape;1387;p111"/>
          <p:cNvCxnSpPr/>
          <p:nvPr/>
        </p:nvCxnSpPr>
        <p:spPr>
          <a:xfrm rot="10800000" flipH="1">
            <a:off x="4865950" y="1955025"/>
            <a:ext cx="2006700" cy="1274100"/>
          </a:xfrm>
          <a:prstGeom prst="straightConnector1">
            <a:avLst/>
          </a:prstGeom>
          <a:noFill/>
          <a:ln w="28575" cap="flat" cmpd="sng">
            <a:solidFill>
              <a:srgbClr val="F6B26B"/>
            </a:solidFill>
            <a:prstDash val="solid"/>
            <a:round/>
            <a:headEnd type="none" w="med" len="med"/>
            <a:tailEnd type="none" w="med" len="med"/>
          </a:ln>
        </p:spPr>
      </p:cxnSp>
      <p:cxnSp>
        <p:nvCxnSpPr>
          <p:cNvPr id="1388" name="Google Shape;1388;p111"/>
          <p:cNvCxnSpPr/>
          <p:nvPr/>
        </p:nvCxnSpPr>
        <p:spPr>
          <a:xfrm>
            <a:off x="4865950" y="3754425"/>
            <a:ext cx="1990500" cy="700800"/>
          </a:xfrm>
          <a:prstGeom prst="straightConnector1">
            <a:avLst/>
          </a:prstGeom>
          <a:noFill/>
          <a:ln w="28575" cap="flat" cmpd="sng">
            <a:solidFill>
              <a:srgbClr val="F6B26B"/>
            </a:solidFill>
            <a:prstDash val="solid"/>
            <a:round/>
            <a:headEnd type="none" w="med" len="med"/>
            <a:tailEnd type="none" w="med" len="med"/>
          </a:ln>
        </p:spPr>
      </p:cxnSp>
      <p:cxnSp>
        <p:nvCxnSpPr>
          <p:cNvPr id="1389" name="Google Shape;1389;p111"/>
          <p:cNvCxnSpPr/>
          <p:nvPr/>
        </p:nvCxnSpPr>
        <p:spPr>
          <a:xfrm>
            <a:off x="4878450" y="4161600"/>
            <a:ext cx="1986000" cy="301800"/>
          </a:xfrm>
          <a:prstGeom prst="straightConnector1">
            <a:avLst/>
          </a:prstGeom>
          <a:noFill/>
          <a:ln w="28575" cap="flat" cmpd="sng">
            <a:solidFill>
              <a:srgbClr val="F6B26B"/>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112"/>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Important classifications for the SDG data model</a:t>
            </a:r>
            <a:endParaRPr/>
          </a:p>
        </p:txBody>
      </p:sp>
      <p:pic>
        <p:nvPicPr>
          <p:cNvPr id="1395" name="Google Shape;1395;p112"/>
          <p:cNvPicPr preferRelativeResize="0"/>
          <p:nvPr/>
        </p:nvPicPr>
        <p:blipFill rotWithShape="1">
          <a:blip r:embed="rId3">
            <a:alphaModFix/>
          </a:blip>
          <a:srcRect t="23890"/>
          <a:stretch/>
        </p:blipFill>
        <p:spPr>
          <a:xfrm>
            <a:off x="45800" y="1748875"/>
            <a:ext cx="9004924" cy="1469775"/>
          </a:xfrm>
          <a:prstGeom prst="rect">
            <a:avLst/>
          </a:prstGeom>
          <a:noFill/>
          <a:ln w="9525" cap="flat" cmpd="sng">
            <a:solidFill>
              <a:schemeClr val="dk2"/>
            </a:solidFill>
            <a:prstDash val="solid"/>
            <a:round/>
            <a:headEnd type="none" w="sm" len="sm"/>
            <a:tailEnd type="none" w="sm" len="sm"/>
          </a:ln>
        </p:spPr>
      </p:pic>
      <p:graphicFrame>
        <p:nvGraphicFramePr>
          <p:cNvPr id="1396" name="Google Shape;1396;p112"/>
          <p:cNvGraphicFramePr/>
          <p:nvPr/>
        </p:nvGraphicFramePr>
        <p:xfrm>
          <a:off x="1196600" y="3120738"/>
          <a:ext cx="3359500" cy="1512237"/>
        </p:xfrm>
        <a:graphic>
          <a:graphicData uri="http://schemas.openxmlformats.org/drawingml/2006/table">
            <a:tbl>
              <a:tblPr>
                <a:noFill/>
                <a:tableStyleId>{A319039B-6341-49BC-8BE6-2F5DA61127CF}</a:tableStyleId>
              </a:tblPr>
              <a:tblGrid>
                <a:gridCol w="1314225">
                  <a:extLst>
                    <a:ext uri="{9D8B030D-6E8A-4147-A177-3AD203B41FA5}">
                      <a16:colId xmlns:a16="http://schemas.microsoft.com/office/drawing/2014/main" val="20000"/>
                    </a:ext>
                  </a:extLst>
                </a:gridCol>
                <a:gridCol w="1025400">
                  <a:extLst>
                    <a:ext uri="{9D8B030D-6E8A-4147-A177-3AD203B41FA5}">
                      <a16:colId xmlns:a16="http://schemas.microsoft.com/office/drawing/2014/main" val="20001"/>
                    </a:ext>
                  </a:extLst>
                </a:gridCol>
                <a:gridCol w="1019875">
                  <a:extLst>
                    <a:ext uri="{9D8B030D-6E8A-4147-A177-3AD203B41FA5}">
                      <a16:colId xmlns:a16="http://schemas.microsoft.com/office/drawing/2014/main" val="20002"/>
                    </a:ext>
                  </a:extLst>
                </a:gridCol>
              </a:tblGrid>
              <a:tr h="350825">
                <a:tc gridSpan="3">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List of </a:t>
                      </a:r>
                      <a:r>
                        <a:rPr lang="en-GB" sz="1000" b="1">
                          <a:latin typeface="Verdana"/>
                          <a:ea typeface="Verdana"/>
                          <a:cs typeface="Verdana"/>
                          <a:sym typeface="Verdana"/>
                        </a:rPr>
                        <a:t>CPSV-AP</a:t>
                      </a:r>
                      <a:r>
                        <a:rPr lang="en-GB" sz="1000">
                          <a:latin typeface="Verdana"/>
                          <a:ea typeface="Verdana"/>
                          <a:cs typeface="Verdana"/>
                          <a:sym typeface="Verdana"/>
                        </a:rPr>
                        <a:t>’s Recommended Controlled Vocabularies (= classifications)</a:t>
                      </a:r>
                      <a:endParaRPr sz="1000">
                        <a:latin typeface="Verdana"/>
                        <a:ea typeface="Verdana"/>
                        <a:cs typeface="Verdana"/>
                        <a:sym typeface="Verdana"/>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62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8125">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Class</a:t>
                      </a:r>
                      <a:endParaRPr sz="900">
                        <a:solidFill>
                          <a:srgbClr val="FFFFFF"/>
                        </a:solidFill>
                        <a:latin typeface="Verdana"/>
                        <a:ea typeface="Verdana"/>
                        <a:cs typeface="Verdana"/>
                        <a:sym typeface="Verdana"/>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Property</a:t>
                      </a:r>
                      <a:endParaRPr sz="900">
                        <a:solidFill>
                          <a:srgbClr val="FFFFFF"/>
                        </a:solidFill>
                        <a:latin typeface="Verdana"/>
                        <a:ea typeface="Verdana"/>
                        <a:cs typeface="Verdana"/>
                        <a:sym typeface="Verdana"/>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solidFill>
                            <a:srgbClr val="FFFFFF"/>
                          </a:solidFill>
                          <a:latin typeface="Verdana"/>
                          <a:ea typeface="Verdana"/>
                          <a:cs typeface="Verdana"/>
                          <a:sym typeface="Verdana"/>
                        </a:rPr>
                        <a:t>Recommended Controlled Vocabulary</a:t>
                      </a:r>
                      <a:endParaRPr sz="900">
                        <a:solidFill>
                          <a:srgbClr val="FFFFFF"/>
                        </a:solidFill>
                        <a:latin typeface="Verdana"/>
                        <a:ea typeface="Verdana"/>
                        <a:cs typeface="Verdana"/>
                        <a:sym typeface="Verdana"/>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Type</a:t>
                      </a:r>
                      <a:endParaRPr sz="900">
                        <a:latin typeface="Verdana"/>
                        <a:ea typeface="Verdana"/>
                        <a:cs typeface="Verdana"/>
                        <a:sym typeface="Verdana"/>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15175">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Public Service</a:t>
                      </a:r>
                      <a:endParaRPr sz="900">
                        <a:latin typeface="Verdana"/>
                        <a:ea typeface="Verdana"/>
                        <a:cs typeface="Verdana"/>
                        <a:sym typeface="Verdana"/>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Thematic Area</a:t>
                      </a:r>
                      <a:endParaRPr sz="900">
                        <a:latin typeface="Verdana"/>
                        <a:ea typeface="Verdana"/>
                        <a:cs typeface="Verdana"/>
                        <a:sym typeface="Verdana"/>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151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Participation</a:t>
                      </a:r>
                      <a:endParaRPr sz="900">
                        <a:latin typeface="Verdana"/>
                        <a:ea typeface="Verdana"/>
                        <a:cs typeface="Verdana"/>
                        <a:sym typeface="Verdana"/>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Role</a:t>
                      </a:r>
                      <a:endParaRPr sz="900">
                        <a:latin typeface="Verdana"/>
                        <a:ea typeface="Verdana"/>
                        <a:cs typeface="Verdana"/>
                        <a:sym typeface="Verdana"/>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5C154"/>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t>
                      </a:r>
                      <a:endParaRPr sz="900">
                        <a:latin typeface="Verdana"/>
                        <a:ea typeface="Verdana"/>
                        <a:cs typeface="Verdana"/>
                        <a:sym typeface="Verdana"/>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bl>
          </a:graphicData>
        </a:graphic>
      </p:graphicFrame>
      <p:sp>
        <p:nvSpPr>
          <p:cNvPr id="1397" name="Google Shape;1397;p112"/>
          <p:cNvSpPr txBox="1">
            <a:spLocks noGrp="1"/>
          </p:cNvSpPr>
          <p:nvPr>
            <p:ph type="body" idx="1"/>
          </p:nvPr>
        </p:nvSpPr>
        <p:spPr>
          <a:xfrm>
            <a:off x="5008150" y="4025625"/>
            <a:ext cx="3627300" cy="4302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400"/>
              </a:spcBef>
              <a:spcAft>
                <a:spcPts val="0"/>
              </a:spcAft>
              <a:buNone/>
            </a:pPr>
            <a:r>
              <a:rPr lang="en-GB" sz="1100" u="sng">
                <a:solidFill>
                  <a:schemeClr val="hlink"/>
                </a:solidFill>
                <a:latin typeface="Arial"/>
                <a:ea typeface="Arial"/>
                <a:cs typeface="Arial"/>
                <a:sym typeface="Arial"/>
                <a:hlinkClick r:id="rId4"/>
              </a:rPr>
              <a:t>https://github.com/catalogue-of-services-isa/Taxonomy</a:t>
            </a:r>
            <a:endParaRPr/>
          </a:p>
        </p:txBody>
      </p:sp>
      <p:sp>
        <p:nvSpPr>
          <p:cNvPr id="1398" name="Google Shape;1398;p112"/>
          <p:cNvSpPr/>
          <p:nvPr/>
        </p:nvSpPr>
        <p:spPr>
          <a:xfrm>
            <a:off x="4556100" y="4025625"/>
            <a:ext cx="422100" cy="430200"/>
          </a:xfrm>
          <a:prstGeom prst="rightArrowCallout">
            <a:avLst>
              <a:gd name="adj1" fmla="val 36247"/>
              <a:gd name="adj2" fmla="val 25669"/>
              <a:gd name="adj3" fmla="val 23086"/>
              <a:gd name="adj4" fmla="val 27872"/>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113"/>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Should we consider the following as classifications to be added?</a:t>
            </a:r>
            <a:endParaRPr/>
          </a:p>
        </p:txBody>
      </p:sp>
      <p:sp>
        <p:nvSpPr>
          <p:cNvPr id="1404" name="Google Shape;1404;p113"/>
          <p:cNvSpPr txBox="1">
            <a:spLocks noGrp="1"/>
          </p:cNvSpPr>
          <p:nvPr>
            <p:ph type="body" idx="1"/>
          </p:nvPr>
        </p:nvSpPr>
        <p:spPr>
          <a:xfrm>
            <a:off x="457200" y="1654040"/>
            <a:ext cx="8229600" cy="28620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en-GB" sz="1800"/>
              <a:t>Phase ~ procedural step</a:t>
            </a:r>
            <a:endParaRPr sz="1800"/>
          </a:p>
          <a:p>
            <a:pPr marL="0" lvl="0" indent="0" algn="just" rtl="0">
              <a:spcBef>
                <a:spcPts val="400"/>
              </a:spcBef>
              <a:spcAft>
                <a:spcPts val="0"/>
              </a:spcAft>
              <a:buNone/>
            </a:pPr>
            <a:r>
              <a:rPr lang="en-GB" sz="1800"/>
              <a:t>Purpose</a:t>
            </a:r>
            <a:endParaRPr sz="1800"/>
          </a:p>
          <a:p>
            <a:pPr marL="0" lvl="0" indent="0" algn="just" rtl="0">
              <a:spcBef>
                <a:spcPts val="400"/>
              </a:spcBef>
              <a:spcAft>
                <a:spcPts val="0"/>
              </a:spcAft>
              <a:buNone/>
            </a:pPr>
            <a:endParaRPr sz="1800"/>
          </a:p>
          <a:p>
            <a:pPr marL="0" lvl="0" indent="0" algn="just" rtl="0">
              <a:spcBef>
                <a:spcPts val="400"/>
              </a:spcBef>
              <a:spcAft>
                <a:spcPts val="0"/>
              </a:spcAft>
              <a:buNone/>
            </a:pPr>
            <a:r>
              <a:rPr lang="en-GB" sz="1800" b="1"/>
              <a:t>SDGR, art. 11</a:t>
            </a:r>
            <a:endParaRPr sz="1800" b="1"/>
          </a:p>
          <a:p>
            <a:pPr marL="0" lvl="0" indent="0" algn="just" rtl="0">
              <a:spcBef>
                <a:spcPts val="400"/>
              </a:spcBef>
              <a:spcAft>
                <a:spcPts val="0"/>
              </a:spcAft>
              <a:buNone/>
            </a:pPr>
            <a:r>
              <a:rPr lang="en-GB" sz="1800" i="1"/>
              <a:t>[...] have access to a clear and user-friendly explanation of the following: (a) the type, purpose and expected results of the service offered</a:t>
            </a:r>
            <a:endParaRPr sz="1800" i="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pic>
        <p:nvPicPr>
          <p:cNvPr id="1409" name="Google Shape;1409;p114"/>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410" name="Google Shape;1410;p114"/>
          <p:cNvSpPr/>
          <p:nvPr/>
        </p:nvSpPr>
        <p:spPr>
          <a:xfrm>
            <a:off x="4744275" y="44906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Procedure</a:t>
            </a:r>
            <a:endParaRPr sz="800"/>
          </a:p>
        </p:txBody>
      </p:sp>
      <p:cxnSp>
        <p:nvCxnSpPr>
          <p:cNvPr id="1411" name="Google Shape;1411;p114"/>
          <p:cNvCxnSpPr>
            <a:endCxn id="1410" idx="0"/>
          </p:cNvCxnSpPr>
          <p:nvPr/>
        </p:nvCxnSpPr>
        <p:spPr>
          <a:xfrm rot="-5400000" flipH="1">
            <a:off x="3934575" y="3326600"/>
            <a:ext cx="1616400" cy="711600"/>
          </a:xfrm>
          <a:prstGeom prst="bentConnector3">
            <a:avLst>
              <a:gd name="adj1" fmla="val 500"/>
            </a:avLst>
          </a:prstGeom>
          <a:noFill/>
          <a:ln w="9525" cap="flat" cmpd="sng">
            <a:solidFill>
              <a:schemeClr val="dk2"/>
            </a:solidFill>
            <a:prstDash val="solid"/>
            <a:round/>
            <a:headEnd type="none" w="med" len="med"/>
            <a:tailEnd type="none" w="med" len="med"/>
          </a:ln>
        </p:spPr>
      </p:cxnSp>
      <p:cxnSp>
        <p:nvCxnSpPr>
          <p:cNvPr id="1412" name="Google Shape;1412;p114"/>
          <p:cNvCxnSpPr/>
          <p:nvPr/>
        </p:nvCxnSpPr>
        <p:spPr>
          <a:xfrm>
            <a:off x="5452875" y="4589600"/>
            <a:ext cx="359400" cy="0"/>
          </a:xfrm>
          <a:prstGeom prst="straightConnector1">
            <a:avLst/>
          </a:prstGeom>
          <a:noFill/>
          <a:ln w="9525" cap="flat" cmpd="sng">
            <a:solidFill>
              <a:schemeClr val="dk2"/>
            </a:solidFill>
            <a:prstDash val="solid"/>
            <a:round/>
            <a:headEnd type="none" w="med" len="med"/>
            <a:tailEnd type="none" w="med" len="med"/>
          </a:ln>
        </p:spPr>
      </p:cxnSp>
      <p:cxnSp>
        <p:nvCxnSpPr>
          <p:cNvPr id="1413" name="Google Shape;1413;p114"/>
          <p:cNvCxnSpPr/>
          <p:nvPr/>
        </p:nvCxnSpPr>
        <p:spPr>
          <a:xfrm>
            <a:off x="5804350" y="4597550"/>
            <a:ext cx="0" cy="159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114"/>
          <p:cNvCxnSpPr/>
          <p:nvPr/>
        </p:nvCxnSpPr>
        <p:spPr>
          <a:xfrm rot="10800000">
            <a:off x="5452625" y="4756775"/>
            <a:ext cx="359700" cy="0"/>
          </a:xfrm>
          <a:prstGeom prst="straightConnector1">
            <a:avLst/>
          </a:prstGeom>
          <a:noFill/>
          <a:ln w="9525" cap="flat" cmpd="sng">
            <a:solidFill>
              <a:schemeClr val="dk2"/>
            </a:solidFill>
            <a:prstDash val="solid"/>
            <a:round/>
            <a:headEnd type="none" w="med" len="med"/>
            <a:tailEnd type="triangle" w="med" len="med"/>
          </a:ln>
        </p:spPr>
      </p:cxnSp>
      <p:sp>
        <p:nvSpPr>
          <p:cNvPr id="1415" name="Google Shape;1415;p114"/>
          <p:cNvSpPr txBox="1"/>
          <p:nvPr/>
        </p:nvSpPr>
        <p:spPr>
          <a:xfrm>
            <a:off x="5381225" y="4384300"/>
            <a:ext cx="1122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follows</a:t>
            </a:r>
            <a:endParaRPr sz="800">
              <a:latin typeface="Verdana"/>
              <a:ea typeface="Verdana"/>
              <a:cs typeface="Verdana"/>
              <a:sym typeface="Verdana"/>
            </a:endParaRPr>
          </a:p>
        </p:txBody>
      </p:sp>
      <p:sp>
        <p:nvSpPr>
          <p:cNvPr id="1416" name="Google Shape;1416;p114"/>
          <p:cNvSpPr/>
          <p:nvPr/>
        </p:nvSpPr>
        <p:spPr>
          <a:xfrm>
            <a:off x="2898200" y="254775"/>
            <a:ext cx="711600" cy="65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4"/>
          <p:cNvSpPr/>
          <p:nvPr/>
        </p:nvSpPr>
        <p:spPr>
          <a:xfrm>
            <a:off x="6290050" y="1321700"/>
            <a:ext cx="1122600" cy="8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4"/>
          <p:cNvSpPr txBox="1"/>
          <p:nvPr/>
        </p:nvSpPr>
        <p:spPr>
          <a:xfrm>
            <a:off x="4326675" y="2676900"/>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is implemented by</a:t>
            </a:r>
            <a:endParaRPr sz="700">
              <a:latin typeface="Verdana"/>
              <a:ea typeface="Verdana"/>
              <a:cs typeface="Verdana"/>
              <a:sym typeface="Verdana"/>
            </a:endParaRPr>
          </a:p>
        </p:txBody>
      </p:sp>
      <p:cxnSp>
        <p:nvCxnSpPr>
          <p:cNvPr id="1419" name="Google Shape;1419;p114"/>
          <p:cNvCxnSpPr/>
          <p:nvPr/>
        </p:nvCxnSpPr>
        <p:spPr>
          <a:xfrm>
            <a:off x="5098575" y="4227850"/>
            <a:ext cx="0" cy="262800"/>
          </a:xfrm>
          <a:prstGeom prst="straightConnector1">
            <a:avLst/>
          </a:prstGeom>
          <a:noFill/>
          <a:ln w="9525" cap="flat" cmpd="sng">
            <a:solidFill>
              <a:schemeClr val="dk2"/>
            </a:solidFill>
            <a:prstDash val="solid"/>
            <a:round/>
            <a:headEnd type="none" w="med" len="med"/>
            <a:tailEnd type="triangle" w="med" len="med"/>
          </a:ln>
        </p:spPr>
      </p:cxnSp>
      <p:sp>
        <p:nvSpPr>
          <p:cNvPr id="1420" name="Google Shape;1420;p114"/>
          <p:cNvSpPr txBox="1"/>
          <p:nvPr/>
        </p:nvSpPr>
        <p:spPr>
          <a:xfrm>
            <a:off x="1451200" y="507400"/>
            <a:ext cx="4563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from</a:t>
            </a:r>
            <a:endParaRPr sz="700">
              <a:latin typeface="Verdana"/>
              <a:ea typeface="Verdana"/>
              <a:cs typeface="Verdana"/>
              <a:sym typeface="Verdana"/>
            </a:endParaRPr>
          </a:p>
        </p:txBody>
      </p:sp>
      <p:sp>
        <p:nvSpPr>
          <p:cNvPr id="1421" name="Google Shape;1421;p114"/>
          <p:cNvSpPr/>
          <p:nvPr/>
        </p:nvSpPr>
        <p:spPr>
          <a:xfrm>
            <a:off x="4888425" y="47951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sp>
        <p:nvSpPr>
          <p:cNvPr id="1422" name="Google Shape;1422;p114"/>
          <p:cNvSpPr/>
          <p:nvPr/>
        </p:nvSpPr>
        <p:spPr>
          <a:xfrm>
            <a:off x="0" y="0"/>
            <a:ext cx="9144000" cy="19710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423" name="Google Shape;1423;p114"/>
          <p:cNvSpPr/>
          <p:nvPr/>
        </p:nvSpPr>
        <p:spPr>
          <a:xfrm>
            <a:off x="0" y="1971000"/>
            <a:ext cx="2858400" cy="31725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424" name="Google Shape;1424;p114"/>
          <p:cNvSpPr/>
          <p:nvPr/>
        </p:nvSpPr>
        <p:spPr>
          <a:xfrm>
            <a:off x="6059150" y="1971000"/>
            <a:ext cx="3084900" cy="31725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graphicFrame>
        <p:nvGraphicFramePr>
          <p:cNvPr id="1425" name="Google Shape;1425;p114"/>
          <p:cNvGraphicFramePr/>
          <p:nvPr/>
        </p:nvGraphicFramePr>
        <p:xfrm>
          <a:off x="279525" y="207288"/>
          <a:ext cx="2618675" cy="747750"/>
        </p:xfrm>
        <a:graphic>
          <a:graphicData uri="http://schemas.openxmlformats.org/drawingml/2006/table">
            <a:tbl>
              <a:tblPr>
                <a:noFill/>
                <a:tableStyleId>{A319039B-6341-49BC-8BE6-2F5DA61127CF}</a:tableStyleId>
              </a:tblPr>
              <a:tblGrid>
                <a:gridCol w="1859375">
                  <a:extLst>
                    <a:ext uri="{9D8B030D-6E8A-4147-A177-3AD203B41FA5}">
                      <a16:colId xmlns:a16="http://schemas.microsoft.com/office/drawing/2014/main" val="20000"/>
                    </a:ext>
                  </a:extLst>
                </a:gridCol>
                <a:gridCol w="759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Concepts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Procedure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SDGR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Step of a procedure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 6,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pic>
        <p:nvPicPr>
          <p:cNvPr id="1430" name="Google Shape;1430;p115"/>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431" name="Google Shape;1431;p115"/>
          <p:cNvSpPr/>
          <p:nvPr/>
        </p:nvSpPr>
        <p:spPr>
          <a:xfrm>
            <a:off x="4744275" y="44906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Procedure</a:t>
            </a:r>
            <a:endParaRPr sz="800"/>
          </a:p>
        </p:txBody>
      </p:sp>
      <p:cxnSp>
        <p:nvCxnSpPr>
          <p:cNvPr id="1432" name="Google Shape;1432;p115"/>
          <p:cNvCxnSpPr>
            <a:endCxn id="1431" idx="0"/>
          </p:cNvCxnSpPr>
          <p:nvPr/>
        </p:nvCxnSpPr>
        <p:spPr>
          <a:xfrm rot="-5400000" flipH="1">
            <a:off x="3934575" y="3326600"/>
            <a:ext cx="1616400" cy="711600"/>
          </a:xfrm>
          <a:prstGeom prst="bentConnector3">
            <a:avLst>
              <a:gd name="adj1" fmla="val 500"/>
            </a:avLst>
          </a:prstGeom>
          <a:noFill/>
          <a:ln w="9525" cap="flat" cmpd="sng">
            <a:solidFill>
              <a:schemeClr val="dk2"/>
            </a:solidFill>
            <a:prstDash val="solid"/>
            <a:round/>
            <a:headEnd type="none" w="med" len="med"/>
            <a:tailEnd type="none" w="med" len="med"/>
          </a:ln>
        </p:spPr>
      </p:cxnSp>
      <p:cxnSp>
        <p:nvCxnSpPr>
          <p:cNvPr id="1433" name="Google Shape;1433;p115"/>
          <p:cNvCxnSpPr/>
          <p:nvPr/>
        </p:nvCxnSpPr>
        <p:spPr>
          <a:xfrm>
            <a:off x="5452875" y="4589600"/>
            <a:ext cx="359400" cy="0"/>
          </a:xfrm>
          <a:prstGeom prst="straightConnector1">
            <a:avLst/>
          </a:prstGeom>
          <a:noFill/>
          <a:ln w="9525" cap="flat" cmpd="sng">
            <a:solidFill>
              <a:schemeClr val="dk2"/>
            </a:solidFill>
            <a:prstDash val="solid"/>
            <a:round/>
            <a:headEnd type="none" w="med" len="med"/>
            <a:tailEnd type="none" w="med" len="med"/>
          </a:ln>
        </p:spPr>
      </p:cxnSp>
      <p:cxnSp>
        <p:nvCxnSpPr>
          <p:cNvPr id="1434" name="Google Shape;1434;p115"/>
          <p:cNvCxnSpPr/>
          <p:nvPr/>
        </p:nvCxnSpPr>
        <p:spPr>
          <a:xfrm>
            <a:off x="5804350" y="4597550"/>
            <a:ext cx="0" cy="159300"/>
          </a:xfrm>
          <a:prstGeom prst="straightConnector1">
            <a:avLst/>
          </a:prstGeom>
          <a:noFill/>
          <a:ln w="9525" cap="flat" cmpd="sng">
            <a:solidFill>
              <a:schemeClr val="dk2"/>
            </a:solidFill>
            <a:prstDash val="solid"/>
            <a:round/>
            <a:headEnd type="none" w="med" len="med"/>
            <a:tailEnd type="none" w="med" len="med"/>
          </a:ln>
        </p:spPr>
      </p:cxnSp>
      <p:cxnSp>
        <p:nvCxnSpPr>
          <p:cNvPr id="1435" name="Google Shape;1435;p115"/>
          <p:cNvCxnSpPr/>
          <p:nvPr/>
        </p:nvCxnSpPr>
        <p:spPr>
          <a:xfrm rot="10800000">
            <a:off x="5452625" y="4756775"/>
            <a:ext cx="359700" cy="0"/>
          </a:xfrm>
          <a:prstGeom prst="straightConnector1">
            <a:avLst/>
          </a:prstGeom>
          <a:noFill/>
          <a:ln w="9525" cap="flat" cmpd="sng">
            <a:solidFill>
              <a:schemeClr val="dk2"/>
            </a:solidFill>
            <a:prstDash val="solid"/>
            <a:round/>
            <a:headEnd type="none" w="med" len="med"/>
            <a:tailEnd type="triangle" w="med" len="med"/>
          </a:ln>
        </p:spPr>
      </p:cxnSp>
      <p:sp>
        <p:nvSpPr>
          <p:cNvPr id="1436" name="Google Shape;1436;p115"/>
          <p:cNvSpPr txBox="1"/>
          <p:nvPr/>
        </p:nvSpPr>
        <p:spPr>
          <a:xfrm>
            <a:off x="5381225" y="4384300"/>
            <a:ext cx="1122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follows</a:t>
            </a:r>
            <a:endParaRPr sz="800">
              <a:latin typeface="Verdana"/>
              <a:ea typeface="Verdana"/>
              <a:cs typeface="Verdana"/>
              <a:sym typeface="Verdana"/>
            </a:endParaRPr>
          </a:p>
        </p:txBody>
      </p:sp>
      <p:sp>
        <p:nvSpPr>
          <p:cNvPr id="1437" name="Google Shape;1437;p115"/>
          <p:cNvSpPr/>
          <p:nvPr/>
        </p:nvSpPr>
        <p:spPr>
          <a:xfrm>
            <a:off x="2898200" y="254775"/>
            <a:ext cx="711600" cy="65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5"/>
          <p:cNvSpPr/>
          <p:nvPr/>
        </p:nvSpPr>
        <p:spPr>
          <a:xfrm>
            <a:off x="6290050" y="1321700"/>
            <a:ext cx="1122600" cy="8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5"/>
          <p:cNvSpPr txBox="1"/>
          <p:nvPr/>
        </p:nvSpPr>
        <p:spPr>
          <a:xfrm>
            <a:off x="4326675" y="2676900"/>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is implemented by</a:t>
            </a:r>
            <a:endParaRPr sz="700">
              <a:latin typeface="Verdana"/>
              <a:ea typeface="Verdana"/>
              <a:cs typeface="Verdana"/>
              <a:sym typeface="Verdana"/>
            </a:endParaRPr>
          </a:p>
        </p:txBody>
      </p:sp>
      <p:cxnSp>
        <p:nvCxnSpPr>
          <p:cNvPr id="1440" name="Google Shape;1440;p115"/>
          <p:cNvCxnSpPr/>
          <p:nvPr/>
        </p:nvCxnSpPr>
        <p:spPr>
          <a:xfrm>
            <a:off x="5098575" y="4227850"/>
            <a:ext cx="0" cy="262800"/>
          </a:xfrm>
          <a:prstGeom prst="straightConnector1">
            <a:avLst/>
          </a:prstGeom>
          <a:noFill/>
          <a:ln w="9525" cap="flat" cmpd="sng">
            <a:solidFill>
              <a:schemeClr val="dk2"/>
            </a:solidFill>
            <a:prstDash val="solid"/>
            <a:round/>
            <a:headEnd type="none" w="med" len="med"/>
            <a:tailEnd type="triangle" w="med" len="med"/>
          </a:ln>
        </p:spPr>
      </p:cxnSp>
      <p:sp>
        <p:nvSpPr>
          <p:cNvPr id="1441" name="Google Shape;1441;p115"/>
          <p:cNvSpPr txBox="1"/>
          <p:nvPr/>
        </p:nvSpPr>
        <p:spPr>
          <a:xfrm>
            <a:off x="1451200" y="507400"/>
            <a:ext cx="4563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from</a:t>
            </a:r>
            <a:endParaRPr sz="700">
              <a:latin typeface="Verdana"/>
              <a:ea typeface="Verdana"/>
              <a:cs typeface="Verdana"/>
              <a:sym typeface="Verdana"/>
            </a:endParaRPr>
          </a:p>
        </p:txBody>
      </p:sp>
      <p:sp>
        <p:nvSpPr>
          <p:cNvPr id="1442" name="Google Shape;1442;p115"/>
          <p:cNvSpPr/>
          <p:nvPr/>
        </p:nvSpPr>
        <p:spPr>
          <a:xfrm>
            <a:off x="4888425" y="47951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sp>
        <p:nvSpPr>
          <p:cNvPr id="1443" name="Google Shape;1443;p115"/>
          <p:cNvSpPr/>
          <p:nvPr/>
        </p:nvSpPr>
        <p:spPr>
          <a:xfrm>
            <a:off x="4522450" y="0"/>
            <a:ext cx="4621500" cy="51435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444" name="Google Shape;1444;p115"/>
          <p:cNvSpPr/>
          <p:nvPr/>
        </p:nvSpPr>
        <p:spPr>
          <a:xfrm>
            <a:off x="621050" y="8451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Feedback</a:t>
            </a:r>
            <a:endParaRPr sz="800"/>
          </a:p>
        </p:txBody>
      </p:sp>
      <p:cxnSp>
        <p:nvCxnSpPr>
          <p:cNvPr id="1445" name="Google Shape;1445;p115"/>
          <p:cNvCxnSpPr>
            <a:stCxn id="1444" idx="3"/>
          </p:cNvCxnSpPr>
          <p:nvPr/>
        </p:nvCxnSpPr>
        <p:spPr>
          <a:xfrm>
            <a:off x="1329650" y="1020300"/>
            <a:ext cx="2396700" cy="1248900"/>
          </a:xfrm>
          <a:prstGeom prst="bentConnector3">
            <a:avLst>
              <a:gd name="adj1" fmla="val 100329"/>
            </a:avLst>
          </a:prstGeom>
          <a:noFill/>
          <a:ln w="9525" cap="flat" cmpd="sng">
            <a:solidFill>
              <a:schemeClr val="dk2"/>
            </a:solidFill>
            <a:prstDash val="solid"/>
            <a:round/>
            <a:headEnd type="none" w="med" len="med"/>
            <a:tailEnd type="none" w="med" len="med"/>
          </a:ln>
        </p:spPr>
      </p:cxnSp>
      <p:sp>
        <p:nvSpPr>
          <p:cNvPr id="1446" name="Google Shape;1446;p115"/>
          <p:cNvSpPr/>
          <p:nvPr/>
        </p:nvSpPr>
        <p:spPr>
          <a:xfrm>
            <a:off x="621050" y="18889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Obstacle</a:t>
            </a:r>
            <a:endParaRPr sz="800"/>
          </a:p>
        </p:txBody>
      </p:sp>
      <p:sp>
        <p:nvSpPr>
          <p:cNvPr id="1447" name="Google Shape;1447;p115"/>
          <p:cNvSpPr/>
          <p:nvPr/>
        </p:nvSpPr>
        <p:spPr>
          <a:xfrm>
            <a:off x="43500" y="13933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Quality</a:t>
            </a:r>
            <a:endParaRPr sz="800"/>
          </a:p>
        </p:txBody>
      </p:sp>
      <p:cxnSp>
        <p:nvCxnSpPr>
          <p:cNvPr id="1448" name="Google Shape;1448;p115"/>
          <p:cNvCxnSpPr>
            <a:stCxn id="1444" idx="2"/>
            <a:endCxn id="1446" idx="0"/>
          </p:cNvCxnSpPr>
          <p:nvPr/>
        </p:nvCxnSpPr>
        <p:spPr>
          <a:xfrm rot="-5400000" flipH="1">
            <a:off x="628850" y="1542000"/>
            <a:ext cx="693600" cy="6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449" name="Google Shape;1449;p115"/>
          <p:cNvCxnSpPr>
            <a:stCxn id="1444" idx="1"/>
            <a:endCxn id="1447" idx="0"/>
          </p:cNvCxnSpPr>
          <p:nvPr/>
        </p:nvCxnSpPr>
        <p:spPr>
          <a:xfrm flipH="1">
            <a:off x="397850" y="1020300"/>
            <a:ext cx="223200" cy="373200"/>
          </a:xfrm>
          <a:prstGeom prst="bentConnector2">
            <a:avLst/>
          </a:prstGeom>
          <a:noFill/>
          <a:ln w="9525" cap="flat" cmpd="sng">
            <a:solidFill>
              <a:schemeClr val="dk2"/>
            </a:solidFill>
            <a:prstDash val="solid"/>
            <a:round/>
            <a:headEnd type="none" w="med" len="med"/>
            <a:tailEnd type="none" w="med" len="med"/>
          </a:ln>
        </p:spPr>
      </p:cxnSp>
      <p:cxnSp>
        <p:nvCxnSpPr>
          <p:cNvPr id="1450" name="Google Shape;1450;p115"/>
          <p:cNvCxnSpPr>
            <a:stCxn id="1447" idx="2"/>
            <a:endCxn id="1446" idx="1"/>
          </p:cNvCxnSpPr>
          <p:nvPr/>
        </p:nvCxnSpPr>
        <p:spPr>
          <a:xfrm rot="-5400000" flipH="1">
            <a:off x="349200" y="1792350"/>
            <a:ext cx="320400" cy="223200"/>
          </a:xfrm>
          <a:prstGeom prst="bentConnector2">
            <a:avLst/>
          </a:prstGeom>
          <a:noFill/>
          <a:ln w="9525" cap="flat" cmpd="sng">
            <a:solidFill>
              <a:schemeClr val="dk2"/>
            </a:solidFill>
            <a:prstDash val="solid"/>
            <a:round/>
            <a:headEnd type="none" w="med" len="med"/>
            <a:tailEnd type="none" w="med" len="med"/>
          </a:ln>
        </p:spPr>
      </p:cxnSp>
      <p:cxnSp>
        <p:nvCxnSpPr>
          <p:cNvPr id="1451" name="Google Shape;1451;p115"/>
          <p:cNvCxnSpPr/>
          <p:nvPr/>
        </p:nvCxnSpPr>
        <p:spPr>
          <a:xfrm>
            <a:off x="1329650" y="2064150"/>
            <a:ext cx="2165700" cy="221100"/>
          </a:xfrm>
          <a:prstGeom prst="bentConnector3">
            <a:avLst>
              <a:gd name="adj1" fmla="val 100000"/>
            </a:avLst>
          </a:prstGeom>
          <a:noFill/>
          <a:ln w="9525" cap="flat" cmpd="sng">
            <a:solidFill>
              <a:schemeClr val="dk2"/>
            </a:solidFill>
            <a:prstDash val="solid"/>
            <a:round/>
            <a:headEnd type="none" w="med" len="med"/>
            <a:tailEnd type="none" w="med" len="med"/>
          </a:ln>
        </p:spPr>
      </p:cxnSp>
      <p:sp>
        <p:nvSpPr>
          <p:cNvPr id="1452" name="Google Shape;1452;p115"/>
          <p:cNvSpPr/>
          <p:nvPr/>
        </p:nvSpPr>
        <p:spPr>
          <a:xfrm>
            <a:off x="1199200" y="7682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15"/>
          <p:cNvSpPr/>
          <p:nvPr/>
        </p:nvSpPr>
        <p:spPr>
          <a:xfrm>
            <a:off x="1199200" y="1756613"/>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15"/>
          <p:cNvSpPr/>
          <p:nvPr/>
        </p:nvSpPr>
        <p:spPr>
          <a:xfrm>
            <a:off x="621050" y="12908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5" name="Google Shape;1455;p115"/>
          <p:cNvCxnSpPr/>
          <p:nvPr/>
        </p:nvCxnSpPr>
        <p:spPr>
          <a:xfrm rot="10800000">
            <a:off x="1309800" y="2064150"/>
            <a:ext cx="359700" cy="0"/>
          </a:xfrm>
          <a:prstGeom prst="straightConnector1">
            <a:avLst/>
          </a:prstGeom>
          <a:noFill/>
          <a:ln w="9525" cap="flat" cmpd="sng">
            <a:solidFill>
              <a:schemeClr val="dk2"/>
            </a:solidFill>
            <a:prstDash val="solid"/>
            <a:round/>
            <a:headEnd type="none" w="med" len="med"/>
            <a:tailEnd type="triangle" w="med" len="med"/>
          </a:ln>
        </p:spPr>
      </p:cxnSp>
      <p:cxnSp>
        <p:nvCxnSpPr>
          <p:cNvPr id="1456" name="Google Shape;1456;p115"/>
          <p:cNvCxnSpPr>
            <a:stCxn id="1444" idx="2"/>
          </p:cNvCxnSpPr>
          <p:nvPr/>
        </p:nvCxnSpPr>
        <p:spPr>
          <a:xfrm flipH="1">
            <a:off x="964250" y="1195500"/>
            <a:ext cx="11100" cy="717900"/>
          </a:xfrm>
          <a:prstGeom prst="straightConnector1">
            <a:avLst/>
          </a:prstGeom>
          <a:noFill/>
          <a:ln w="9525" cap="flat" cmpd="sng">
            <a:solidFill>
              <a:schemeClr val="dk2"/>
            </a:solidFill>
            <a:prstDash val="solid"/>
            <a:round/>
            <a:headEnd type="none" w="med" len="med"/>
            <a:tailEnd type="triangle" w="med" len="med"/>
          </a:ln>
        </p:spPr>
      </p:cxnSp>
      <p:sp>
        <p:nvSpPr>
          <p:cNvPr id="1457" name="Google Shape;1457;p115"/>
          <p:cNvSpPr txBox="1"/>
          <p:nvPr/>
        </p:nvSpPr>
        <p:spPr>
          <a:xfrm>
            <a:off x="925850" y="15630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sp>
        <p:nvSpPr>
          <p:cNvPr id="1458" name="Google Shape;1458;p115"/>
          <p:cNvSpPr txBox="1"/>
          <p:nvPr/>
        </p:nvSpPr>
        <p:spPr>
          <a:xfrm>
            <a:off x="316250" y="1105875"/>
            <a:ext cx="3597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459" name="Google Shape;1459;p115"/>
          <p:cNvCxnSpPr/>
          <p:nvPr/>
        </p:nvCxnSpPr>
        <p:spPr>
          <a:xfrm>
            <a:off x="402350" y="1025600"/>
            <a:ext cx="0" cy="372300"/>
          </a:xfrm>
          <a:prstGeom prst="straightConnector1">
            <a:avLst/>
          </a:prstGeom>
          <a:noFill/>
          <a:ln w="9525" cap="flat" cmpd="sng">
            <a:solidFill>
              <a:schemeClr val="dk2"/>
            </a:solidFill>
            <a:prstDash val="solid"/>
            <a:round/>
            <a:headEnd type="none" w="med" len="med"/>
            <a:tailEnd type="triangle" w="med" len="med"/>
          </a:ln>
        </p:spPr>
      </p:cxnSp>
      <p:cxnSp>
        <p:nvCxnSpPr>
          <p:cNvPr id="1460" name="Google Shape;1460;p115"/>
          <p:cNvCxnSpPr/>
          <p:nvPr/>
        </p:nvCxnSpPr>
        <p:spPr>
          <a:xfrm>
            <a:off x="423650" y="20602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461" name="Google Shape;1461;p115"/>
          <p:cNvCxnSpPr/>
          <p:nvPr/>
        </p:nvCxnSpPr>
        <p:spPr>
          <a:xfrm>
            <a:off x="2667300" y="5811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462" name="Google Shape;1462;p115"/>
          <p:cNvCxnSpPr/>
          <p:nvPr/>
        </p:nvCxnSpPr>
        <p:spPr>
          <a:xfrm rot="-5400000">
            <a:off x="1715600" y="-162450"/>
            <a:ext cx="267300" cy="1747800"/>
          </a:xfrm>
          <a:prstGeom prst="bentConnector2">
            <a:avLst/>
          </a:prstGeom>
          <a:noFill/>
          <a:ln w="9525" cap="flat" cmpd="sng">
            <a:solidFill>
              <a:schemeClr val="dk2"/>
            </a:solidFill>
            <a:prstDash val="solid"/>
            <a:round/>
            <a:headEnd type="none" w="med" len="med"/>
            <a:tailEnd type="none" w="med" len="med"/>
          </a:ln>
        </p:spPr>
      </p:cxnSp>
      <p:sp>
        <p:nvSpPr>
          <p:cNvPr id="1463" name="Google Shape;1463;p115"/>
          <p:cNvSpPr txBox="1"/>
          <p:nvPr/>
        </p:nvSpPr>
        <p:spPr>
          <a:xfrm>
            <a:off x="1375000" y="1982825"/>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resolves</a:t>
            </a:r>
            <a:endParaRPr sz="700">
              <a:latin typeface="Verdana"/>
              <a:ea typeface="Verdana"/>
              <a:cs typeface="Verdana"/>
              <a:sym typeface="Verdana"/>
            </a:endParaRPr>
          </a:p>
        </p:txBody>
      </p:sp>
      <p:sp>
        <p:nvSpPr>
          <p:cNvPr id="1464" name="Google Shape;1464;p115"/>
          <p:cNvSpPr txBox="1"/>
          <p:nvPr/>
        </p:nvSpPr>
        <p:spPr>
          <a:xfrm>
            <a:off x="3726350" y="20138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465" name="Google Shape;1465;p115"/>
          <p:cNvCxnSpPr/>
          <p:nvPr/>
        </p:nvCxnSpPr>
        <p:spPr>
          <a:xfrm>
            <a:off x="3707400" y="2107600"/>
            <a:ext cx="0" cy="186900"/>
          </a:xfrm>
          <a:prstGeom prst="straightConnector1">
            <a:avLst/>
          </a:prstGeom>
          <a:noFill/>
          <a:ln w="9525" cap="flat" cmpd="sng">
            <a:solidFill>
              <a:schemeClr val="dk2"/>
            </a:solidFill>
            <a:prstDash val="solid"/>
            <a:round/>
            <a:headEnd type="none" w="med" len="med"/>
            <a:tailEnd type="triangle" w="med" len="med"/>
          </a:ln>
        </p:spPr>
      </p:cxnSp>
      <p:sp>
        <p:nvSpPr>
          <p:cNvPr id="1466" name="Google Shape;1466;p115"/>
          <p:cNvSpPr/>
          <p:nvPr/>
        </p:nvSpPr>
        <p:spPr>
          <a:xfrm>
            <a:off x="45950" y="2793500"/>
            <a:ext cx="708600" cy="579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b="1">
                <a:latin typeface="Verdana"/>
                <a:ea typeface="Verdana"/>
                <a:cs typeface="Verdana"/>
                <a:sym typeface="Verdana"/>
              </a:rPr>
              <a:t>FEEDBACK</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VOCABULARY</a:t>
            </a:r>
            <a:endParaRPr sz="600">
              <a:solidFill>
                <a:srgbClr val="FFFFFF"/>
              </a:solidFill>
              <a:latin typeface="Verdana"/>
              <a:ea typeface="Verdana"/>
              <a:cs typeface="Verdana"/>
              <a:sym typeface="Verdana"/>
            </a:endParaRPr>
          </a:p>
        </p:txBody>
      </p:sp>
      <p:sp>
        <p:nvSpPr>
          <p:cNvPr id="1467" name="Google Shape;1467;p115"/>
          <p:cNvSpPr/>
          <p:nvPr/>
        </p:nvSpPr>
        <p:spPr>
          <a:xfrm>
            <a:off x="696950" y="29569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15"/>
          <p:cNvSpPr/>
          <p:nvPr/>
        </p:nvSpPr>
        <p:spPr>
          <a:xfrm>
            <a:off x="0" y="3503350"/>
            <a:ext cx="4522500" cy="16401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graphicFrame>
        <p:nvGraphicFramePr>
          <p:cNvPr id="1469" name="Google Shape;1469;p115"/>
          <p:cNvGraphicFramePr/>
          <p:nvPr/>
        </p:nvGraphicFramePr>
        <p:xfrm>
          <a:off x="5308725" y="244063"/>
          <a:ext cx="2618675" cy="953725"/>
        </p:xfrm>
        <a:graphic>
          <a:graphicData uri="http://schemas.openxmlformats.org/drawingml/2006/table">
            <a:tbl>
              <a:tblPr>
                <a:noFill/>
                <a:tableStyleId>{A319039B-6341-49BC-8BE6-2F5DA61127CF}</a:tableStyleId>
              </a:tblPr>
              <a:tblGrid>
                <a:gridCol w="1859375">
                  <a:extLst>
                    <a:ext uri="{9D8B030D-6E8A-4147-A177-3AD203B41FA5}">
                      <a16:colId xmlns:a16="http://schemas.microsoft.com/office/drawing/2014/main" val="20000"/>
                    </a:ext>
                  </a:extLst>
                </a:gridCol>
                <a:gridCol w="759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Concepts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Feedback</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 1</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Obstacle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GB" sz="900">
                          <a:solidFill>
                            <a:schemeClr val="dk1"/>
                          </a:solidFill>
                          <a:latin typeface="Verdana"/>
                          <a:ea typeface="Verdana"/>
                          <a:cs typeface="Verdana"/>
                          <a:sym typeface="Verdana"/>
                        </a:rPr>
                        <a:t>Art. 1</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Appeal</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Art. 10</a:t>
                      </a:r>
                      <a:endParaRPr sz="900">
                        <a:solidFill>
                          <a:schemeClr val="dk1"/>
                        </a:solidFill>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bl>
          </a:graphicData>
        </a:graphic>
      </p:graphicFrame>
      <p:sp>
        <p:nvSpPr>
          <p:cNvPr id="1470" name="Google Shape;1470;p115"/>
          <p:cNvSpPr/>
          <p:nvPr/>
        </p:nvSpPr>
        <p:spPr>
          <a:xfrm>
            <a:off x="181800" y="2294511"/>
            <a:ext cx="432000" cy="432000"/>
          </a:xfrm>
          <a:custGeom>
            <a:avLst/>
            <a:gdLst/>
            <a:ahLst/>
            <a:cxnLst/>
            <a:rect l="l" t="t" r="r" b="b"/>
            <a:pathLst>
              <a:path w="120000" h="120000" extrusionOk="0">
                <a:moveTo>
                  <a:pt x="47037" y="71481"/>
                </a:moveTo>
                <a:cubicBezTo>
                  <a:pt x="50000" y="74444"/>
                  <a:pt x="50000" y="74444"/>
                  <a:pt x="50000" y="74444"/>
                </a:cubicBezTo>
                <a:cubicBezTo>
                  <a:pt x="50000" y="85185"/>
                  <a:pt x="50000" y="85185"/>
                  <a:pt x="50000" y="85185"/>
                </a:cubicBezTo>
                <a:cubicBezTo>
                  <a:pt x="48148" y="87037"/>
                  <a:pt x="46666" y="88888"/>
                  <a:pt x="45925" y="91111"/>
                </a:cubicBezTo>
                <a:cubicBezTo>
                  <a:pt x="27037" y="91111"/>
                  <a:pt x="27037" y="91111"/>
                  <a:pt x="27037" y="91111"/>
                </a:cubicBezTo>
                <a:cubicBezTo>
                  <a:pt x="39259" y="79259"/>
                  <a:pt x="39259" y="79259"/>
                  <a:pt x="39259" y="79259"/>
                </a:cubicBezTo>
                <a:cubicBezTo>
                  <a:pt x="44074" y="84444"/>
                  <a:pt x="44074" y="84444"/>
                  <a:pt x="44074" y="84444"/>
                </a:cubicBezTo>
                <a:cubicBezTo>
                  <a:pt x="44814" y="85185"/>
                  <a:pt x="45185" y="85185"/>
                  <a:pt x="45925" y="85185"/>
                </a:cubicBezTo>
                <a:cubicBezTo>
                  <a:pt x="46666" y="85185"/>
                  <a:pt x="47037" y="85185"/>
                  <a:pt x="47407" y="84444"/>
                </a:cubicBezTo>
                <a:cubicBezTo>
                  <a:pt x="48518" y="83703"/>
                  <a:pt x="48518" y="82222"/>
                  <a:pt x="47407" y="81111"/>
                </a:cubicBezTo>
                <a:cubicBezTo>
                  <a:pt x="42222" y="75925"/>
                  <a:pt x="42222" y="75925"/>
                  <a:pt x="42222" y="75925"/>
                </a:cubicBezTo>
                <a:lnTo>
                  <a:pt x="47037" y="71481"/>
                </a:lnTo>
                <a:close/>
                <a:moveTo>
                  <a:pt x="93703" y="24814"/>
                </a:moveTo>
                <a:cubicBezTo>
                  <a:pt x="93703" y="91111"/>
                  <a:pt x="93703" y="91111"/>
                  <a:pt x="93703" y="91111"/>
                </a:cubicBezTo>
                <a:cubicBezTo>
                  <a:pt x="71111" y="91111"/>
                  <a:pt x="71111" y="91111"/>
                  <a:pt x="71111" y="91111"/>
                </a:cubicBezTo>
                <a:cubicBezTo>
                  <a:pt x="70370" y="89259"/>
                  <a:pt x="69259" y="87407"/>
                  <a:pt x="67777" y="85925"/>
                </a:cubicBezTo>
                <a:cubicBezTo>
                  <a:pt x="67777" y="85925"/>
                  <a:pt x="67407" y="85555"/>
                  <a:pt x="67037" y="85185"/>
                </a:cubicBezTo>
                <a:cubicBezTo>
                  <a:pt x="67037" y="83703"/>
                  <a:pt x="67037" y="83703"/>
                  <a:pt x="67037" y="83703"/>
                </a:cubicBezTo>
                <a:cubicBezTo>
                  <a:pt x="86296" y="83703"/>
                  <a:pt x="86296" y="83703"/>
                  <a:pt x="86296" y="83703"/>
                </a:cubicBezTo>
                <a:cubicBezTo>
                  <a:pt x="86296" y="56296"/>
                  <a:pt x="86296" y="56296"/>
                  <a:pt x="86296" y="56296"/>
                </a:cubicBezTo>
                <a:cubicBezTo>
                  <a:pt x="67037" y="75185"/>
                  <a:pt x="67037" y="75185"/>
                  <a:pt x="67037" y="75185"/>
                </a:cubicBezTo>
                <a:cubicBezTo>
                  <a:pt x="67037" y="60370"/>
                  <a:pt x="67037" y="60370"/>
                  <a:pt x="67037" y="60370"/>
                </a:cubicBezTo>
                <a:cubicBezTo>
                  <a:pt x="67777" y="61111"/>
                  <a:pt x="67777" y="61111"/>
                  <a:pt x="67777" y="61111"/>
                </a:cubicBezTo>
                <a:cubicBezTo>
                  <a:pt x="68148" y="61481"/>
                  <a:pt x="68888" y="61851"/>
                  <a:pt x="69259" y="61851"/>
                </a:cubicBezTo>
                <a:cubicBezTo>
                  <a:pt x="70000" y="61851"/>
                  <a:pt x="70740" y="61481"/>
                  <a:pt x="71111" y="61111"/>
                </a:cubicBezTo>
                <a:cubicBezTo>
                  <a:pt x="72222" y="60000"/>
                  <a:pt x="72222" y="58518"/>
                  <a:pt x="71111" y="57777"/>
                </a:cubicBezTo>
                <a:cubicBezTo>
                  <a:pt x="67037" y="53703"/>
                  <a:pt x="67037" y="53703"/>
                  <a:pt x="67037" y="53703"/>
                </a:cubicBezTo>
                <a:cubicBezTo>
                  <a:pt x="67037" y="51481"/>
                  <a:pt x="67037" y="51481"/>
                  <a:pt x="67037" y="51481"/>
                </a:cubicBezTo>
                <a:cubicBezTo>
                  <a:pt x="70370" y="48148"/>
                  <a:pt x="70370" y="48148"/>
                  <a:pt x="70370" y="48148"/>
                </a:cubicBezTo>
                <a:cubicBezTo>
                  <a:pt x="75555" y="53333"/>
                  <a:pt x="75555" y="53333"/>
                  <a:pt x="75555" y="53333"/>
                </a:cubicBezTo>
                <a:cubicBezTo>
                  <a:pt x="75925" y="53703"/>
                  <a:pt x="76666" y="53703"/>
                  <a:pt x="77407" y="53703"/>
                </a:cubicBezTo>
                <a:cubicBezTo>
                  <a:pt x="77777" y="53703"/>
                  <a:pt x="78518" y="53703"/>
                  <a:pt x="78888" y="53333"/>
                </a:cubicBezTo>
                <a:cubicBezTo>
                  <a:pt x="80000" y="52222"/>
                  <a:pt x="80000" y="50740"/>
                  <a:pt x="78888" y="49629"/>
                </a:cubicBezTo>
                <a:cubicBezTo>
                  <a:pt x="73703" y="44814"/>
                  <a:pt x="73703" y="44814"/>
                  <a:pt x="73703" y="44814"/>
                </a:cubicBezTo>
                <a:cubicBezTo>
                  <a:pt x="78148" y="40370"/>
                  <a:pt x="78148" y="40370"/>
                  <a:pt x="78148" y="40370"/>
                </a:cubicBezTo>
                <a:cubicBezTo>
                  <a:pt x="83333" y="45555"/>
                  <a:pt x="83333" y="45555"/>
                  <a:pt x="83333" y="45555"/>
                </a:cubicBezTo>
                <a:cubicBezTo>
                  <a:pt x="84074" y="45925"/>
                  <a:pt x="84444" y="45925"/>
                  <a:pt x="85185" y="45925"/>
                </a:cubicBezTo>
                <a:cubicBezTo>
                  <a:pt x="85555" y="45925"/>
                  <a:pt x="86296" y="45925"/>
                  <a:pt x="86666" y="45555"/>
                </a:cubicBezTo>
                <a:cubicBezTo>
                  <a:pt x="87777" y="44444"/>
                  <a:pt x="87777" y="42962"/>
                  <a:pt x="86666" y="41851"/>
                </a:cubicBezTo>
                <a:cubicBezTo>
                  <a:pt x="81481" y="37037"/>
                  <a:pt x="81481" y="37037"/>
                  <a:pt x="81481" y="37037"/>
                </a:cubicBezTo>
                <a:lnTo>
                  <a:pt x="93703" y="24814"/>
                </a:lnTo>
                <a:close/>
                <a:moveTo>
                  <a:pt x="61111" y="98148"/>
                </a:moveTo>
                <a:cubicBezTo>
                  <a:pt x="60370" y="98888"/>
                  <a:pt x="59629" y="99259"/>
                  <a:pt x="58518" y="99259"/>
                </a:cubicBezTo>
                <a:cubicBezTo>
                  <a:pt x="57407" y="99259"/>
                  <a:pt x="56296" y="98888"/>
                  <a:pt x="55925" y="98148"/>
                </a:cubicBezTo>
                <a:cubicBezTo>
                  <a:pt x="55185" y="97407"/>
                  <a:pt x="54814" y="96666"/>
                  <a:pt x="54814" y="95555"/>
                </a:cubicBezTo>
                <a:cubicBezTo>
                  <a:pt x="54814" y="94444"/>
                  <a:pt x="55185" y="93703"/>
                  <a:pt x="55925" y="92962"/>
                </a:cubicBezTo>
                <a:cubicBezTo>
                  <a:pt x="56296" y="92222"/>
                  <a:pt x="57407" y="91851"/>
                  <a:pt x="58518" y="91851"/>
                </a:cubicBezTo>
                <a:cubicBezTo>
                  <a:pt x="59629" y="91851"/>
                  <a:pt x="60370" y="92222"/>
                  <a:pt x="61111" y="92962"/>
                </a:cubicBezTo>
                <a:cubicBezTo>
                  <a:pt x="61851" y="93703"/>
                  <a:pt x="62222" y="94444"/>
                  <a:pt x="62222" y="95555"/>
                </a:cubicBezTo>
                <a:cubicBezTo>
                  <a:pt x="62222" y="96666"/>
                  <a:pt x="61851" y="97407"/>
                  <a:pt x="61111" y="98148"/>
                </a:cubicBezTo>
                <a:close/>
                <a:moveTo>
                  <a:pt x="64444" y="89259"/>
                </a:moveTo>
                <a:cubicBezTo>
                  <a:pt x="63703" y="88888"/>
                  <a:pt x="62962" y="88148"/>
                  <a:pt x="62222" y="87777"/>
                </a:cubicBezTo>
                <a:cubicBezTo>
                  <a:pt x="62222" y="87407"/>
                  <a:pt x="62222" y="87037"/>
                  <a:pt x="62222" y="87037"/>
                </a:cubicBezTo>
                <a:cubicBezTo>
                  <a:pt x="62222" y="39259"/>
                  <a:pt x="62222" y="39259"/>
                  <a:pt x="62222" y="39259"/>
                </a:cubicBezTo>
                <a:cubicBezTo>
                  <a:pt x="67407" y="37777"/>
                  <a:pt x="71111" y="32962"/>
                  <a:pt x="71111" y="27037"/>
                </a:cubicBezTo>
                <a:cubicBezTo>
                  <a:pt x="71111" y="22222"/>
                  <a:pt x="68888" y="18148"/>
                  <a:pt x="64814" y="15925"/>
                </a:cubicBezTo>
                <a:cubicBezTo>
                  <a:pt x="64814" y="27037"/>
                  <a:pt x="64814" y="27037"/>
                  <a:pt x="64814" y="27037"/>
                </a:cubicBezTo>
                <a:cubicBezTo>
                  <a:pt x="52222" y="27037"/>
                  <a:pt x="52222" y="27037"/>
                  <a:pt x="52222" y="27037"/>
                </a:cubicBezTo>
                <a:cubicBezTo>
                  <a:pt x="52222" y="15925"/>
                  <a:pt x="52222" y="15925"/>
                  <a:pt x="52222" y="15925"/>
                </a:cubicBezTo>
                <a:cubicBezTo>
                  <a:pt x="48148" y="18148"/>
                  <a:pt x="45555" y="22222"/>
                  <a:pt x="45555" y="27037"/>
                </a:cubicBezTo>
                <a:cubicBezTo>
                  <a:pt x="45555" y="32962"/>
                  <a:pt x="49259" y="37777"/>
                  <a:pt x="54814" y="39259"/>
                </a:cubicBezTo>
                <a:cubicBezTo>
                  <a:pt x="54814" y="87037"/>
                  <a:pt x="54814" y="87037"/>
                  <a:pt x="54814" y="87037"/>
                </a:cubicBezTo>
                <a:cubicBezTo>
                  <a:pt x="54814" y="87037"/>
                  <a:pt x="54814" y="87407"/>
                  <a:pt x="54814" y="87777"/>
                </a:cubicBezTo>
                <a:cubicBezTo>
                  <a:pt x="51851" y="89259"/>
                  <a:pt x="50000" y="92222"/>
                  <a:pt x="50000" y="95555"/>
                </a:cubicBezTo>
                <a:cubicBezTo>
                  <a:pt x="50000" y="97777"/>
                  <a:pt x="50740" y="100000"/>
                  <a:pt x="52222" y="101481"/>
                </a:cubicBezTo>
                <a:cubicBezTo>
                  <a:pt x="54074" y="102962"/>
                  <a:pt x="56296" y="104074"/>
                  <a:pt x="58518" y="104074"/>
                </a:cubicBezTo>
                <a:cubicBezTo>
                  <a:pt x="63333" y="104074"/>
                  <a:pt x="67037" y="100370"/>
                  <a:pt x="67037" y="95555"/>
                </a:cubicBezTo>
                <a:cubicBezTo>
                  <a:pt x="67037" y="92962"/>
                  <a:pt x="66296" y="91111"/>
                  <a:pt x="64444" y="89259"/>
                </a:cubicBezTo>
                <a:close/>
                <a:moveTo>
                  <a:pt x="60000" y="0"/>
                </a:moveTo>
                <a:cubicBezTo>
                  <a:pt x="26666" y="0"/>
                  <a:pt x="0" y="27037"/>
                  <a:pt x="0" y="60000"/>
                </a:cubicBezTo>
                <a:cubicBezTo>
                  <a:pt x="0" y="92962"/>
                  <a:pt x="26666" y="120000"/>
                  <a:pt x="60000" y="120000"/>
                </a:cubicBezTo>
                <a:cubicBezTo>
                  <a:pt x="92962" y="120000"/>
                  <a:pt x="120000" y="92962"/>
                  <a:pt x="120000" y="60000"/>
                </a:cubicBezTo>
                <a:cubicBezTo>
                  <a:pt x="120000" y="27037"/>
                  <a:pt x="92962" y="0"/>
                  <a:pt x="60000" y="0"/>
                </a:cubicBezTo>
                <a:close/>
              </a:path>
            </a:pathLst>
          </a:custGeom>
          <a:solidFill>
            <a:srgbClr val="A320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471" name="Google Shape;1471;p115"/>
          <p:cNvSpPr txBox="1"/>
          <p:nvPr/>
        </p:nvSpPr>
        <p:spPr>
          <a:xfrm>
            <a:off x="119450" y="1962338"/>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implies</a:t>
            </a:r>
            <a:endParaRPr sz="70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pic>
        <p:nvPicPr>
          <p:cNvPr id="1476" name="Google Shape;1476;p116"/>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477" name="Google Shape;1477;p116"/>
          <p:cNvSpPr/>
          <p:nvPr/>
        </p:nvSpPr>
        <p:spPr>
          <a:xfrm>
            <a:off x="4744275" y="44906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Procedure</a:t>
            </a:r>
            <a:endParaRPr sz="800"/>
          </a:p>
        </p:txBody>
      </p:sp>
      <p:cxnSp>
        <p:nvCxnSpPr>
          <p:cNvPr id="1478" name="Google Shape;1478;p116"/>
          <p:cNvCxnSpPr>
            <a:endCxn id="1477" idx="0"/>
          </p:cNvCxnSpPr>
          <p:nvPr/>
        </p:nvCxnSpPr>
        <p:spPr>
          <a:xfrm rot="-5400000" flipH="1">
            <a:off x="3934575" y="3326600"/>
            <a:ext cx="1616400" cy="711600"/>
          </a:xfrm>
          <a:prstGeom prst="bentConnector3">
            <a:avLst>
              <a:gd name="adj1" fmla="val 500"/>
            </a:avLst>
          </a:prstGeom>
          <a:noFill/>
          <a:ln w="9525" cap="flat" cmpd="sng">
            <a:solidFill>
              <a:schemeClr val="dk2"/>
            </a:solidFill>
            <a:prstDash val="solid"/>
            <a:round/>
            <a:headEnd type="none" w="med" len="med"/>
            <a:tailEnd type="none" w="med" len="med"/>
          </a:ln>
        </p:spPr>
      </p:cxnSp>
      <p:cxnSp>
        <p:nvCxnSpPr>
          <p:cNvPr id="1479" name="Google Shape;1479;p116"/>
          <p:cNvCxnSpPr/>
          <p:nvPr/>
        </p:nvCxnSpPr>
        <p:spPr>
          <a:xfrm>
            <a:off x="5452875" y="4589600"/>
            <a:ext cx="359400" cy="0"/>
          </a:xfrm>
          <a:prstGeom prst="straightConnector1">
            <a:avLst/>
          </a:prstGeom>
          <a:noFill/>
          <a:ln w="9525" cap="flat" cmpd="sng">
            <a:solidFill>
              <a:schemeClr val="dk2"/>
            </a:solidFill>
            <a:prstDash val="solid"/>
            <a:round/>
            <a:headEnd type="none" w="med" len="med"/>
            <a:tailEnd type="none" w="med" len="med"/>
          </a:ln>
        </p:spPr>
      </p:cxnSp>
      <p:cxnSp>
        <p:nvCxnSpPr>
          <p:cNvPr id="1480" name="Google Shape;1480;p116"/>
          <p:cNvCxnSpPr/>
          <p:nvPr/>
        </p:nvCxnSpPr>
        <p:spPr>
          <a:xfrm>
            <a:off x="5804350" y="4597550"/>
            <a:ext cx="0" cy="159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116"/>
          <p:cNvCxnSpPr/>
          <p:nvPr/>
        </p:nvCxnSpPr>
        <p:spPr>
          <a:xfrm rot="10800000">
            <a:off x="5452625" y="4756775"/>
            <a:ext cx="359700" cy="0"/>
          </a:xfrm>
          <a:prstGeom prst="straightConnector1">
            <a:avLst/>
          </a:prstGeom>
          <a:noFill/>
          <a:ln w="9525" cap="flat" cmpd="sng">
            <a:solidFill>
              <a:schemeClr val="dk2"/>
            </a:solidFill>
            <a:prstDash val="solid"/>
            <a:round/>
            <a:headEnd type="none" w="med" len="med"/>
            <a:tailEnd type="triangle" w="med" len="med"/>
          </a:ln>
        </p:spPr>
      </p:cxnSp>
      <p:sp>
        <p:nvSpPr>
          <p:cNvPr id="1482" name="Google Shape;1482;p116"/>
          <p:cNvSpPr txBox="1"/>
          <p:nvPr/>
        </p:nvSpPr>
        <p:spPr>
          <a:xfrm>
            <a:off x="5381225" y="4384300"/>
            <a:ext cx="1122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follows</a:t>
            </a:r>
            <a:endParaRPr sz="800">
              <a:latin typeface="Verdana"/>
              <a:ea typeface="Verdana"/>
              <a:cs typeface="Verdana"/>
              <a:sym typeface="Verdana"/>
            </a:endParaRPr>
          </a:p>
        </p:txBody>
      </p:sp>
      <p:sp>
        <p:nvSpPr>
          <p:cNvPr id="1483" name="Google Shape;1483;p116"/>
          <p:cNvSpPr/>
          <p:nvPr/>
        </p:nvSpPr>
        <p:spPr>
          <a:xfrm>
            <a:off x="2898200" y="254775"/>
            <a:ext cx="711600" cy="65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16"/>
          <p:cNvSpPr/>
          <p:nvPr/>
        </p:nvSpPr>
        <p:spPr>
          <a:xfrm>
            <a:off x="6290050" y="1321700"/>
            <a:ext cx="1122600" cy="8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16"/>
          <p:cNvSpPr txBox="1"/>
          <p:nvPr/>
        </p:nvSpPr>
        <p:spPr>
          <a:xfrm>
            <a:off x="4326675" y="2676900"/>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is implemented by</a:t>
            </a:r>
            <a:endParaRPr sz="700">
              <a:latin typeface="Verdana"/>
              <a:ea typeface="Verdana"/>
              <a:cs typeface="Verdana"/>
              <a:sym typeface="Verdana"/>
            </a:endParaRPr>
          </a:p>
        </p:txBody>
      </p:sp>
      <p:cxnSp>
        <p:nvCxnSpPr>
          <p:cNvPr id="1486" name="Google Shape;1486;p116"/>
          <p:cNvCxnSpPr/>
          <p:nvPr/>
        </p:nvCxnSpPr>
        <p:spPr>
          <a:xfrm>
            <a:off x="5098575" y="4227850"/>
            <a:ext cx="0" cy="262800"/>
          </a:xfrm>
          <a:prstGeom prst="straightConnector1">
            <a:avLst/>
          </a:prstGeom>
          <a:noFill/>
          <a:ln w="9525" cap="flat" cmpd="sng">
            <a:solidFill>
              <a:schemeClr val="dk2"/>
            </a:solidFill>
            <a:prstDash val="solid"/>
            <a:round/>
            <a:headEnd type="none" w="med" len="med"/>
            <a:tailEnd type="triangle" w="med" len="med"/>
          </a:ln>
        </p:spPr>
      </p:cxnSp>
      <p:sp>
        <p:nvSpPr>
          <p:cNvPr id="1487" name="Google Shape;1487;p116"/>
          <p:cNvSpPr txBox="1"/>
          <p:nvPr/>
        </p:nvSpPr>
        <p:spPr>
          <a:xfrm>
            <a:off x="1451200" y="507400"/>
            <a:ext cx="4563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from</a:t>
            </a:r>
            <a:endParaRPr sz="700">
              <a:latin typeface="Verdana"/>
              <a:ea typeface="Verdana"/>
              <a:cs typeface="Verdana"/>
              <a:sym typeface="Verdana"/>
            </a:endParaRPr>
          </a:p>
        </p:txBody>
      </p:sp>
      <p:sp>
        <p:nvSpPr>
          <p:cNvPr id="1488" name="Google Shape;1488;p116"/>
          <p:cNvSpPr/>
          <p:nvPr/>
        </p:nvSpPr>
        <p:spPr>
          <a:xfrm>
            <a:off x="4888425" y="47951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sp>
        <p:nvSpPr>
          <p:cNvPr id="1489" name="Google Shape;1489;p116"/>
          <p:cNvSpPr/>
          <p:nvPr/>
        </p:nvSpPr>
        <p:spPr>
          <a:xfrm>
            <a:off x="621050" y="8451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Feedback</a:t>
            </a:r>
            <a:endParaRPr sz="800"/>
          </a:p>
        </p:txBody>
      </p:sp>
      <p:cxnSp>
        <p:nvCxnSpPr>
          <p:cNvPr id="1490" name="Google Shape;1490;p116"/>
          <p:cNvCxnSpPr>
            <a:stCxn id="1489" idx="3"/>
          </p:cNvCxnSpPr>
          <p:nvPr/>
        </p:nvCxnSpPr>
        <p:spPr>
          <a:xfrm>
            <a:off x="1329650" y="1020300"/>
            <a:ext cx="2396700" cy="1248900"/>
          </a:xfrm>
          <a:prstGeom prst="bentConnector3">
            <a:avLst>
              <a:gd name="adj1" fmla="val 100329"/>
            </a:avLst>
          </a:prstGeom>
          <a:noFill/>
          <a:ln w="9525" cap="flat" cmpd="sng">
            <a:solidFill>
              <a:schemeClr val="dk2"/>
            </a:solidFill>
            <a:prstDash val="solid"/>
            <a:round/>
            <a:headEnd type="none" w="med" len="med"/>
            <a:tailEnd type="none" w="med" len="med"/>
          </a:ln>
        </p:spPr>
      </p:cxnSp>
      <p:sp>
        <p:nvSpPr>
          <p:cNvPr id="1491" name="Google Shape;1491;p116"/>
          <p:cNvSpPr/>
          <p:nvPr/>
        </p:nvSpPr>
        <p:spPr>
          <a:xfrm>
            <a:off x="621050" y="18889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Obstacle</a:t>
            </a:r>
            <a:endParaRPr sz="800"/>
          </a:p>
        </p:txBody>
      </p:sp>
      <p:sp>
        <p:nvSpPr>
          <p:cNvPr id="1492" name="Google Shape;1492;p116"/>
          <p:cNvSpPr/>
          <p:nvPr/>
        </p:nvSpPr>
        <p:spPr>
          <a:xfrm>
            <a:off x="43500" y="13933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Quality</a:t>
            </a:r>
            <a:endParaRPr sz="800"/>
          </a:p>
        </p:txBody>
      </p:sp>
      <p:cxnSp>
        <p:nvCxnSpPr>
          <p:cNvPr id="1493" name="Google Shape;1493;p116"/>
          <p:cNvCxnSpPr>
            <a:stCxn id="1489" idx="2"/>
            <a:endCxn id="1491" idx="0"/>
          </p:cNvCxnSpPr>
          <p:nvPr/>
        </p:nvCxnSpPr>
        <p:spPr>
          <a:xfrm rot="-5400000" flipH="1">
            <a:off x="628850" y="1542000"/>
            <a:ext cx="693600" cy="6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494" name="Google Shape;1494;p116"/>
          <p:cNvCxnSpPr>
            <a:stCxn id="1489" idx="1"/>
            <a:endCxn id="1492" idx="0"/>
          </p:cNvCxnSpPr>
          <p:nvPr/>
        </p:nvCxnSpPr>
        <p:spPr>
          <a:xfrm flipH="1">
            <a:off x="397850" y="1020300"/>
            <a:ext cx="223200" cy="373200"/>
          </a:xfrm>
          <a:prstGeom prst="bentConnector2">
            <a:avLst/>
          </a:prstGeom>
          <a:noFill/>
          <a:ln w="9525" cap="flat" cmpd="sng">
            <a:solidFill>
              <a:schemeClr val="dk2"/>
            </a:solidFill>
            <a:prstDash val="solid"/>
            <a:round/>
            <a:headEnd type="none" w="med" len="med"/>
            <a:tailEnd type="none" w="med" len="med"/>
          </a:ln>
        </p:spPr>
      </p:cxnSp>
      <p:cxnSp>
        <p:nvCxnSpPr>
          <p:cNvPr id="1495" name="Google Shape;1495;p116"/>
          <p:cNvCxnSpPr>
            <a:stCxn id="1492" idx="2"/>
            <a:endCxn id="1491" idx="1"/>
          </p:cNvCxnSpPr>
          <p:nvPr/>
        </p:nvCxnSpPr>
        <p:spPr>
          <a:xfrm rot="-5400000" flipH="1">
            <a:off x="349200" y="1792350"/>
            <a:ext cx="320400" cy="223200"/>
          </a:xfrm>
          <a:prstGeom prst="bentConnector2">
            <a:avLst/>
          </a:prstGeom>
          <a:noFill/>
          <a:ln w="9525" cap="flat" cmpd="sng">
            <a:solidFill>
              <a:schemeClr val="dk2"/>
            </a:solidFill>
            <a:prstDash val="solid"/>
            <a:round/>
            <a:headEnd type="none" w="med" len="med"/>
            <a:tailEnd type="none" w="med" len="med"/>
          </a:ln>
        </p:spPr>
      </p:cxnSp>
      <p:cxnSp>
        <p:nvCxnSpPr>
          <p:cNvPr id="1496" name="Google Shape;1496;p116"/>
          <p:cNvCxnSpPr/>
          <p:nvPr/>
        </p:nvCxnSpPr>
        <p:spPr>
          <a:xfrm>
            <a:off x="1329650" y="2064150"/>
            <a:ext cx="2165700" cy="221100"/>
          </a:xfrm>
          <a:prstGeom prst="bentConnector3">
            <a:avLst>
              <a:gd name="adj1" fmla="val 100000"/>
            </a:avLst>
          </a:prstGeom>
          <a:noFill/>
          <a:ln w="9525" cap="flat" cmpd="sng">
            <a:solidFill>
              <a:schemeClr val="dk2"/>
            </a:solidFill>
            <a:prstDash val="solid"/>
            <a:round/>
            <a:headEnd type="none" w="med" len="med"/>
            <a:tailEnd type="none" w="med" len="med"/>
          </a:ln>
        </p:spPr>
      </p:cxnSp>
      <p:sp>
        <p:nvSpPr>
          <p:cNvPr id="1497" name="Google Shape;1497;p116"/>
          <p:cNvSpPr/>
          <p:nvPr/>
        </p:nvSpPr>
        <p:spPr>
          <a:xfrm>
            <a:off x="1199200" y="7682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16"/>
          <p:cNvSpPr/>
          <p:nvPr/>
        </p:nvSpPr>
        <p:spPr>
          <a:xfrm>
            <a:off x="1199200" y="1756613"/>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16"/>
          <p:cNvSpPr/>
          <p:nvPr/>
        </p:nvSpPr>
        <p:spPr>
          <a:xfrm>
            <a:off x="621050" y="12908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0" name="Google Shape;1500;p116"/>
          <p:cNvCxnSpPr/>
          <p:nvPr/>
        </p:nvCxnSpPr>
        <p:spPr>
          <a:xfrm rot="10800000">
            <a:off x="1309800" y="2064150"/>
            <a:ext cx="359700" cy="0"/>
          </a:xfrm>
          <a:prstGeom prst="straightConnector1">
            <a:avLst/>
          </a:prstGeom>
          <a:noFill/>
          <a:ln w="9525" cap="flat" cmpd="sng">
            <a:solidFill>
              <a:schemeClr val="dk2"/>
            </a:solidFill>
            <a:prstDash val="solid"/>
            <a:round/>
            <a:headEnd type="none" w="med" len="med"/>
            <a:tailEnd type="triangle" w="med" len="med"/>
          </a:ln>
        </p:spPr>
      </p:cxnSp>
      <p:cxnSp>
        <p:nvCxnSpPr>
          <p:cNvPr id="1501" name="Google Shape;1501;p116"/>
          <p:cNvCxnSpPr>
            <a:stCxn id="1489" idx="2"/>
          </p:cNvCxnSpPr>
          <p:nvPr/>
        </p:nvCxnSpPr>
        <p:spPr>
          <a:xfrm flipH="1">
            <a:off x="964250" y="1195500"/>
            <a:ext cx="11100" cy="717900"/>
          </a:xfrm>
          <a:prstGeom prst="straightConnector1">
            <a:avLst/>
          </a:prstGeom>
          <a:noFill/>
          <a:ln w="9525" cap="flat" cmpd="sng">
            <a:solidFill>
              <a:schemeClr val="dk2"/>
            </a:solidFill>
            <a:prstDash val="solid"/>
            <a:round/>
            <a:headEnd type="none" w="med" len="med"/>
            <a:tailEnd type="triangle" w="med" len="med"/>
          </a:ln>
        </p:spPr>
      </p:cxnSp>
      <p:sp>
        <p:nvSpPr>
          <p:cNvPr id="1502" name="Google Shape;1502;p116"/>
          <p:cNvSpPr txBox="1"/>
          <p:nvPr/>
        </p:nvSpPr>
        <p:spPr>
          <a:xfrm>
            <a:off x="925850" y="15630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sp>
        <p:nvSpPr>
          <p:cNvPr id="1503" name="Google Shape;1503;p116"/>
          <p:cNvSpPr txBox="1"/>
          <p:nvPr/>
        </p:nvSpPr>
        <p:spPr>
          <a:xfrm>
            <a:off x="316250" y="1105875"/>
            <a:ext cx="3597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504" name="Google Shape;1504;p116"/>
          <p:cNvCxnSpPr/>
          <p:nvPr/>
        </p:nvCxnSpPr>
        <p:spPr>
          <a:xfrm>
            <a:off x="402350" y="1025600"/>
            <a:ext cx="0" cy="372300"/>
          </a:xfrm>
          <a:prstGeom prst="straightConnector1">
            <a:avLst/>
          </a:prstGeom>
          <a:noFill/>
          <a:ln w="9525" cap="flat" cmpd="sng">
            <a:solidFill>
              <a:schemeClr val="dk2"/>
            </a:solidFill>
            <a:prstDash val="solid"/>
            <a:round/>
            <a:headEnd type="none" w="med" len="med"/>
            <a:tailEnd type="triangle" w="med" len="med"/>
          </a:ln>
        </p:spPr>
      </p:cxnSp>
      <p:cxnSp>
        <p:nvCxnSpPr>
          <p:cNvPr id="1505" name="Google Shape;1505;p116"/>
          <p:cNvCxnSpPr/>
          <p:nvPr/>
        </p:nvCxnSpPr>
        <p:spPr>
          <a:xfrm>
            <a:off x="423650" y="20602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506" name="Google Shape;1506;p116"/>
          <p:cNvCxnSpPr/>
          <p:nvPr/>
        </p:nvCxnSpPr>
        <p:spPr>
          <a:xfrm>
            <a:off x="2667300" y="5811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507" name="Google Shape;1507;p116"/>
          <p:cNvCxnSpPr/>
          <p:nvPr/>
        </p:nvCxnSpPr>
        <p:spPr>
          <a:xfrm rot="-5400000">
            <a:off x="1715600" y="-162450"/>
            <a:ext cx="267300" cy="1747800"/>
          </a:xfrm>
          <a:prstGeom prst="bentConnector2">
            <a:avLst/>
          </a:prstGeom>
          <a:noFill/>
          <a:ln w="9525" cap="flat" cmpd="sng">
            <a:solidFill>
              <a:schemeClr val="dk2"/>
            </a:solidFill>
            <a:prstDash val="solid"/>
            <a:round/>
            <a:headEnd type="none" w="med" len="med"/>
            <a:tailEnd type="none" w="med" len="med"/>
          </a:ln>
        </p:spPr>
      </p:cxnSp>
      <p:sp>
        <p:nvSpPr>
          <p:cNvPr id="1508" name="Google Shape;1508;p116"/>
          <p:cNvSpPr txBox="1"/>
          <p:nvPr/>
        </p:nvSpPr>
        <p:spPr>
          <a:xfrm>
            <a:off x="1375000" y="1982825"/>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resolves</a:t>
            </a:r>
            <a:endParaRPr sz="700">
              <a:latin typeface="Verdana"/>
              <a:ea typeface="Verdana"/>
              <a:cs typeface="Verdana"/>
              <a:sym typeface="Verdana"/>
            </a:endParaRPr>
          </a:p>
        </p:txBody>
      </p:sp>
      <p:sp>
        <p:nvSpPr>
          <p:cNvPr id="1509" name="Google Shape;1509;p116"/>
          <p:cNvSpPr txBox="1"/>
          <p:nvPr/>
        </p:nvSpPr>
        <p:spPr>
          <a:xfrm>
            <a:off x="3726350" y="20138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510" name="Google Shape;1510;p116"/>
          <p:cNvCxnSpPr/>
          <p:nvPr/>
        </p:nvCxnSpPr>
        <p:spPr>
          <a:xfrm>
            <a:off x="3707400" y="2107600"/>
            <a:ext cx="0" cy="186900"/>
          </a:xfrm>
          <a:prstGeom prst="straightConnector1">
            <a:avLst/>
          </a:prstGeom>
          <a:noFill/>
          <a:ln w="9525" cap="flat" cmpd="sng">
            <a:solidFill>
              <a:schemeClr val="dk2"/>
            </a:solidFill>
            <a:prstDash val="solid"/>
            <a:round/>
            <a:headEnd type="none" w="med" len="med"/>
            <a:tailEnd type="triangle" w="med" len="med"/>
          </a:ln>
        </p:spPr>
      </p:cxnSp>
      <p:sp>
        <p:nvSpPr>
          <p:cNvPr id="1511" name="Google Shape;1511;p116"/>
          <p:cNvSpPr/>
          <p:nvPr/>
        </p:nvSpPr>
        <p:spPr>
          <a:xfrm>
            <a:off x="45950" y="2793500"/>
            <a:ext cx="708600" cy="579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b="1">
                <a:latin typeface="Verdana"/>
                <a:ea typeface="Verdana"/>
                <a:cs typeface="Verdana"/>
                <a:sym typeface="Verdana"/>
              </a:rPr>
              <a:t>FEEDBACK</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VOCABULARY</a:t>
            </a:r>
            <a:endParaRPr sz="600">
              <a:solidFill>
                <a:srgbClr val="FFFFFF"/>
              </a:solidFill>
              <a:latin typeface="Verdana"/>
              <a:ea typeface="Verdana"/>
              <a:cs typeface="Verdana"/>
              <a:sym typeface="Verdana"/>
            </a:endParaRPr>
          </a:p>
        </p:txBody>
      </p:sp>
      <p:sp>
        <p:nvSpPr>
          <p:cNvPr id="1512" name="Google Shape;1512;p116"/>
          <p:cNvSpPr/>
          <p:nvPr/>
        </p:nvSpPr>
        <p:spPr>
          <a:xfrm>
            <a:off x="696950" y="29569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16"/>
          <p:cNvSpPr txBox="1"/>
          <p:nvPr/>
        </p:nvSpPr>
        <p:spPr>
          <a:xfrm>
            <a:off x="119450" y="1962338"/>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implies</a:t>
            </a:r>
            <a:endParaRPr sz="700">
              <a:latin typeface="Verdana"/>
              <a:ea typeface="Verdana"/>
              <a:cs typeface="Verdana"/>
              <a:sym typeface="Verdana"/>
            </a:endParaRPr>
          </a:p>
        </p:txBody>
      </p:sp>
      <p:sp>
        <p:nvSpPr>
          <p:cNvPr id="1514" name="Google Shape;1514;p116"/>
          <p:cNvSpPr/>
          <p:nvPr/>
        </p:nvSpPr>
        <p:spPr>
          <a:xfrm>
            <a:off x="8072375" y="845100"/>
            <a:ext cx="7803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Person </a:t>
            </a:r>
            <a:endParaRPr sz="800"/>
          </a:p>
        </p:txBody>
      </p:sp>
      <p:sp>
        <p:nvSpPr>
          <p:cNvPr id="1515" name="Google Shape;1515;p116"/>
          <p:cNvSpPr/>
          <p:nvPr/>
        </p:nvSpPr>
        <p:spPr>
          <a:xfrm>
            <a:off x="8072375" y="1290900"/>
            <a:ext cx="7803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Legal Entity</a:t>
            </a:r>
            <a:endParaRPr sz="800"/>
          </a:p>
        </p:txBody>
      </p:sp>
      <p:cxnSp>
        <p:nvCxnSpPr>
          <p:cNvPr id="1516" name="Google Shape;1516;p116"/>
          <p:cNvCxnSpPr>
            <a:stCxn id="1515" idx="1"/>
            <a:endCxn id="1483" idx="0"/>
          </p:cNvCxnSpPr>
          <p:nvPr/>
        </p:nvCxnSpPr>
        <p:spPr>
          <a:xfrm rot="10800000">
            <a:off x="3254075" y="254700"/>
            <a:ext cx="4818300" cy="1211400"/>
          </a:xfrm>
          <a:prstGeom prst="bentConnector4">
            <a:avLst>
              <a:gd name="adj1" fmla="val 6420"/>
              <a:gd name="adj2" fmla="val 108538"/>
            </a:avLst>
          </a:prstGeom>
          <a:noFill/>
          <a:ln w="9525" cap="flat" cmpd="sng">
            <a:solidFill>
              <a:schemeClr val="dk2"/>
            </a:solidFill>
            <a:prstDash val="solid"/>
            <a:round/>
            <a:headEnd type="none" w="med" len="med"/>
            <a:tailEnd type="none" w="med" len="med"/>
          </a:ln>
        </p:spPr>
      </p:cxnSp>
      <p:sp>
        <p:nvSpPr>
          <p:cNvPr id="1517" name="Google Shape;1517;p116"/>
          <p:cNvSpPr/>
          <p:nvPr/>
        </p:nvSpPr>
        <p:spPr>
          <a:xfrm>
            <a:off x="8745750" y="1214100"/>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16"/>
          <p:cNvSpPr/>
          <p:nvPr/>
        </p:nvSpPr>
        <p:spPr>
          <a:xfrm>
            <a:off x="7636150" y="4200575"/>
            <a:ext cx="8439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Document</a:t>
            </a:r>
            <a:endParaRPr sz="800"/>
          </a:p>
        </p:txBody>
      </p:sp>
      <p:sp>
        <p:nvSpPr>
          <p:cNvPr id="1519" name="Google Shape;1519;p116"/>
          <p:cNvSpPr/>
          <p:nvPr/>
        </p:nvSpPr>
        <p:spPr>
          <a:xfrm>
            <a:off x="7840650" y="44607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cxnSp>
        <p:nvCxnSpPr>
          <p:cNvPr id="1520" name="Google Shape;1520;p116"/>
          <p:cNvCxnSpPr>
            <a:stCxn id="1514" idx="3"/>
            <a:endCxn id="1518" idx="3"/>
          </p:cNvCxnSpPr>
          <p:nvPr/>
        </p:nvCxnSpPr>
        <p:spPr>
          <a:xfrm flipH="1">
            <a:off x="8480075" y="1020300"/>
            <a:ext cx="372600" cy="3355500"/>
          </a:xfrm>
          <a:prstGeom prst="bentConnector3">
            <a:avLst>
              <a:gd name="adj1" fmla="val -63909"/>
            </a:avLst>
          </a:prstGeom>
          <a:noFill/>
          <a:ln w="9525" cap="flat" cmpd="sng">
            <a:solidFill>
              <a:schemeClr val="dk2"/>
            </a:solidFill>
            <a:prstDash val="solid"/>
            <a:round/>
            <a:headEnd type="none" w="med" len="med"/>
            <a:tailEnd type="none" w="med" len="med"/>
          </a:ln>
        </p:spPr>
      </p:cxnSp>
      <p:sp>
        <p:nvSpPr>
          <p:cNvPr id="1521" name="Google Shape;1521;p116"/>
          <p:cNvSpPr/>
          <p:nvPr/>
        </p:nvSpPr>
        <p:spPr>
          <a:xfrm>
            <a:off x="8745750" y="768300"/>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2" name="Google Shape;1522;p116"/>
          <p:cNvCxnSpPr/>
          <p:nvPr/>
        </p:nvCxnSpPr>
        <p:spPr>
          <a:xfrm>
            <a:off x="2898200" y="581175"/>
            <a:ext cx="5564400" cy="264000"/>
          </a:xfrm>
          <a:prstGeom prst="bentConnector4">
            <a:avLst>
              <a:gd name="adj1" fmla="val -4279"/>
              <a:gd name="adj2" fmla="val -193002"/>
            </a:avLst>
          </a:prstGeom>
          <a:noFill/>
          <a:ln w="9525" cap="flat" cmpd="sng">
            <a:solidFill>
              <a:schemeClr val="dk2"/>
            </a:solidFill>
            <a:prstDash val="solid"/>
            <a:round/>
            <a:headEnd type="none" w="med" len="med"/>
            <a:tailEnd type="none" w="med" len="med"/>
          </a:ln>
        </p:spPr>
      </p:cxnSp>
      <p:sp>
        <p:nvSpPr>
          <p:cNvPr id="1523" name="Google Shape;1523;p116"/>
          <p:cNvSpPr/>
          <p:nvPr/>
        </p:nvSpPr>
        <p:spPr>
          <a:xfrm>
            <a:off x="40650" y="3774975"/>
            <a:ext cx="711600" cy="579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a:solidFill>
                  <a:srgbClr val="FFFFFF"/>
                </a:solidFill>
                <a:latin typeface="Verdana"/>
                <a:ea typeface="Verdana"/>
                <a:cs typeface="Verdana"/>
                <a:sym typeface="Verdana"/>
              </a:rPr>
              <a:t>CORE</a:t>
            </a:r>
            <a:endParaRPr sz="600">
              <a:solidFill>
                <a:srgbClr val="FFFFFF"/>
              </a:solidFill>
              <a:latin typeface="Verdana"/>
              <a:ea typeface="Verdana"/>
              <a:cs typeface="Verdana"/>
              <a:sym typeface="Verdana"/>
            </a:endParaRPr>
          </a:p>
          <a:p>
            <a:pPr marL="0" lvl="0" indent="0" algn="ctr" rtl="0">
              <a:spcBef>
                <a:spcPts val="0"/>
              </a:spcBef>
              <a:spcAft>
                <a:spcPts val="0"/>
              </a:spcAft>
              <a:buNone/>
            </a:pPr>
            <a:r>
              <a:rPr lang="en-GB" sz="600" b="1">
                <a:latin typeface="Verdana"/>
                <a:ea typeface="Verdana"/>
                <a:cs typeface="Verdana"/>
                <a:sym typeface="Verdana"/>
              </a:rPr>
              <a:t>PERSON</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VOCABULARY</a:t>
            </a:r>
            <a:endParaRPr sz="600">
              <a:solidFill>
                <a:srgbClr val="FFFFFF"/>
              </a:solidFill>
              <a:latin typeface="Verdana"/>
              <a:ea typeface="Verdana"/>
              <a:cs typeface="Verdana"/>
              <a:sym typeface="Verdana"/>
            </a:endParaRPr>
          </a:p>
        </p:txBody>
      </p:sp>
      <p:sp>
        <p:nvSpPr>
          <p:cNvPr id="1524" name="Google Shape;1524;p116"/>
          <p:cNvSpPr/>
          <p:nvPr/>
        </p:nvSpPr>
        <p:spPr>
          <a:xfrm>
            <a:off x="696950" y="3960675"/>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5" name="Google Shape;1525;p116"/>
          <p:cNvCxnSpPr/>
          <p:nvPr/>
        </p:nvCxnSpPr>
        <p:spPr>
          <a:xfrm rot="5400000" flipH="1">
            <a:off x="6379600" y="3119225"/>
            <a:ext cx="2226000" cy="287100"/>
          </a:xfrm>
          <a:prstGeom prst="bentConnector3">
            <a:avLst>
              <a:gd name="adj1" fmla="val -509"/>
            </a:avLst>
          </a:prstGeom>
          <a:noFill/>
          <a:ln w="9525" cap="flat" cmpd="sng">
            <a:solidFill>
              <a:schemeClr val="dk2"/>
            </a:solidFill>
            <a:prstDash val="solid"/>
            <a:round/>
            <a:headEnd type="none" w="med" len="med"/>
            <a:tailEnd type="none" w="med" len="med"/>
          </a:ln>
        </p:spPr>
      </p:cxnSp>
      <p:cxnSp>
        <p:nvCxnSpPr>
          <p:cNvPr id="1526" name="Google Shape;1526;p116"/>
          <p:cNvCxnSpPr/>
          <p:nvPr/>
        </p:nvCxnSpPr>
        <p:spPr>
          <a:xfrm rot="10800000" flipH="1">
            <a:off x="7349050" y="2130275"/>
            <a:ext cx="3000" cy="302100"/>
          </a:xfrm>
          <a:prstGeom prst="straightConnector1">
            <a:avLst/>
          </a:prstGeom>
          <a:noFill/>
          <a:ln w="9525" cap="flat" cmpd="sng">
            <a:solidFill>
              <a:schemeClr val="dk2"/>
            </a:solidFill>
            <a:prstDash val="solid"/>
            <a:round/>
            <a:headEnd type="none" w="med" len="med"/>
            <a:tailEnd type="triangle" w="med" len="med"/>
          </a:ln>
        </p:spPr>
      </p:cxnSp>
      <p:sp>
        <p:nvSpPr>
          <p:cNvPr id="1527" name="Google Shape;1527;p116"/>
          <p:cNvSpPr/>
          <p:nvPr/>
        </p:nvSpPr>
        <p:spPr>
          <a:xfrm>
            <a:off x="1396650" y="1060100"/>
            <a:ext cx="4818300" cy="40833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528" name="Google Shape;1528;p116"/>
          <p:cNvSpPr/>
          <p:nvPr/>
        </p:nvSpPr>
        <p:spPr>
          <a:xfrm>
            <a:off x="0" y="0"/>
            <a:ext cx="1397700" cy="25866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529" name="Google Shape;1529;p116"/>
          <p:cNvSpPr/>
          <p:nvPr/>
        </p:nvSpPr>
        <p:spPr>
          <a:xfrm>
            <a:off x="6214950" y="2150300"/>
            <a:ext cx="1092600" cy="29931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530" name="Google Shape;1530;p116"/>
          <p:cNvSpPr/>
          <p:nvPr/>
        </p:nvSpPr>
        <p:spPr>
          <a:xfrm rot="5400000">
            <a:off x="1285800" y="115650"/>
            <a:ext cx="1063500" cy="8322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531" name="Google Shape;1531;p116"/>
          <p:cNvSpPr/>
          <p:nvPr/>
        </p:nvSpPr>
        <p:spPr>
          <a:xfrm rot="5400000">
            <a:off x="5266950" y="-1193675"/>
            <a:ext cx="836100" cy="36783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532" name="Google Shape;1532;p116"/>
          <p:cNvSpPr txBox="1"/>
          <p:nvPr/>
        </p:nvSpPr>
        <p:spPr>
          <a:xfrm>
            <a:off x="8512350" y="4152800"/>
            <a:ext cx="5664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owns</a:t>
            </a:r>
            <a:endParaRPr sz="800">
              <a:latin typeface="Verdana"/>
              <a:ea typeface="Verdana"/>
              <a:cs typeface="Verdana"/>
              <a:sym typeface="Verdana"/>
            </a:endParaRPr>
          </a:p>
        </p:txBody>
      </p:sp>
      <p:cxnSp>
        <p:nvCxnSpPr>
          <p:cNvPr id="1533" name="Google Shape;1533;p116"/>
          <p:cNvCxnSpPr/>
          <p:nvPr/>
        </p:nvCxnSpPr>
        <p:spPr>
          <a:xfrm rot="10800000">
            <a:off x="8448550" y="4375775"/>
            <a:ext cx="359700" cy="0"/>
          </a:xfrm>
          <a:prstGeom prst="straightConnector1">
            <a:avLst/>
          </a:prstGeom>
          <a:noFill/>
          <a:ln w="9525" cap="flat" cmpd="sng">
            <a:solidFill>
              <a:schemeClr val="dk2"/>
            </a:solidFill>
            <a:prstDash val="solid"/>
            <a:round/>
            <a:headEnd type="none" w="med" len="med"/>
            <a:tailEnd type="triangle" w="med" len="med"/>
          </a:ln>
        </p:spPr>
      </p:cxnSp>
      <p:graphicFrame>
        <p:nvGraphicFramePr>
          <p:cNvPr id="1534" name="Google Shape;1534;p116"/>
          <p:cNvGraphicFramePr/>
          <p:nvPr/>
        </p:nvGraphicFramePr>
        <p:xfrm>
          <a:off x="2233650" y="2782750"/>
          <a:ext cx="2618675" cy="1365675"/>
        </p:xfrm>
        <a:graphic>
          <a:graphicData uri="http://schemas.openxmlformats.org/drawingml/2006/table">
            <a:tbl>
              <a:tblPr>
                <a:noFill/>
                <a:tableStyleId>{A319039B-6341-49BC-8BE6-2F5DA61127CF}</a:tableStyleId>
              </a:tblPr>
              <a:tblGrid>
                <a:gridCol w="1859375">
                  <a:extLst>
                    <a:ext uri="{9D8B030D-6E8A-4147-A177-3AD203B41FA5}">
                      <a16:colId xmlns:a16="http://schemas.microsoft.com/office/drawing/2014/main" val="20000"/>
                    </a:ext>
                  </a:extLst>
                </a:gridCol>
                <a:gridCol w="759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Concepts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Person, user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SDGR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Business</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SDGR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ID</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Annex I</a:t>
                      </a:r>
                      <a:endParaRPr sz="900">
                        <a:solidFill>
                          <a:schemeClr val="dk1"/>
                        </a:solidFill>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Passport</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Annex I</a:t>
                      </a:r>
                      <a:endParaRPr sz="900">
                        <a:solidFill>
                          <a:schemeClr val="dk1"/>
                        </a:solidFill>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Driving licence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Annex I</a:t>
                      </a:r>
                      <a:endParaRPr sz="900">
                        <a:solidFill>
                          <a:schemeClr val="dk1"/>
                        </a:solidFill>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pic>
        <p:nvPicPr>
          <p:cNvPr id="1539" name="Google Shape;1539;p117"/>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540" name="Google Shape;1540;p117"/>
          <p:cNvSpPr/>
          <p:nvPr/>
        </p:nvSpPr>
        <p:spPr>
          <a:xfrm>
            <a:off x="4744275" y="44906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Procedure</a:t>
            </a:r>
            <a:endParaRPr sz="800"/>
          </a:p>
        </p:txBody>
      </p:sp>
      <p:cxnSp>
        <p:nvCxnSpPr>
          <p:cNvPr id="1541" name="Google Shape;1541;p117"/>
          <p:cNvCxnSpPr>
            <a:endCxn id="1540" idx="0"/>
          </p:cNvCxnSpPr>
          <p:nvPr/>
        </p:nvCxnSpPr>
        <p:spPr>
          <a:xfrm rot="-5400000" flipH="1">
            <a:off x="3934575" y="3326600"/>
            <a:ext cx="1616400" cy="711600"/>
          </a:xfrm>
          <a:prstGeom prst="bentConnector3">
            <a:avLst>
              <a:gd name="adj1" fmla="val 500"/>
            </a:avLst>
          </a:prstGeom>
          <a:noFill/>
          <a:ln w="9525" cap="flat" cmpd="sng">
            <a:solidFill>
              <a:schemeClr val="dk2"/>
            </a:solidFill>
            <a:prstDash val="solid"/>
            <a:round/>
            <a:headEnd type="none" w="med" len="med"/>
            <a:tailEnd type="none" w="med" len="med"/>
          </a:ln>
        </p:spPr>
      </p:cxnSp>
      <p:cxnSp>
        <p:nvCxnSpPr>
          <p:cNvPr id="1542" name="Google Shape;1542;p117"/>
          <p:cNvCxnSpPr/>
          <p:nvPr/>
        </p:nvCxnSpPr>
        <p:spPr>
          <a:xfrm>
            <a:off x="5452875" y="4589600"/>
            <a:ext cx="359400" cy="0"/>
          </a:xfrm>
          <a:prstGeom prst="straightConnector1">
            <a:avLst/>
          </a:prstGeom>
          <a:noFill/>
          <a:ln w="9525" cap="flat" cmpd="sng">
            <a:solidFill>
              <a:schemeClr val="dk2"/>
            </a:solidFill>
            <a:prstDash val="solid"/>
            <a:round/>
            <a:headEnd type="none" w="med" len="med"/>
            <a:tailEnd type="none" w="med" len="med"/>
          </a:ln>
        </p:spPr>
      </p:cxnSp>
      <p:cxnSp>
        <p:nvCxnSpPr>
          <p:cNvPr id="1543" name="Google Shape;1543;p117"/>
          <p:cNvCxnSpPr/>
          <p:nvPr/>
        </p:nvCxnSpPr>
        <p:spPr>
          <a:xfrm>
            <a:off x="5804350" y="4597550"/>
            <a:ext cx="0" cy="159300"/>
          </a:xfrm>
          <a:prstGeom prst="straightConnector1">
            <a:avLst/>
          </a:prstGeom>
          <a:noFill/>
          <a:ln w="9525" cap="flat" cmpd="sng">
            <a:solidFill>
              <a:schemeClr val="dk2"/>
            </a:solidFill>
            <a:prstDash val="solid"/>
            <a:round/>
            <a:headEnd type="none" w="med" len="med"/>
            <a:tailEnd type="none" w="med" len="med"/>
          </a:ln>
        </p:spPr>
      </p:cxnSp>
      <p:cxnSp>
        <p:nvCxnSpPr>
          <p:cNvPr id="1544" name="Google Shape;1544;p117"/>
          <p:cNvCxnSpPr/>
          <p:nvPr/>
        </p:nvCxnSpPr>
        <p:spPr>
          <a:xfrm rot="10800000">
            <a:off x="5452625" y="4756775"/>
            <a:ext cx="359700" cy="0"/>
          </a:xfrm>
          <a:prstGeom prst="straightConnector1">
            <a:avLst/>
          </a:prstGeom>
          <a:noFill/>
          <a:ln w="9525" cap="flat" cmpd="sng">
            <a:solidFill>
              <a:schemeClr val="dk2"/>
            </a:solidFill>
            <a:prstDash val="solid"/>
            <a:round/>
            <a:headEnd type="none" w="med" len="med"/>
            <a:tailEnd type="triangle" w="med" len="med"/>
          </a:ln>
        </p:spPr>
      </p:cxnSp>
      <p:sp>
        <p:nvSpPr>
          <p:cNvPr id="1545" name="Google Shape;1545;p117"/>
          <p:cNvSpPr txBox="1"/>
          <p:nvPr/>
        </p:nvSpPr>
        <p:spPr>
          <a:xfrm>
            <a:off x="5381225" y="4384300"/>
            <a:ext cx="1122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follows</a:t>
            </a:r>
            <a:endParaRPr sz="800">
              <a:latin typeface="Verdana"/>
              <a:ea typeface="Verdana"/>
              <a:cs typeface="Verdana"/>
              <a:sym typeface="Verdana"/>
            </a:endParaRPr>
          </a:p>
        </p:txBody>
      </p:sp>
      <p:sp>
        <p:nvSpPr>
          <p:cNvPr id="1546" name="Google Shape;1546;p117"/>
          <p:cNvSpPr/>
          <p:nvPr/>
        </p:nvSpPr>
        <p:spPr>
          <a:xfrm>
            <a:off x="2898200" y="254775"/>
            <a:ext cx="711600" cy="65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17"/>
          <p:cNvSpPr/>
          <p:nvPr/>
        </p:nvSpPr>
        <p:spPr>
          <a:xfrm>
            <a:off x="6290050" y="1321700"/>
            <a:ext cx="1122600" cy="8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17"/>
          <p:cNvSpPr txBox="1"/>
          <p:nvPr/>
        </p:nvSpPr>
        <p:spPr>
          <a:xfrm>
            <a:off x="4326675" y="2676900"/>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is implemented by</a:t>
            </a:r>
            <a:endParaRPr sz="700">
              <a:latin typeface="Verdana"/>
              <a:ea typeface="Verdana"/>
              <a:cs typeface="Verdana"/>
              <a:sym typeface="Verdana"/>
            </a:endParaRPr>
          </a:p>
        </p:txBody>
      </p:sp>
      <p:cxnSp>
        <p:nvCxnSpPr>
          <p:cNvPr id="1549" name="Google Shape;1549;p117"/>
          <p:cNvCxnSpPr/>
          <p:nvPr/>
        </p:nvCxnSpPr>
        <p:spPr>
          <a:xfrm>
            <a:off x="5098575" y="4227850"/>
            <a:ext cx="0" cy="262800"/>
          </a:xfrm>
          <a:prstGeom prst="straightConnector1">
            <a:avLst/>
          </a:prstGeom>
          <a:noFill/>
          <a:ln w="9525" cap="flat" cmpd="sng">
            <a:solidFill>
              <a:schemeClr val="dk2"/>
            </a:solidFill>
            <a:prstDash val="solid"/>
            <a:round/>
            <a:headEnd type="none" w="med" len="med"/>
            <a:tailEnd type="triangle" w="med" len="med"/>
          </a:ln>
        </p:spPr>
      </p:cxnSp>
      <p:sp>
        <p:nvSpPr>
          <p:cNvPr id="1550" name="Google Shape;1550;p117"/>
          <p:cNvSpPr txBox="1"/>
          <p:nvPr/>
        </p:nvSpPr>
        <p:spPr>
          <a:xfrm>
            <a:off x="1451200" y="507400"/>
            <a:ext cx="4563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from</a:t>
            </a:r>
            <a:endParaRPr sz="700">
              <a:latin typeface="Verdana"/>
              <a:ea typeface="Verdana"/>
              <a:cs typeface="Verdana"/>
              <a:sym typeface="Verdana"/>
            </a:endParaRPr>
          </a:p>
        </p:txBody>
      </p:sp>
      <p:sp>
        <p:nvSpPr>
          <p:cNvPr id="1551" name="Google Shape;1551;p117"/>
          <p:cNvSpPr/>
          <p:nvPr/>
        </p:nvSpPr>
        <p:spPr>
          <a:xfrm>
            <a:off x="4888425" y="47951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sp>
        <p:nvSpPr>
          <p:cNvPr id="1552" name="Google Shape;1552;p117"/>
          <p:cNvSpPr/>
          <p:nvPr/>
        </p:nvSpPr>
        <p:spPr>
          <a:xfrm>
            <a:off x="621050" y="8451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Feedback</a:t>
            </a:r>
            <a:endParaRPr sz="800"/>
          </a:p>
        </p:txBody>
      </p:sp>
      <p:cxnSp>
        <p:nvCxnSpPr>
          <p:cNvPr id="1553" name="Google Shape;1553;p117"/>
          <p:cNvCxnSpPr>
            <a:stCxn id="1552" idx="3"/>
          </p:cNvCxnSpPr>
          <p:nvPr/>
        </p:nvCxnSpPr>
        <p:spPr>
          <a:xfrm>
            <a:off x="1329650" y="1020300"/>
            <a:ext cx="2396700" cy="1248900"/>
          </a:xfrm>
          <a:prstGeom prst="bentConnector3">
            <a:avLst>
              <a:gd name="adj1" fmla="val 100329"/>
            </a:avLst>
          </a:prstGeom>
          <a:noFill/>
          <a:ln w="9525" cap="flat" cmpd="sng">
            <a:solidFill>
              <a:schemeClr val="dk2"/>
            </a:solidFill>
            <a:prstDash val="solid"/>
            <a:round/>
            <a:headEnd type="none" w="med" len="med"/>
            <a:tailEnd type="none" w="med" len="med"/>
          </a:ln>
        </p:spPr>
      </p:cxnSp>
      <p:sp>
        <p:nvSpPr>
          <p:cNvPr id="1554" name="Google Shape;1554;p117"/>
          <p:cNvSpPr/>
          <p:nvPr/>
        </p:nvSpPr>
        <p:spPr>
          <a:xfrm>
            <a:off x="621050" y="18889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Obstacle</a:t>
            </a:r>
            <a:endParaRPr sz="800"/>
          </a:p>
        </p:txBody>
      </p:sp>
      <p:sp>
        <p:nvSpPr>
          <p:cNvPr id="1555" name="Google Shape;1555;p117"/>
          <p:cNvSpPr/>
          <p:nvPr/>
        </p:nvSpPr>
        <p:spPr>
          <a:xfrm>
            <a:off x="43500" y="13933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Quality</a:t>
            </a:r>
            <a:endParaRPr sz="800"/>
          </a:p>
        </p:txBody>
      </p:sp>
      <p:cxnSp>
        <p:nvCxnSpPr>
          <p:cNvPr id="1556" name="Google Shape;1556;p117"/>
          <p:cNvCxnSpPr>
            <a:stCxn id="1552" idx="2"/>
            <a:endCxn id="1554" idx="0"/>
          </p:cNvCxnSpPr>
          <p:nvPr/>
        </p:nvCxnSpPr>
        <p:spPr>
          <a:xfrm rot="-5400000" flipH="1">
            <a:off x="628850" y="1542000"/>
            <a:ext cx="693600" cy="6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557" name="Google Shape;1557;p117"/>
          <p:cNvCxnSpPr>
            <a:stCxn id="1552" idx="1"/>
            <a:endCxn id="1555" idx="0"/>
          </p:cNvCxnSpPr>
          <p:nvPr/>
        </p:nvCxnSpPr>
        <p:spPr>
          <a:xfrm flipH="1">
            <a:off x="397850" y="1020300"/>
            <a:ext cx="223200" cy="373200"/>
          </a:xfrm>
          <a:prstGeom prst="bentConnector2">
            <a:avLst/>
          </a:prstGeom>
          <a:noFill/>
          <a:ln w="9525" cap="flat" cmpd="sng">
            <a:solidFill>
              <a:schemeClr val="dk2"/>
            </a:solidFill>
            <a:prstDash val="solid"/>
            <a:round/>
            <a:headEnd type="none" w="med" len="med"/>
            <a:tailEnd type="none" w="med" len="med"/>
          </a:ln>
        </p:spPr>
      </p:cxnSp>
      <p:cxnSp>
        <p:nvCxnSpPr>
          <p:cNvPr id="1558" name="Google Shape;1558;p117"/>
          <p:cNvCxnSpPr>
            <a:stCxn id="1555" idx="2"/>
            <a:endCxn id="1554" idx="1"/>
          </p:cNvCxnSpPr>
          <p:nvPr/>
        </p:nvCxnSpPr>
        <p:spPr>
          <a:xfrm rot="-5400000" flipH="1">
            <a:off x="349200" y="1792350"/>
            <a:ext cx="320400" cy="223200"/>
          </a:xfrm>
          <a:prstGeom prst="bentConnector2">
            <a:avLst/>
          </a:prstGeom>
          <a:noFill/>
          <a:ln w="9525" cap="flat" cmpd="sng">
            <a:solidFill>
              <a:schemeClr val="dk2"/>
            </a:solidFill>
            <a:prstDash val="solid"/>
            <a:round/>
            <a:headEnd type="none" w="med" len="med"/>
            <a:tailEnd type="none" w="med" len="med"/>
          </a:ln>
        </p:spPr>
      </p:cxnSp>
      <p:cxnSp>
        <p:nvCxnSpPr>
          <p:cNvPr id="1559" name="Google Shape;1559;p117"/>
          <p:cNvCxnSpPr/>
          <p:nvPr/>
        </p:nvCxnSpPr>
        <p:spPr>
          <a:xfrm>
            <a:off x="1329650" y="2064150"/>
            <a:ext cx="2165700" cy="221100"/>
          </a:xfrm>
          <a:prstGeom prst="bentConnector3">
            <a:avLst>
              <a:gd name="adj1" fmla="val 100000"/>
            </a:avLst>
          </a:prstGeom>
          <a:noFill/>
          <a:ln w="9525" cap="flat" cmpd="sng">
            <a:solidFill>
              <a:schemeClr val="dk2"/>
            </a:solidFill>
            <a:prstDash val="solid"/>
            <a:round/>
            <a:headEnd type="none" w="med" len="med"/>
            <a:tailEnd type="none" w="med" len="med"/>
          </a:ln>
        </p:spPr>
      </p:cxnSp>
      <p:sp>
        <p:nvSpPr>
          <p:cNvPr id="1560" name="Google Shape;1560;p117"/>
          <p:cNvSpPr/>
          <p:nvPr/>
        </p:nvSpPr>
        <p:spPr>
          <a:xfrm>
            <a:off x="1199200" y="7682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7"/>
          <p:cNvSpPr/>
          <p:nvPr/>
        </p:nvSpPr>
        <p:spPr>
          <a:xfrm>
            <a:off x="1199200" y="1756613"/>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17"/>
          <p:cNvSpPr/>
          <p:nvPr/>
        </p:nvSpPr>
        <p:spPr>
          <a:xfrm>
            <a:off x="621050" y="12908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3" name="Google Shape;1563;p117"/>
          <p:cNvCxnSpPr/>
          <p:nvPr/>
        </p:nvCxnSpPr>
        <p:spPr>
          <a:xfrm rot="10800000">
            <a:off x="1309800" y="2064150"/>
            <a:ext cx="359700" cy="0"/>
          </a:xfrm>
          <a:prstGeom prst="straightConnector1">
            <a:avLst/>
          </a:prstGeom>
          <a:noFill/>
          <a:ln w="9525" cap="flat" cmpd="sng">
            <a:solidFill>
              <a:schemeClr val="dk2"/>
            </a:solidFill>
            <a:prstDash val="solid"/>
            <a:round/>
            <a:headEnd type="none" w="med" len="med"/>
            <a:tailEnd type="triangle" w="med" len="med"/>
          </a:ln>
        </p:spPr>
      </p:cxnSp>
      <p:cxnSp>
        <p:nvCxnSpPr>
          <p:cNvPr id="1564" name="Google Shape;1564;p117"/>
          <p:cNvCxnSpPr>
            <a:stCxn id="1552" idx="2"/>
          </p:cNvCxnSpPr>
          <p:nvPr/>
        </p:nvCxnSpPr>
        <p:spPr>
          <a:xfrm flipH="1">
            <a:off x="964250" y="1195500"/>
            <a:ext cx="11100" cy="717900"/>
          </a:xfrm>
          <a:prstGeom prst="straightConnector1">
            <a:avLst/>
          </a:prstGeom>
          <a:noFill/>
          <a:ln w="9525" cap="flat" cmpd="sng">
            <a:solidFill>
              <a:schemeClr val="dk2"/>
            </a:solidFill>
            <a:prstDash val="solid"/>
            <a:round/>
            <a:headEnd type="none" w="med" len="med"/>
            <a:tailEnd type="triangle" w="med" len="med"/>
          </a:ln>
        </p:spPr>
      </p:cxnSp>
      <p:sp>
        <p:nvSpPr>
          <p:cNvPr id="1565" name="Google Shape;1565;p117"/>
          <p:cNvSpPr txBox="1"/>
          <p:nvPr/>
        </p:nvSpPr>
        <p:spPr>
          <a:xfrm>
            <a:off x="925850" y="15630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sp>
        <p:nvSpPr>
          <p:cNvPr id="1566" name="Google Shape;1566;p117"/>
          <p:cNvSpPr txBox="1"/>
          <p:nvPr/>
        </p:nvSpPr>
        <p:spPr>
          <a:xfrm>
            <a:off x="316250" y="1105875"/>
            <a:ext cx="3597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567" name="Google Shape;1567;p117"/>
          <p:cNvCxnSpPr/>
          <p:nvPr/>
        </p:nvCxnSpPr>
        <p:spPr>
          <a:xfrm>
            <a:off x="402350" y="1025600"/>
            <a:ext cx="0" cy="372300"/>
          </a:xfrm>
          <a:prstGeom prst="straightConnector1">
            <a:avLst/>
          </a:prstGeom>
          <a:noFill/>
          <a:ln w="9525" cap="flat" cmpd="sng">
            <a:solidFill>
              <a:schemeClr val="dk2"/>
            </a:solidFill>
            <a:prstDash val="solid"/>
            <a:round/>
            <a:headEnd type="none" w="med" len="med"/>
            <a:tailEnd type="triangle" w="med" len="med"/>
          </a:ln>
        </p:spPr>
      </p:cxnSp>
      <p:cxnSp>
        <p:nvCxnSpPr>
          <p:cNvPr id="1568" name="Google Shape;1568;p117"/>
          <p:cNvCxnSpPr/>
          <p:nvPr/>
        </p:nvCxnSpPr>
        <p:spPr>
          <a:xfrm>
            <a:off x="423650" y="20602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569" name="Google Shape;1569;p117"/>
          <p:cNvCxnSpPr/>
          <p:nvPr/>
        </p:nvCxnSpPr>
        <p:spPr>
          <a:xfrm>
            <a:off x="2667300" y="5811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570" name="Google Shape;1570;p117"/>
          <p:cNvCxnSpPr/>
          <p:nvPr/>
        </p:nvCxnSpPr>
        <p:spPr>
          <a:xfrm rot="-5400000">
            <a:off x="1715600" y="-162450"/>
            <a:ext cx="267300" cy="1747800"/>
          </a:xfrm>
          <a:prstGeom prst="bentConnector2">
            <a:avLst/>
          </a:prstGeom>
          <a:noFill/>
          <a:ln w="9525" cap="flat" cmpd="sng">
            <a:solidFill>
              <a:schemeClr val="dk2"/>
            </a:solidFill>
            <a:prstDash val="solid"/>
            <a:round/>
            <a:headEnd type="none" w="med" len="med"/>
            <a:tailEnd type="none" w="med" len="med"/>
          </a:ln>
        </p:spPr>
      </p:cxnSp>
      <p:sp>
        <p:nvSpPr>
          <p:cNvPr id="1571" name="Google Shape;1571;p117"/>
          <p:cNvSpPr txBox="1"/>
          <p:nvPr/>
        </p:nvSpPr>
        <p:spPr>
          <a:xfrm>
            <a:off x="1375000" y="1982825"/>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resolves</a:t>
            </a:r>
            <a:endParaRPr sz="700">
              <a:latin typeface="Verdana"/>
              <a:ea typeface="Verdana"/>
              <a:cs typeface="Verdana"/>
              <a:sym typeface="Verdana"/>
            </a:endParaRPr>
          </a:p>
        </p:txBody>
      </p:sp>
      <p:sp>
        <p:nvSpPr>
          <p:cNvPr id="1572" name="Google Shape;1572;p117"/>
          <p:cNvSpPr txBox="1"/>
          <p:nvPr/>
        </p:nvSpPr>
        <p:spPr>
          <a:xfrm>
            <a:off x="3726350" y="20138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573" name="Google Shape;1573;p117"/>
          <p:cNvCxnSpPr/>
          <p:nvPr/>
        </p:nvCxnSpPr>
        <p:spPr>
          <a:xfrm>
            <a:off x="3707400" y="2107600"/>
            <a:ext cx="0" cy="186900"/>
          </a:xfrm>
          <a:prstGeom prst="straightConnector1">
            <a:avLst/>
          </a:prstGeom>
          <a:noFill/>
          <a:ln w="9525" cap="flat" cmpd="sng">
            <a:solidFill>
              <a:schemeClr val="dk2"/>
            </a:solidFill>
            <a:prstDash val="solid"/>
            <a:round/>
            <a:headEnd type="none" w="med" len="med"/>
            <a:tailEnd type="triangle" w="med" len="med"/>
          </a:ln>
        </p:spPr>
      </p:cxnSp>
      <p:sp>
        <p:nvSpPr>
          <p:cNvPr id="1574" name="Google Shape;1574;p117"/>
          <p:cNvSpPr/>
          <p:nvPr/>
        </p:nvSpPr>
        <p:spPr>
          <a:xfrm>
            <a:off x="45950" y="2793500"/>
            <a:ext cx="708600" cy="579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a:solidFill>
                  <a:srgbClr val="FFFFFF"/>
                </a:solidFill>
                <a:latin typeface="Verdana"/>
                <a:ea typeface="Verdana"/>
                <a:cs typeface="Verdana"/>
                <a:sym typeface="Verdana"/>
              </a:rPr>
              <a:t>CORE</a:t>
            </a:r>
            <a:endParaRPr sz="600">
              <a:solidFill>
                <a:srgbClr val="FFFFFF"/>
              </a:solidFill>
              <a:latin typeface="Verdana"/>
              <a:ea typeface="Verdana"/>
              <a:cs typeface="Verdana"/>
              <a:sym typeface="Verdana"/>
            </a:endParaRPr>
          </a:p>
          <a:p>
            <a:pPr marL="0" lvl="0" indent="0" algn="ctr" rtl="0">
              <a:spcBef>
                <a:spcPts val="0"/>
              </a:spcBef>
              <a:spcAft>
                <a:spcPts val="0"/>
              </a:spcAft>
              <a:buNone/>
            </a:pPr>
            <a:r>
              <a:rPr lang="en-GB" sz="600" b="1">
                <a:latin typeface="Verdana"/>
                <a:ea typeface="Verdana"/>
                <a:cs typeface="Verdana"/>
                <a:sym typeface="Verdana"/>
              </a:rPr>
              <a:t>FEEDBACK</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VOCABULARY</a:t>
            </a:r>
            <a:endParaRPr sz="600">
              <a:solidFill>
                <a:srgbClr val="FFFFFF"/>
              </a:solidFill>
              <a:latin typeface="Verdana"/>
              <a:ea typeface="Verdana"/>
              <a:cs typeface="Verdana"/>
              <a:sym typeface="Verdana"/>
            </a:endParaRPr>
          </a:p>
        </p:txBody>
      </p:sp>
      <p:sp>
        <p:nvSpPr>
          <p:cNvPr id="1575" name="Google Shape;1575;p117"/>
          <p:cNvSpPr/>
          <p:nvPr/>
        </p:nvSpPr>
        <p:spPr>
          <a:xfrm>
            <a:off x="696950" y="29569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17"/>
          <p:cNvSpPr txBox="1"/>
          <p:nvPr/>
        </p:nvSpPr>
        <p:spPr>
          <a:xfrm>
            <a:off x="119450" y="1962338"/>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implies</a:t>
            </a:r>
            <a:endParaRPr sz="700">
              <a:latin typeface="Verdana"/>
              <a:ea typeface="Verdana"/>
              <a:cs typeface="Verdana"/>
              <a:sym typeface="Verdana"/>
            </a:endParaRPr>
          </a:p>
        </p:txBody>
      </p:sp>
      <p:sp>
        <p:nvSpPr>
          <p:cNvPr id="1577" name="Google Shape;1577;p117"/>
          <p:cNvSpPr/>
          <p:nvPr/>
        </p:nvSpPr>
        <p:spPr>
          <a:xfrm>
            <a:off x="7660650" y="2029175"/>
            <a:ext cx="780300" cy="5346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Evidence Service Provider</a:t>
            </a:r>
            <a:endParaRPr sz="800"/>
          </a:p>
        </p:txBody>
      </p:sp>
      <p:cxnSp>
        <p:nvCxnSpPr>
          <p:cNvPr id="1578" name="Google Shape;1578;p117"/>
          <p:cNvCxnSpPr>
            <a:stCxn id="1577" idx="2"/>
          </p:cNvCxnSpPr>
          <p:nvPr/>
        </p:nvCxnSpPr>
        <p:spPr>
          <a:xfrm>
            <a:off x="8050800" y="2563775"/>
            <a:ext cx="0" cy="416400"/>
          </a:xfrm>
          <a:prstGeom prst="straightConnector1">
            <a:avLst/>
          </a:prstGeom>
          <a:noFill/>
          <a:ln w="9525" cap="flat" cmpd="sng">
            <a:solidFill>
              <a:schemeClr val="dk2"/>
            </a:solidFill>
            <a:prstDash val="solid"/>
            <a:round/>
            <a:headEnd type="none" w="med" len="med"/>
            <a:tailEnd type="triangle" w="med" len="med"/>
          </a:ln>
        </p:spPr>
      </p:cxnSp>
      <p:sp>
        <p:nvSpPr>
          <p:cNvPr id="1579" name="Google Shape;1579;p117"/>
          <p:cNvSpPr txBox="1"/>
          <p:nvPr/>
        </p:nvSpPr>
        <p:spPr>
          <a:xfrm>
            <a:off x="8004775" y="2630350"/>
            <a:ext cx="12546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does asses</a:t>
            </a:r>
            <a:endParaRPr sz="700">
              <a:latin typeface="Verdana"/>
              <a:ea typeface="Verdana"/>
              <a:cs typeface="Verdana"/>
              <a:sym typeface="Verdana"/>
            </a:endParaRPr>
          </a:p>
        </p:txBody>
      </p:sp>
      <p:sp>
        <p:nvSpPr>
          <p:cNvPr id="1580" name="Google Shape;1580;p117"/>
          <p:cNvSpPr txBox="1"/>
          <p:nvPr/>
        </p:nvSpPr>
        <p:spPr>
          <a:xfrm>
            <a:off x="7336450" y="1552563"/>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
                <a:latin typeface="Verdana"/>
                <a:ea typeface="Verdana"/>
                <a:cs typeface="Verdana"/>
                <a:sym typeface="Verdana"/>
              </a:rPr>
              <a:t>is generated by</a:t>
            </a:r>
            <a:endParaRPr sz="600">
              <a:latin typeface="Verdana"/>
              <a:ea typeface="Verdana"/>
              <a:cs typeface="Verdana"/>
              <a:sym typeface="Verdana"/>
            </a:endParaRPr>
          </a:p>
        </p:txBody>
      </p:sp>
      <p:sp>
        <p:nvSpPr>
          <p:cNvPr id="1581" name="Google Shape;1581;p117"/>
          <p:cNvSpPr/>
          <p:nvPr/>
        </p:nvSpPr>
        <p:spPr>
          <a:xfrm>
            <a:off x="8350000" y="1922213"/>
            <a:ext cx="252000" cy="252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2" name="Google Shape;1582;p117"/>
          <p:cNvCxnSpPr/>
          <p:nvPr/>
        </p:nvCxnSpPr>
        <p:spPr>
          <a:xfrm>
            <a:off x="8050800" y="1781250"/>
            <a:ext cx="0" cy="262800"/>
          </a:xfrm>
          <a:prstGeom prst="straightConnector1">
            <a:avLst/>
          </a:prstGeom>
          <a:noFill/>
          <a:ln w="9525" cap="flat" cmpd="sng">
            <a:solidFill>
              <a:schemeClr val="dk2"/>
            </a:solidFill>
            <a:prstDash val="solid"/>
            <a:round/>
            <a:headEnd type="none" w="med" len="med"/>
            <a:tailEnd type="triangle" w="med" len="med"/>
          </a:ln>
        </p:spPr>
      </p:cxnSp>
      <p:sp>
        <p:nvSpPr>
          <p:cNvPr id="1583" name="Google Shape;1583;p117"/>
          <p:cNvSpPr/>
          <p:nvPr/>
        </p:nvSpPr>
        <p:spPr>
          <a:xfrm>
            <a:off x="7628850" y="2980125"/>
            <a:ext cx="8439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Dcat:resource</a:t>
            </a:r>
            <a:endParaRPr sz="800"/>
          </a:p>
          <a:p>
            <a:pPr marL="0" lvl="0" indent="0" algn="l" rtl="0">
              <a:spcBef>
                <a:spcPts val="0"/>
              </a:spcBef>
              <a:spcAft>
                <a:spcPts val="0"/>
              </a:spcAft>
              <a:buNone/>
            </a:pPr>
            <a:r>
              <a:rPr lang="en-GB" sz="800"/>
              <a:t>(base registry)</a:t>
            </a:r>
            <a:endParaRPr sz="800"/>
          </a:p>
        </p:txBody>
      </p:sp>
      <p:sp>
        <p:nvSpPr>
          <p:cNvPr id="1584" name="Google Shape;1584;p117"/>
          <p:cNvSpPr/>
          <p:nvPr/>
        </p:nvSpPr>
        <p:spPr>
          <a:xfrm>
            <a:off x="8350000" y="2874200"/>
            <a:ext cx="252000" cy="252000"/>
          </a:xfrm>
          <a:prstGeom prst="ellipse">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5" name="Google Shape;1585;p117"/>
          <p:cNvCxnSpPr/>
          <p:nvPr/>
        </p:nvCxnSpPr>
        <p:spPr>
          <a:xfrm rot="5400000" flipH="1">
            <a:off x="7585200" y="1563575"/>
            <a:ext cx="293100" cy="638100"/>
          </a:xfrm>
          <a:prstGeom prst="bentConnector2">
            <a:avLst/>
          </a:prstGeom>
          <a:noFill/>
          <a:ln w="9525" cap="flat" cmpd="sng">
            <a:solidFill>
              <a:schemeClr val="dk2"/>
            </a:solidFill>
            <a:prstDash val="solid"/>
            <a:round/>
            <a:headEnd type="none" w="med" len="med"/>
            <a:tailEnd type="none" w="med" len="med"/>
          </a:ln>
        </p:spPr>
      </p:cxnSp>
      <p:pic>
        <p:nvPicPr>
          <p:cNvPr id="1586" name="Google Shape;1586;p117"/>
          <p:cNvPicPr preferRelativeResize="0"/>
          <p:nvPr/>
        </p:nvPicPr>
        <p:blipFill>
          <a:blip r:embed="rId4">
            <a:alphaModFix/>
          </a:blip>
          <a:stretch>
            <a:fillRect/>
          </a:stretch>
        </p:blipFill>
        <p:spPr>
          <a:xfrm>
            <a:off x="33200" y="3453188"/>
            <a:ext cx="1019100" cy="241077"/>
          </a:xfrm>
          <a:prstGeom prst="rect">
            <a:avLst/>
          </a:prstGeom>
          <a:noFill/>
          <a:ln>
            <a:noFill/>
          </a:ln>
        </p:spPr>
      </p:pic>
      <p:sp>
        <p:nvSpPr>
          <p:cNvPr id="1587" name="Google Shape;1587;p117"/>
          <p:cNvSpPr/>
          <p:nvPr/>
        </p:nvSpPr>
        <p:spPr>
          <a:xfrm>
            <a:off x="42000" y="4451875"/>
            <a:ext cx="711600" cy="6192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a:solidFill>
                  <a:srgbClr val="FFFFFF"/>
                </a:solidFill>
                <a:latin typeface="Verdana"/>
                <a:ea typeface="Verdana"/>
                <a:cs typeface="Verdana"/>
                <a:sym typeface="Verdana"/>
              </a:rPr>
              <a:t>DATA CATALOG VOCABULARY </a:t>
            </a:r>
            <a:endParaRPr sz="600">
              <a:solidFill>
                <a:srgbClr val="FFFFFF"/>
              </a:solidFill>
              <a:latin typeface="Verdana"/>
              <a:ea typeface="Verdana"/>
              <a:cs typeface="Verdana"/>
              <a:sym typeface="Verdana"/>
            </a:endParaRPr>
          </a:p>
          <a:p>
            <a:pPr marL="0" lvl="0" indent="0" algn="ctr" rtl="0">
              <a:spcBef>
                <a:spcPts val="0"/>
              </a:spcBef>
              <a:spcAft>
                <a:spcPts val="0"/>
              </a:spcAft>
              <a:buNone/>
            </a:pPr>
            <a:r>
              <a:rPr lang="en-GB" sz="600" b="1">
                <a:latin typeface="Verdana"/>
                <a:ea typeface="Verdana"/>
                <a:cs typeface="Verdana"/>
                <a:sym typeface="Verdana"/>
              </a:rPr>
              <a:t>FOR DATA PORTALS</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APPLICATION PROFILE</a:t>
            </a:r>
            <a:endParaRPr sz="600">
              <a:solidFill>
                <a:srgbClr val="FFFFFF"/>
              </a:solidFill>
              <a:latin typeface="Verdana"/>
              <a:ea typeface="Verdana"/>
              <a:cs typeface="Verdana"/>
              <a:sym typeface="Verdana"/>
            </a:endParaRPr>
          </a:p>
        </p:txBody>
      </p:sp>
      <p:sp>
        <p:nvSpPr>
          <p:cNvPr id="1588" name="Google Shape;1588;p117"/>
          <p:cNvSpPr/>
          <p:nvPr/>
        </p:nvSpPr>
        <p:spPr>
          <a:xfrm>
            <a:off x="681750" y="4635475"/>
            <a:ext cx="252000" cy="252000"/>
          </a:xfrm>
          <a:prstGeom prst="ellipse">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17"/>
          <p:cNvSpPr/>
          <p:nvPr/>
        </p:nvSpPr>
        <p:spPr>
          <a:xfrm>
            <a:off x="1052300" y="3447725"/>
            <a:ext cx="252000" cy="252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17"/>
          <p:cNvSpPr/>
          <p:nvPr/>
        </p:nvSpPr>
        <p:spPr>
          <a:xfrm>
            <a:off x="8072375" y="845100"/>
            <a:ext cx="7803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Person </a:t>
            </a:r>
            <a:endParaRPr sz="800"/>
          </a:p>
        </p:txBody>
      </p:sp>
      <p:sp>
        <p:nvSpPr>
          <p:cNvPr id="1591" name="Google Shape;1591;p117"/>
          <p:cNvSpPr/>
          <p:nvPr/>
        </p:nvSpPr>
        <p:spPr>
          <a:xfrm>
            <a:off x="8072375" y="1290900"/>
            <a:ext cx="7803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Legal Entity</a:t>
            </a:r>
            <a:endParaRPr sz="800"/>
          </a:p>
        </p:txBody>
      </p:sp>
      <p:cxnSp>
        <p:nvCxnSpPr>
          <p:cNvPr id="1592" name="Google Shape;1592;p117"/>
          <p:cNvCxnSpPr>
            <a:stCxn id="1591" idx="1"/>
          </p:cNvCxnSpPr>
          <p:nvPr/>
        </p:nvCxnSpPr>
        <p:spPr>
          <a:xfrm rot="10800000">
            <a:off x="3254075" y="254700"/>
            <a:ext cx="4818300" cy="12114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1593" name="Google Shape;1593;p117"/>
          <p:cNvSpPr/>
          <p:nvPr/>
        </p:nvSpPr>
        <p:spPr>
          <a:xfrm>
            <a:off x="8745750" y="1214100"/>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17"/>
          <p:cNvSpPr/>
          <p:nvPr/>
        </p:nvSpPr>
        <p:spPr>
          <a:xfrm>
            <a:off x="7636150" y="4200575"/>
            <a:ext cx="8439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Document</a:t>
            </a:r>
            <a:endParaRPr sz="800"/>
          </a:p>
        </p:txBody>
      </p:sp>
      <p:sp>
        <p:nvSpPr>
          <p:cNvPr id="1595" name="Google Shape;1595;p117"/>
          <p:cNvSpPr/>
          <p:nvPr/>
        </p:nvSpPr>
        <p:spPr>
          <a:xfrm>
            <a:off x="7840650" y="44607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cxnSp>
        <p:nvCxnSpPr>
          <p:cNvPr id="1596" name="Google Shape;1596;p117"/>
          <p:cNvCxnSpPr>
            <a:stCxn id="1590" idx="3"/>
            <a:endCxn id="1594" idx="3"/>
          </p:cNvCxnSpPr>
          <p:nvPr/>
        </p:nvCxnSpPr>
        <p:spPr>
          <a:xfrm flipH="1">
            <a:off x="8480075" y="1020300"/>
            <a:ext cx="372600" cy="3355500"/>
          </a:xfrm>
          <a:prstGeom prst="bentConnector3">
            <a:avLst>
              <a:gd name="adj1" fmla="val -63909"/>
            </a:avLst>
          </a:prstGeom>
          <a:noFill/>
          <a:ln w="9525" cap="flat" cmpd="sng">
            <a:solidFill>
              <a:schemeClr val="dk2"/>
            </a:solidFill>
            <a:prstDash val="solid"/>
            <a:round/>
            <a:headEnd type="none" w="med" len="med"/>
            <a:tailEnd type="none" w="med" len="med"/>
          </a:ln>
        </p:spPr>
      </p:cxnSp>
      <p:sp>
        <p:nvSpPr>
          <p:cNvPr id="1597" name="Google Shape;1597;p117"/>
          <p:cNvSpPr/>
          <p:nvPr/>
        </p:nvSpPr>
        <p:spPr>
          <a:xfrm>
            <a:off x="8745750" y="768300"/>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8" name="Google Shape;1598;p117"/>
          <p:cNvCxnSpPr/>
          <p:nvPr/>
        </p:nvCxnSpPr>
        <p:spPr>
          <a:xfrm>
            <a:off x="2898200" y="581175"/>
            <a:ext cx="5564400" cy="264000"/>
          </a:xfrm>
          <a:prstGeom prst="bentConnector4">
            <a:avLst>
              <a:gd name="adj1" fmla="val -4279"/>
              <a:gd name="adj2" fmla="val -193002"/>
            </a:avLst>
          </a:prstGeom>
          <a:noFill/>
          <a:ln w="9525" cap="flat" cmpd="sng">
            <a:solidFill>
              <a:schemeClr val="dk2"/>
            </a:solidFill>
            <a:prstDash val="solid"/>
            <a:round/>
            <a:headEnd type="none" w="med" len="med"/>
            <a:tailEnd type="none" w="med" len="med"/>
          </a:ln>
        </p:spPr>
      </p:cxnSp>
      <p:cxnSp>
        <p:nvCxnSpPr>
          <p:cNvPr id="1599" name="Google Shape;1599;p117"/>
          <p:cNvCxnSpPr/>
          <p:nvPr/>
        </p:nvCxnSpPr>
        <p:spPr>
          <a:xfrm rot="5400000" flipH="1">
            <a:off x="6379600" y="3119225"/>
            <a:ext cx="2226000" cy="287100"/>
          </a:xfrm>
          <a:prstGeom prst="bentConnector3">
            <a:avLst>
              <a:gd name="adj1" fmla="val -509"/>
            </a:avLst>
          </a:prstGeom>
          <a:noFill/>
          <a:ln w="9525" cap="flat" cmpd="sng">
            <a:solidFill>
              <a:schemeClr val="dk2"/>
            </a:solidFill>
            <a:prstDash val="solid"/>
            <a:round/>
            <a:headEnd type="none" w="med" len="med"/>
            <a:tailEnd type="none" w="med" len="med"/>
          </a:ln>
        </p:spPr>
      </p:cxnSp>
      <p:cxnSp>
        <p:nvCxnSpPr>
          <p:cNvPr id="1600" name="Google Shape;1600;p117"/>
          <p:cNvCxnSpPr/>
          <p:nvPr/>
        </p:nvCxnSpPr>
        <p:spPr>
          <a:xfrm rot="10800000" flipH="1">
            <a:off x="7349050" y="2130275"/>
            <a:ext cx="3000" cy="302100"/>
          </a:xfrm>
          <a:prstGeom prst="straightConnector1">
            <a:avLst/>
          </a:prstGeom>
          <a:noFill/>
          <a:ln w="9525" cap="flat" cmpd="sng">
            <a:solidFill>
              <a:schemeClr val="dk2"/>
            </a:solidFill>
            <a:prstDash val="solid"/>
            <a:round/>
            <a:headEnd type="none" w="med" len="med"/>
            <a:tailEnd type="triangle" w="med" len="med"/>
          </a:ln>
        </p:spPr>
      </p:cxnSp>
      <p:sp>
        <p:nvSpPr>
          <p:cNvPr id="1601" name="Google Shape;1601;p117"/>
          <p:cNvSpPr txBox="1"/>
          <p:nvPr/>
        </p:nvSpPr>
        <p:spPr>
          <a:xfrm>
            <a:off x="8512350" y="4152800"/>
            <a:ext cx="5664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owns</a:t>
            </a:r>
            <a:endParaRPr sz="800">
              <a:latin typeface="Verdana"/>
              <a:ea typeface="Verdana"/>
              <a:cs typeface="Verdana"/>
              <a:sym typeface="Verdana"/>
            </a:endParaRPr>
          </a:p>
        </p:txBody>
      </p:sp>
      <p:sp>
        <p:nvSpPr>
          <p:cNvPr id="1602" name="Google Shape;1602;p117"/>
          <p:cNvSpPr/>
          <p:nvPr/>
        </p:nvSpPr>
        <p:spPr>
          <a:xfrm>
            <a:off x="0" y="0"/>
            <a:ext cx="1451100" cy="34122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603" name="Google Shape;1603;p117"/>
          <p:cNvSpPr/>
          <p:nvPr/>
        </p:nvSpPr>
        <p:spPr>
          <a:xfrm>
            <a:off x="1451200" y="0"/>
            <a:ext cx="7692900" cy="11955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604" name="Google Shape;1604;p117"/>
          <p:cNvSpPr/>
          <p:nvPr/>
        </p:nvSpPr>
        <p:spPr>
          <a:xfrm>
            <a:off x="1443375" y="1195500"/>
            <a:ext cx="4788000" cy="39480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graphicFrame>
        <p:nvGraphicFramePr>
          <p:cNvPr id="1605" name="Google Shape;1605;p117"/>
          <p:cNvGraphicFramePr/>
          <p:nvPr/>
        </p:nvGraphicFramePr>
        <p:xfrm>
          <a:off x="1115550" y="417425"/>
          <a:ext cx="2618675" cy="953725"/>
        </p:xfrm>
        <a:graphic>
          <a:graphicData uri="http://schemas.openxmlformats.org/drawingml/2006/table">
            <a:tbl>
              <a:tblPr>
                <a:noFill/>
                <a:tableStyleId>{A319039B-6341-49BC-8BE6-2F5DA61127CF}</a:tableStyleId>
              </a:tblPr>
              <a:tblGrid>
                <a:gridCol w="1859375">
                  <a:extLst>
                    <a:ext uri="{9D8B030D-6E8A-4147-A177-3AD203B41FA5}">
                      <a16:colId xmlns:a16="http://schemas.microsoft.com/office/drawing/2014/main" val="20000"/>
                    </a:ext>
                  </a:extLst>
                </a:gridCol>
                <a:gridCol w="759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Concepts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Evidence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Art. 10</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Business register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Register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Annex II</a:t>
                      </a:r>
                      <a:endParaRPr sz="900">
                        <a:solidFill>
                          <a:schemeClr val="dk1"/>
                        </a:solidFill>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bl>
          </a:graphicData>
        </a:graphic>
      </p:graphicFrame>
      <p:sp>
        <p:nvSpPr>
          <p:cNvPr id="1606" name="Google Shape;1606;p117"/>
          <p:cNvSpPr/>
          <p:nvPr/>
        </p:nvSpPr>
        <p:spPr>
          <a:xfrm>
            <a:off x="40650" y="3774975"/>
            <a:ext cx="711600" cy="579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a:solidFill>
                  <a:srgbClr val="FFFFFF"/>
                </a:solidFill>
                <a:latin typeface="Verdana"/>
                <a:ea typeface="Verdana"/>
                <a:cs typeface="Verdana"/>
                <a:sym typeface="Verdana"/>
              </a:rPr>
              <a:t>CORE</a:t>
            </a:r>
            <a:endParaRPr sz="600">
              <a:solidFill>
                <a:srgbClr val="FFFFFF"/>
              </a:solidFill>
              <a:latin typeface="Verdana"/>
              <a:ea typeface="Verdana"/>
              <a:cs typeface="Verdana"/>
              <a:sym typeface="Verdana"/>
            </a:endParaRPr>
          </a:p>
          <a:p>
            <a:pPr marL="0" lvl="0" indent="0" algn="ctr" rtl="0">
              <a:spcBef>
                <a:spcPts val="0"/>
              </a:spcBef>
              <a:spcAft>
                <a:spcPts val="0"/>
              </a:spcAft>
              <a:buNone/>
            </a:pPr>
            <a:r>
              <a:rPr lang="en-GB" sz="600" b="1">
                <a:latin typeface="Verdana"/>
                <a:ea typeface="Verdana"/>
                <a:cs typeface="Verdana"/>
                <a:sym typeface="Verdana"/>
              </a:rPr>
              <a:t>PERSON</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VOCABULARY</a:t>
            </a:r>
            <a:endParaRPr sz="600">
              <a:solidFill>
                <a:srgbClr val="FFFFFF"/>
              </a:solidFill>
              <a:latin typeface="Verdana"/>
              <a:ea typeface="Verdana"/>
              <a:cs typeface="Verdana"/>
              <a:sym typeface="Verdana"/>
            </a:endParaRPr>
          </a:p>
        </p:txBody>
      </p:sp>
      <p:sp>
        <p:nvSpPr>
          <p:cNvPr id="1607" name="Google Shape;1607;p117"/>
          <p:cNvSpPr/>
          <p:nvPr/>
        </p:nvSpPr>
        <p:spPr>
          <a:xfrm>
            <a:off x="696950" y="3960675"/>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17"/>
          <p:cNvSpPr/>
          <p:nvPr/>
        </p:nvSpPr>
        <p:spPr>
          <a:xfrm>
            <a:off x="6231375" y="3694275"/>
            <a:ext cx="2912700" cy="14520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graphicFrame>
        <p:nvGraphicFramePr>
          <p:cNvPr id="1609" name="Google Shape;1609;p117"/>
          <p:cNvGraphicFramePr/>
          <p:nvPr/>
        </p:nvGraphicFramePr>
        <p:xfrm>
          <a:off x="1513313" y="3283200"/>
          <a:ext cx="1859375" cy="1780032"/>
        </p:xfrm>
        <a:graphic>
          <a:graphicData uri="http://schemas.openxmlformats.org/drawingml/2006/table">
            <a:tbl>
              <a:tblPr>
                <a:noFill/>
                <a:tableStyleId>{A319039B-6341-49BC-8BE6-2F5DA61127CF}</a:tableStyleId>
              </a:tblPr>
              <a:tblGrid>
                <a:gridCol w="1859375">
                  <a:extLst>
                    <a:ext uri="{9D8B030D-6E8A-4147-A177-3AD203B41FA5}">
                      <a16:colId xmlns:a16="http://schemas.microsoft.com/office/drawing/2014/main" val="20000"/>
                    </a:ext>
                  </a:extLst>
                </a:gridCol>
              </a:tblGrid>
              <a:tr h="212650">
                <a:tc>
                  <a:txBody>
                    <a:bodyPr/>
                    <a:lstStyle/>
                    <a:p>
                      <a:pPr marL="0" lvl="0" indent="0" algn="ctr" rtl="0">
                        <a:lnSpc>
                          <a:spcPct val="115000"/>
                        </a:lnSpc>
                        <a:spcBef>
                          <a:spcPts val="0"/>
                        </a:spcBef>
                        <a:spcAft>
                          <a:spcPts val="0"/>
                        </a:spcAft>
                        <a:buNone/>
                      </a:pPr>
                      <a:r>
                        <a:rPr lang="en-GB" sz="1000" b="1">
                          <a:latin typeface="Calibri"/>
                          <a:ea typeface="Calibri"/>
                          <a:cs typeface="Calibri"/>
                          <a:sym typeface="Calibri"/>
                        </a:rPr>
                        <a:t>Evidence</a:t>
                      </a:r>
                      <a:endParaRPr sz="1000" b="1">
                        <a:latin typeface="Calibri"/>
                        <a:ea typeface="Calibri"/>
                        <a:cs typeface="Calibri"/>
                        <a:sym typeface="Calibri"/>
                      </a:endParaRPr>
                    </a:p>
                  </a:txBody>
                  <a:tcPr marL="28575" marR="28575" marT="19050" marB="19050" anchor="ctr">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88075">
                <a:tc>
                  <a:txBody>
                    <a:bodyPr/>
                    <a:lstStyle/>
                    <a:p>
                      <a:pPr marL="0" lvl="0" indent="0" algn="l" rtl="0">
                        <a:lnSpc>
                          <a:spcPct val="115000"/>
                        </a:lnSpc>
                        <a:spcBef>
                          <a:spcPts val="0"/>
                        </a:spcBef>
                        <a:spcAft>
                          <a:spcPts val="0"/>
                        </a:spcAft>
                        <a:buNone/>
                      </a:pPr>
                      <a:r>
                        <a:rPr lang="en-GB" sz="900">
                          <a:latin typeface="Calibri"/>
                          <a:ea typeface="Calibri"/>
                          <a:cs typeface="Calibri"/>
                          <a:sym typeface="Calibri"/>
                        </a:rPr>
                        <a:t>Identifier: Identifier</a:t>
                      </a:r>
                      <a:endParaRPr sz="900">
                        <a:latin typeface="Calibri"/>
                        <a:ea typeface="Calibri"/>
                        <a:cs typeface="Calibri"/>
                        <a:sym typeface="Calibri"/>
                      </a:endParaRPr>
                    </a:p>
                  </a:txBody>
                  <a:tcPr marL="28575" marR="28575" marT="19050" marB="19050" anchor="b">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88075">
                <a:tc>
                  <a:txBody>
                    <a:bodyPr/>
                    <a:lstStyle/>
                    <a:p>
                      <a:pPr marL="0" lvl="0" indent="0" algn="l" rtl="0">
                        <a:lnSpc>
                          <a:spcPct val="115000"/>
                        </a:lnSpc>
                        <a:spcBef>
                          <a:spcPts val="0"/>
                        </a:spcBef>
                        <a:spcAft>
                          <a:spcPts val="0"/>
                        </a:spcAft>
                        <a:buNone/>
                      </a:pPr>
                      <a:r>
                        <a:rPr lang="en-GB" sz="900">
                          <a:latin typeface="Calibri"/>
                          <a:ea typeface="Calibri"/>
                          <a:cs typeface="Calibri"/>
                          <a:sym typeface="Calibri"/>
                        </a:rPr>
                        <a:t>Name: Text</a:t>
                      </a:r>
                      <a:endParaRPr sz="900">
                        <a:latin typeface="Calibri"/>
                        <a:ea typeface="Calibri"/>
                        <a:cs typeface="Calibri"/>
                        <a:sym typeface="Calibri"/>
                      </a:endParaRPr>
                    </a:p>
                  </a:txBody>
                  <a:tcPr marL="28575" marR="28575" marT="19050" marB="19050" anchor="b">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188075">
                <a:tc>
                  <a:txBody>
                    <a:bodyPr/>
                    <a:lstStyle/>
                    <a:p>
                      <a:pPr marL="0" lvl="0" indent="0" algn="l" rtl="0">
                        <a:lnSpc>
                          <a:spcPct val="115000"/>
                        </a:lnSpc>
                        <a:spcBef>
                          <a:spcPts val="0"/>
                        </a:spcBef>
                        <a:spcAft>
                          <a:spcPts val="0"/>
                        </a:spcAft>
                        <a:buNone/>
                      </a:pPr>
                      <a:r>
                        <a:rPr lang="en-GB" sz="900">
                          <a:latin typeface="Calibri"/>
                          <a:ea typeface="Calibri"/>
                          <a:cs typeface="Calibri"/>
                          <a:sym typeface="Calibri"/>
                        </a:rPr>
                        <a:t>Type: Code</a:t>
                      </a:r>
                      <a:endParaRPr sz="900">
                        <a:latin typeface="Calibri"/>
                        <a:ea typeface="Calibri"/>
                        <a:cs typeface="Calibri"/>
                        <a:sym typeface="Calibri"/>
                      </a:endParaRPr>
                    </a:p>
                  </a:txBody>
                  <a:tcPr marL="28575" marR="28575" marT="19050" marB="19050" anchor="b">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188075">
                <a:tc>
                  <a:txBody>
                    <a:bodyPr/>
                    <a:lstStyle/>
                    <a:p>
                      <a:pPr marL="0" lvl="0" indent="0" algn="l" rtl="0">
                        <a:lnSpc>
                          <a:spcPct val="115000"/>
                        </a:lnSpc>
                        <a:spcBef>
                          <a:spcPts val="0"/>
                        </a:spcBef>
                        <a:spcAft>
                          <a:spcPts val="0"/>
                        </a:spcAft>
                        <a:buNone/>
                      </a:pPr>
                      <a:r>
                        <a:rPr lang="en-GB" sz="900">
                          <a:latin typeface="Calibri"/>
                          <a:ea typeface="Calibri"/>
                          <a:cs typeface="Calibri"/>
                          <a:sym typeface="Calibri"/>
                        </a:rPr>
                        <a:t>Description: Text</a:t>
                      </a:r>
                      <a:endParaRPr sz="900">
                        <a:latin typeface="Calibri"/>
                        <a:ea typeface="Calibri"/>
                        <a:cs typeface="Calibri"/>
                        <a:sym typeface="Calibri"/>
                      </a:endParaRPr>
                    </a:p>
                  </a:txBody>
                  <a:tcPr marL="28575" marR="28575" marT="19050" marB="19050" anchor="b">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188075">
                <a:tc>
                  <a:txBody>
                    <a:bodyPr/>
                    <a:lstStyle/>
                    <a:p>
                      <a:pPr marL="0" lvl="0" indent="0" algn="l" rtl="0">
                        <a:lnSpc>
                          <a:spcPct val="115000"/>
                        </a:lnSpc>
                        <a:spcBef>
                          <a:spcPts val="0"/>
                        </a:spcBef>
                        <a:spcAft>
                          <a:spcPts val="0"/>
                        </a:spcAft>
                        <a:buNone/>
                      </a:pPr>
                      <a:r>
                        <a:rPr lang="en-GB" sz="900">
                          <a:latin typeface="Calibri"/>
                          <a:ea typeface="Calibri"/>
                          <a:cs typeface="Calibri"/>
                          <a:sym typeface="Calibri"/>
                        </a:rPr>
                        <a:t>Related Documentation: URI</a:t>
                      </a:r>
                      <a:endParaRPr sz="900">
                        <a:latin typeface="Calibri"/>
                        <a:ea typeface="Calibri"/>
                        <a:cs typeface="Calibri"/>
                        <a:sym typeface="Calibri"/>
                      </a:endParaRPr>
                    </a:p>
                  </a:txBody>
                  <a:tcPr marL="28575" marR="28575" marT="19050" marB="19050" anchor="b">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188075">
                <a:tc>
                  <a:txBody>
                    <a:bodyPr/>
                    <a:lstStyle/>
                    <a:p>
                      <a:pPr marL="0" lvl="0" indent="0" algn="l" rtl="0">
                        <a:lnSpc>
                          <a:spcPct val="115000"/>
                        </a:lnSpc>
                        <a:spcBef>
                          <a:spcPts val="0"/>
                        </a:spcBef>
                        <a:spcAft>
                          <a:spcPts val="0"/>
                        </a:spcAft>
                        <a:buNone/>
                      </a:pPr>
                      <a:r>
                        <a:rPr lang="en-GB" sz="900">
                          <a:latin typeface="Calibri"/>
                          <a:ea typeface="Calibri"/>
                          <a:cs typeface="Calibri"/>
                          <a:sym typeface="Calibri"/>
                        </a:rPr>
                        <a:t>Language: Code</a:t>
                      </a:r>
                      <a:endParaRPr sz="900">
                        <a:latin typeface="Calibri"/>
                        <a:ea typeface="Calibri"/>
                        <a:cs typeface="Calibri"/>
                        <a:sym typeface="Calibri"/>
                      </a:endParaRPr>
                    </a:p>
                  </a:txBody>
                  <a:tcPr marL="28575" marR="28575" marT="19050" marB="19050" anchor="b">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188075">
                <a:tc>
                  <a:txBody>
                    <a:bodyPr/>
                    <a:lstStyle/>
                    <a:p>
                      <a:pPr marL="0" lvl="0" indent="0" algn="l" rtl="0">
                        <a:lnSpc>
                          <a:spcPct val="115000"/>
                        </a:lnSpc>
                        <a:spcBef>
                          <a:spcPts val="0"/>
                        </a:spcBef>
                        <a:spcAft>
                          <a:spcPts val="0"/>
                        </a:spcAft>
                        <a:buNone/>
                      </a:pPr>
                      <a:r>
                        <a:rPr lang="en-GB" sz="900">
                          <a:latin typeface="Calibri"/>
                          <a:ea typeface="Calibri"/>
                          <a:cs typeface="Calibri"/>
                          <a:sym typeface="Calibri"/>
                        </a:rPr>
                        <a:t>Purpose of Evidence: Text</a:t>
                      </a:r>
                      <a:endParaRPr sz="9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CCCCCC"/>
                      </a:solidFill>
                      <a:prstDash val="solid"/>
                      <a:round/>
                      <a:headEnd type="none" w="sm" len="sm"/>
                      <a:tailEnd type="none" w="sm" len="sm"/>
                    </a:lnB>
                    <a:solidFill>
                      <a:srgbClr val="B7B7B7"/>
                    </a:solidFill>
                  </a:tcPr>
                </a:tc>
                <a:extLst>
                  <a:ext uri="{0D108BD9-81ED-4DB2-BD59-A6C34878D82A}">
                    <a16:rowId xmlns:a16="http://schemas.microsoft.com/office/drawing/2014/main" val="10007"/>
                  </a:ext>
                </a:extLst>
              </a:tr>
              <a:tr h="188075">
                <a:tc>
                  <a:txBody>
                    <a:bodyPr/>
                    <a:lstStyle/>
                    <a:p>
                      <a:pPr marL="0" lvl="0" indent="0" algn="l" rtl="0">
                        <a:lnSpc>
                          <a:spcPct val="115000"/>
                        </a:lnSpc>
                        <a:spcBef>
                          <a:spcPts val="0"/>
                        </a:spcBef>
                        <a:spcAft>
                          <a:spcPts val="0"/>
                        </a:spcAft>
                        <a:buNone/>
                      </a:pPr>
                      <a:r>
                        <a:rPr lang="en-GB" sz="900">
                          <a:latin typeface="Calibri"/>
                          <a:ea typeface="Calibri"/>
                          <a:cs typeface="Calibri"/>
                          <a:sym typeface="Calibri"/>
                        </a:rPr>
                        <a:t>Base Registries: URI</a:t>
                      </a:r>
                      <a:endParaRPr sz="9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B7B7"/>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823"/>
        <p:cNvGrpSpPr/>
        <p:nvPr/>
      </p:nvGrpSpPr>
      <p:grpSpPr>
        <a:xfrm>
          <a:off x="0" y="0"/>
          <a:ext cx="0" cy="0"/>
          <a:chOff x="0" y="0"/>
          <a:chExt cx="0" cy="0"/>
        </a:xfrm>
      </p:grpSpPr>
      <p:sp>
        <p:nvSpPr>
          <p:cNvPr id="824" name="Google Shape;824;p82"/>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4</a:t>
            </a:fld>
            <a:endParaRPr/>
          </a:p>
        </p:txBody>
      </p:sp>
      <p:sp>
        <p:nvSpPr>
          <p:cNvPr id="825" name="Google Shape;825;p82"/>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826" name="Google Shape;826;p82"/>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2"/>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828" name="Google Shape;828;p82"/>
          <p:cNvSpPr/>
          <p:nvPr/>
        </p:nvSpPr>
        <p:spPr>
          <a:xfrm rot="5400000">
            <a:off x="4364150" y="352825"/>
            <a:ext cx="426000" cy="91551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2"/>
          <p:cNvSpPr txBox="1">
            <a:spLocks noGrp="1"/>
          </p:cNvSpPr>
          <p:nvPr>
            <p:ph type="title" idx="4294967295"/>
          </p:nvPr>
        </p:nvSpPr>
        <p:spPr>
          <a:xfrm>
            <a:off x="788150" y="324000"/>
            <a:ext cx="3333900" cy="44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rgbClr val="0F5494"/>
                </a:solidFill>
                <a:latin typeface="Verdana"/>
                <a:ea typeface="Verdana"/>
                <a:cs typeface="Verdana"/>
                <a:sym typeface="Verdana"/>
              </a:rPr>
              <a:t>Agenda</a:t>
            </a:r>
            <a:endParaRPr/>
          </a:p>
        </p:txBody>
      </p:sp>
      <p:sp>
        <p:nvSpPr>
          <p:cNvPr id="830" name="Google Shape;830;p82"/>
          <p:cNvSpPr txBox="1">
            <a:spLocks noGrp="1"/>
          </p:cNvSpPr>
          <p:nvPr>
            <p:ph type="body" idx="4294967295"/>
          </p:nvPr>
        </p:nvSpPr>
        <p:spPr>
          <a:xfrm>
            <a:off x="3605550" y="2081248"/>
            <a:ext cx="5189100" cy="24972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None/>
            </a:pPr>
            <a:r>
              <a:rPr lang="en-GB" sz="1400">
                <a:solidFill>
                  <a:schemeClr val="lt2"/>
                </a:solidFill>
                <a:latin typeface="Verdana"/>
                <a:ea typeface="Verdana"/>
                <a:cs typeface="Verdana"/>
                <a:sym typeface="Verdana"/>
              </a:rPr>
              <a:t>Why do we need a common data layer for the SDG?</a:t>
            </a:r>
            <a:endParaRPr sz="1400">
              <a:solidFill>
                <a:schemeClr val="lt2"/>
              </a:solidFill>
              <a:latin typeface="Verdana"/>
              <a:ea typeface="Verdana"/>
              <a:cs typeface="Verdana"/>
              <a:sym typeface="Verdana"/>
            </a:endParaRPr>
          </a:p>
          <a:p>
            <a:pPr marL="72000" marR="72000" lvl="0" indent="0" algn="just" rtl="0">
              <a:lnSpc>
                <a:spcPct val="115000"/>
              </a:lnSpc>
              <a:spcBef>
                <a:spcPts val="400"/>
              </a:spcBef>
              <a:spcAft>
                <a:spcPts val="0"/>
              </a:spcAft>
              <a:buNone/>
            </a:pPr>
            <a:endParaRPr sz="1400">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sz="1400">
                <a:solidFill>
                  <a:schemeClr val="lt2"/>
                </a:solidFill>
                <a:latin typeface="Verdana"/>
                <a:ea typeface="Verdana"/>
                <a:cs typeface="Verdana"/>
                <a:sym typeface="Verdana"/>
              </a:rPr>
              <a:t>Approach &amp; objectives</a:t>
            </a:r>
            <a:endParaRPr sz="1400">
              <a:solidFill>
                <a:schemeClr val="lt2"/>
              </a:solidFill>
              <a:latin typeface="Verdana"/>
              <a:ea typeface="Verdana"/>
              <a:cs typeface="Verdana"/>
              <a:sym typeface="Verdana"/>
            </a:endParaRPr>
          </a:p>
          <a:p>
            <a:pPr marL="72000" marR="72000" lvl="0" indent="0" algn="just" rtl="0">
              <a:lnSpc>
                <a:spcPct val="115000"/>
              </a:lnSpc>
              <a:spcBef>
                <a:spcPts val="400"/>
              </a:spcBef>
              <a:spcAft>
                <a:spcPts val="0"/>
              </a:spcAft>
              <a:buNone/>
            </a:pPr>
            <a:endParaRPr sz="1400">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sz="1400">
                <a:solidFill>
                  <a:schemeClr val="lt2"/>
                </a:solidFill>
                <a:latin typeface="Verdana"/>
                <a:ea typeface="Verdana"/>
                <a:cs typeface="Verdana"/>
                <a:sym typeface="Verdana"/>
              </a:rPr>
              <a:t>Starting from article 10, identifying and mapping the most important SDG concepts in a common data model</a:t>
            </a:r>
            <a:endParaRPr sz="1400">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sz="1400">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Clr>
                <a:schemeClr val="dk1"/>
              </a:buClr>
              <a:buSzPts val="1100"/>
              <a:buFont typeface="Arial"/>
              <a:buNone/>
            </a:pPr>
            <a:r>
              <a:rPr lang="en-GB" sz="1400">
                <a:solidFill>
                  <a:schemeClr val="lt2"/>
                </a:solidFill>
                <a:latin typeface="Verdana"/>
                <a:ea typeface="Verdana"/>
                <a:cs typeface="Verdana"/>
                <a:sym typeface="Verdana"/>
              </a:rPr>
              <a:t>How do we continue from here? </a:t>
            </a:r>
            <a:endParaRPr sz="1400">
              <a:solidFill>
                <a:schemeClr val="lt2"/>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endParaRPr sz="140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a:solidFill>
                <a:srgbClr val="0F5494"/>
              </a:solidFill>
              <a:latin typeface="Verdana"/>
              <a:ea typeface="Verdana"/>
              <a:cs typeface="Verdana"/>
              <a:sym typeface="Verdana"/>
            </a:endParaRPr>
          </a:p>
        </p:txBody>
      </p:sp>
      <p:grpSp>
        <p:nvGrpSpPr>
          <p:cNvPr id="831" name="Google Shape;831;p82"/>
          <p:cNvGrpSpPr/>
          <p:nvPr/>
        </p:nvGrpSpPr>
        <p:grpSpPr>
          <a:xfrm>
            <a:off x="3034700" y="1283963"/>
            <a:ext cx="352500" cy="342300"/>
            <a:chOff x="172900" y="1278400"/>
            <a:chExt cx="352500" cy="342300"/>
          </a:xfrm>
        </p:grpSpPr>
        <p:sp>
          <p:nvSpPr>
            <p:cNvPr id="832" name="Google Shape;832;p82"/>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3" name="Google Shape;833;p82"/>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834" name="Google Shape;834;p82"/>
          <p:cNvGrpSpPr/>
          <p:nvPr/>
        </p:nvGrpSpPr>
        <p:grpSpPr>
          <a:xfrm>
            <a:off x="3034700" y="2081238"/>
            <a:ext cx="352500" cy="342300"/>
            <a:chOff x="172900" y="1278400"/>
            <a:chExt cx="352500" cy="342300"/>
          </a:xfrm>
        </p:grpSpPr>
        <p:sp>
          <p:nvSpPr>
            <p:cNvPr id="835" name="Google Shape;835;p82"/>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6" name="Google Shape;836;p82"/>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837" name="Google Shape;837;p82"/>
          <p:cNvGrpSpPr/>
          <p:nvPr/>
        </p:nvGrpSpPr>
        <p:grpSpPr>
          <a:xfrm>
            <a:off x="3034700" y="2679050"/>
            <a:ext cx="352500" cy="342300"/>
            <a:chOff x="172900" y="1278400"/>
            <a:chExt cx="352500" cy="342300"/>
          </a:xfrm>
        </p:grpSpPr>
        <p:sp>
          <p:nvSpPr>
            <p:cNvPr id="838" name="Google Shape;838;p82"/>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9" name="Google Shape;839;p82"/>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840" name="Google Shape;840;p82"/>
          <p:cNvGrpSpPr/>
          <p:nvPr/>
        </p:nvGrpSpPr>
        <p:grpSpPr>
          <a:xfrm>
            <a:off x="3034700" y="3393413"/>
            <a:ext cx="352500" cy="342300"/>
            <a:chOff x="172900" y="1278400"/>
            <a:chExt cx="352500" cy="342300"/>
          </a:xfrm>
        </p:grpSpPr>
        <p:sp>
          <p:nvSpPr>
            <p:cNvPr id="841" name="Google Shape;841;p82"/>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2" name="Google Shape;842;p82"/>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843" name="Google Shape;843;p82"/>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2"/>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2"/>
          <p:cNvSpPr/>
          <p:nvPr/>
        </p:nvSpPr>
        <p:spPr>
          <a:xfrm>
            <a:off x="1031750" y="924625"/>
            <a:ext cx="17847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2"/>
          <p:cNvSpPr/>
          <p:nvPr/>
        </p:nvSpPr>
        <p:spPr>
          <a:xfrm>
            <a:off x="788150" y="2447450"/>
            <a:ext cx="19905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82"/>
          <p:cNvGrpSpPr/>
          <p:nvPr/>
        </p:nvGrpSpPr>
        <p:grpSpPr>
          <a:xfrm>
            <a:off x="3034700" y="4107788"/>
            <a:ext cx="352500" cy="342300"/>
            <a:chOff x="172900" y="1278400"/>
            <a:chExt cx="352500" cy="342300"/>
          </a:xfrm>
        </p:grpSpPr>
        <p:sp>
          <p:nvSpPr>
            <p:cNvPr id="848" name="Google Shape;848;p82"/>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9" name="Google Shape;849;p82"/>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5</a:t>
              </a:r>
              <a:endParaRPr>
                <a:solidFill>
                  <a:srgbClr val="FFFFFF"/>
                </a:solidFill>
              </a:endParaRPr>
            </a:p>
          </p:txBody>
        </p:sp>
      </p:grpSp>
      <p:sp>
        <p:nvSpPr>
          <p:cNvPr id="850" name="Google Shape;850;p82"/>
          <p:cNvSpPr/>
          <p:nvPr/>
        </p:nvSpPr>
        <p:spPr>
          <a:xfrm>
            <a:off x="2778650" y="1733613"/>
            <a:ext cx="54528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2"/>
          <p:cNvSpPr txBox="1"/>
          <p:nvPr/>
        </p:nvSpPr>
        <p:spPr>
          <a:xfrm>
            <a:off x="3605550" y="1307625"/>
            <a:ext cx="3635400" cy="4260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Clr>
                <a:schemeClr val="dk1"/>
              </a:buClr>
              <a:buSzPts val="1100"/>
              <a:buFont typeface="Arial"/>
              <a:buNone/>
            </a:pPr>
            <a:r>
              <a:rPr lang="en-GB">
                <a:solidFill>
                  <a:srgbClr val="0F5494"/>
                </a:solidFill>
                <a:latin typeface="Verdana"/>
                <a:ea typeface="Verdana"/>
                <a:cs typeface="Verdana"/>
                <a:sym typeface="Verdana"/>
              </a:rPr>
              <a:t>What is the context of this work?</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1614" name="Google Shape;1614;p118"/>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615" name="Google Shape;1615;p118"/>
          <p:cNvSpPr/>
          <p:nvPr/>
        </p:nvSpPr>
        <p:spPr>
          <a:xfrm>
            <a:off x="4744275" y="44906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Procedure</a:t>
            </a:r>
            <a:endParaRPr sz="800"/>
          </a:p>
        </p:txBody>
      </p:sp>
      <p:cxnSp>
        <p:nvCxnSpPr>
          <p:cNvPr id="1616" name="Google Shape;1616;p118"/>
          <p:cNvCxnSpPr>
            <a:endCxn id="1615" idx="0"/>
          </p:cNvCxnSpPr>
          <p:nvPr/>
        </p:nvCxnSpPr>
        <p:spPr>
          <a:xfrm rot="-5400000" flipH="1">
            <a:off x="3934575" y="3326600"/>
            <a:ext cx="1616400" cy="711600"/>
          </a:xfrm>
          <a:prstGeom prst="bentConnector3">
            <a:avLst>
              <a:gd name="adj1" fmla="val 500"/>
            </a:avLst>
          </a:prstGeom>
          <a:noFill/>
          <a:ln w="9525" cap="flat" cmpd="sng">
            <a:solidFill>
              <a:schemeClr val="dk2"/>
            </a:solidFill>
            <a:prstDash val="solid"/>
            <a:round/>
            <a:headEnd type="none" w="med" len="med"/>
            <a:tailEnd type="none" w="med" len="med"/>
          </a:ln>
        </p:spPr>
      </p:cxnSp>
      <p:cxnSp>
        <p:nvCxnSpPr>
          <p:cNvPr id="1617" name="Google Shape;1617;p118"/>
          <p:cNvCxnSpPr/>
          <p:nvPr/>
        </p:nvCxnSpPr>
        <p:spPr>
          <a:xfrm>
            <a:off x="5452875" y="4589600"/>
            <a:ext cx="359400" cy="0"/>
          </a:xfrm>
          <a:prstGeom prst="straightConnector1">
            <a:avLst/>
          </a:prstGeom>
          <a:noFill/>
          <a:ln w="9525" cap="flat" cmpd="sng">
            <a:solidFill>
              <a:schemeClr val="dk2"/>
            </a:solidFill>
            <a:prstDash val="solid"/>
            <a:round/>
            <a:headEnd type="none" w="med" len="med"/>
            <a:tailEnd type="none" w="med" len="med"/>
          </a:ln>
        </p:spPr>
      </p:cxnSp>
      <p:cxnSp>
        <p:nvCxnSpPr>
          <p:cNvPr id="1618" name="Google Shape;1618;p118"/>
          <p:cNvCxnSpPr/>
          <p:nvPr/>
        </p:nvCxnSpPr>
        <p:spPr>
          <a:xfrm>
            <a:off x="5804350" y="4597550"/>
            <a:ext cx="0" cy="159300"/>
          </a:xfrm>
          <a:prstGeom prst="straightConnector1">
            <a:avLst/>
          </a:prstGeom>
          <a:noFill/>
          <a:ln w="9525" cap="flat" cmpd="sng">
            <a:solidFill>
              <a:schemeClr val="dk2"/>
            </a:solidFill>
            <a:prstDash val="solid"/>
            <a:round/>
            <a:headEnd type="none" w="med" len="med"/>
            <a:tailEnd type="none" w="med" len="med"/>
          </a:ln>
        </p:spPr>
      </p:cxnSp>
      <p:cxnSp>
        <p:nvCxnSpPr>
          <p:cNvPr id="1619" name="Google Shape;1619;p118"/>
          <p:cNvCxnSpPr/>
          <p:nvPr/>
        </p:nvCxnSpPr>
        <p:spPr>
          <a:xfrm rot="10800000">
            <a:off x="5452625" y="4756775"/>
            <a:ext cx="359700" cy="0"/>
          </a:xfrm>
          <a:prstGeom prst="straightConnector1">
            <a:avLst/>
          </a:prstGeom>
          <a:noFill/>
          <a:ln w="9525" cap="flat" cmpd="sng">
            <a:solidFill>
              <a:schemeClr val="dk2"/>
            </a:solidFill>
            <a:prstDash val="solid"/>
            <a:round/>
            <a:headEnd type="none" w="med" len="med"/>
            <a:tailEnd type="triangle" w="med" len="med"/>
          </a:ln>
        </p:spPr>
      </p:cxnSp>
      <p:sp>
        <p:nvSpPr>
          <p:cNvPr id="1620" name="Google Shape;1620;p118"/>
          <p:cNvSpPr txBox="1"/>
          <p:nvPr/>
        </p:nvSpPr>
        <p:spPr>
          <a:xfrm>
            <a:off x="5381225" y="4384300"/>
            <a:ext cx="1122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follows</a:t>
            </a:r>
            <a:endParaRPr sz="800">
              <a:latin typeface="Verdana"/>
              <a:ea typeface="Verdana"/>
              <a:cs typeface="Verdana"/>
              <a:sym typeface="Verdana"/>
            </a:endParaRPr>
          </a:p>
        </p:txBody>
      </p:sp>
      <p:sp>
        <p:nvSpPr>
          <p:cNvPr id="1621" name="Google Shape;1621;p118"/>
          <p:cNvSpPr/>
          <p:nvPr/>
        </p:nvSpPr>
        <p:spPr>
          <a:xfrm>
            <a:off x="2898200" y="254775"/>
            <a:ext cx="711600" cy="65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18"/>
          <p:cNvSpPr/>
          <p:nvPr/>
        </p:nvSpPr>
        <p:spPr>
          <a:xfrm>
            <a:off x="6290050" y="1321700"/>
            <a:ext cx="1122600" cy="8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18"/>
          <p:cNvSpPr txBox="1"/>
          <p:nvPr/>
        </p:nvSpPr>
        <p:spPr>
          <a:xfrm>
            <a:off x="4326675" y="2676900"/>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is implemented by</a:t>
            </a:r>
            <a:endParaRPr sz="700">
              <a:latin typeface="Verdana"/>
              <a:ea typeface="Verdana"/>
              <a:cs typeface="Verdana"/>
              <a:sym typeface="Verdana"/>
            </a:endParaRPr>
          </a:p>
        </p:txBody>
      </p:sp>
      <p:cxnSp>
        <p:nvCxnSpPr>
          <p:cNvPr id="1624" name="Google Shape;1624;p118"/>
          <p:cNvCxnSpPr/>
          <p:nvPr/>
        </p:nvCxnSpPr>
        <p:spPr>
          <a:xfrm>
            <a:off x="5098575" y="4227850"/>
            <a:ext cx="0" cy="262800"/>
          </a:xfrm>
          <a:prstGeom prst="straightConnector1">
            <a:avLst/>
          </a:prstGeom>
          <a:noFill/>
          <a:ln w="9525" cap="flat" cmpd="sng">
            <a:solidFill>
              <a:schemeClr val="dk2"/>
            </a:solidFill>
            <a:prstDash val="solid"/>
            <a:round/>
            <a:headEnd type="none" w="med" len="med"/>
            <a:tailEnd type="triangle" w="med" len="med"/>
          </a:ln>
        </p:spPr>
      </p:cxnSp>
      <p:sp>
        <p:nvSpPr>
          <p:cNvPr id="1625" name="Google Shape;1625;p118"/>
          <p:cNvSpPr txBox="1"/>
          <p:nvPr/>
        </p:nvSpPr>
        <p:spPr>
          <a:xfrm>
            <a:off x="1451200" y="507400"/>
            <a:ext cx="4563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from</a:t>
            </a:r>
            <a:endParaRPr sz="700">
              <a:latin typeface="Verdana"/>
              <a:ea typeface="Verdana"/>
              <a:cs typeface="Verdana"/>
              <a:sym typeface="Verdana"/>
            </a:endParaRPr>
          </a:p>
        </p:txBody>
      </p:sp>
      <p:sp>
        <p:nvSpPr>
          <p:cNvPr id="1626" name="Google Shape;1626;p118"/>
          <p:cNvSpPr/>
          <p:nvPr/>
        </p:nvSpPr>
        <p:spPr>
          <a:xfrm>
            <a:off x="4888425" y="47951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sp>
        <p:nvSpPr>
          <p:cNvPr id="1627" name="Google Shape;1627;p118"/>
          <p:cNvSpPr/>
          <p:nvPr/>
        </p:nvSpPr>
        <p:spPr>
          <a:xfrm>
            <a:off x="621050" y="8451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Feedback</a:t>
            </a:r>
            <a:endParaRPr sz="800"/>
          </a:p>
        </p:txBody>
      </p:sp>
      <p:cxnSp>
        <p:nvCxnSpPr>
          <p:cNvPr id="1628" name="Google Shape;1628;p118"/>
          <p:cNvCxnSpPr>
            <a:stCxn id="1627" idx="3"/>
          </p:cNvCxnSpPr>
          <p:nvPr/>
        </p:nvCxnSpPr>
        <p:spPr>
          <a:xfrm>
            <a:off x="1329650" y="1020300"/>
            <a:ext cx="2396700" cy="1248900"/>
          </a:xfrm>
          <a:prstGeom prst="bentConnector3">
            <a:avLst>
              <a:gd name="adj1" fmla="val 100329"/>
            </a:avLst>
          </a:prstGeom>
          <a:noFill/>
          <a:ln w="9525" cap="flat" cmpd="sng">
            <a:solidFill>
              <a:schemeClr val="dk2"/>
            </a:solidFill>
            <a:prstDash val="solid"/>
            <a:round/>
            <a:headEnd type="none" w="med" len="med"/>
            <a:tailEnd type="none" w="med" len="med"/>
          </a:ln>
        </p:spPr>
      </p:cxnSp>
      <p:sp>
        <p:nvSpPr>
          <p:cNvPr id="1629" name="Google Shape;1629;p118"/>
          <p:cNvSpPr/>
          <p:nvPr/>
        </p:nvSpPr>
        <p:spPr>
          <a:xfrm>
            <a:off x="621050" y="18889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Obstacle</a:t>
            </a:r>
            <a:endParaRPr sz="800"/>
          </a:p>
        </p:txBody>
      </p:sp>
      <p:sp>
        <p:nvSpPr>
          <p:cNvPr id="1630" name="Google Shape;1630;p118"/>
          <p:cNvSpPr/>
          <p:nvPr/>
        </p:nvSpPr>
        <p:spPr>
          <a:xfrm>
            <a:off x="43500" y="13933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Quality</a:t>
            </a:r>
            <a:endParaRPr sz="800"/>
          </a:p>
        </p:txBody>
      </p:sp>
      <p:cxnSp>
        <p:nvCxnSpPr>
          <p:cNvPr id="1631" name="Google Shape;1631;p118"/>
          <p:cNvCxnSpPr>
            <a:stCxn id="1627" idx="2"/>
            <a:endCxn id="1629" idx="0"/>
          </p:cNvCxnSpPr>
          <p:nvPr/>
        </p:nvCxnSpPr>
        <p:spPr>
          <a:xfrm rot="-5400000" flipH="1">
            <a:off x="628850" y="1542000"/>
            <a:ext cx="693600" cy="6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632" name="Google Shape;1632;p118"/>
          <p:cNvCxnSpPr>
            <a:stCxn id="1627" idx="1"/>
            <a:endCxn id="1630" idx="0"/>
          </p:cNvCxnSpPr>
          <p:nvPr/>
        </p:nvCxnSpPr>
        <p:spPr>
          <a:xfrm flipH="1">
            <a:off x="397850" y="1020300"/>
            <a:ext cx="223200" cy="373200"/>
          </a:xfrm>
          <a:prstGeom prst="bentConnector2">
            <a:avLst/>
          </a:prstGeom>
          <a:noFill/>
          <a:ln w="9525" cap="flat" cmpd="sng">
            <a:solidFill>
              <a:schemeClr val="dk2"/>
            </a:solidFill>
            <a:prstDash val="solid"/>
            <a:round/>
            <a:headEnd type="none" w="med" len="med"/>
            <a:tailEnd type="none" w="med" len="med"/>
          </a:ln>
        </p:spPr>
      </p:cxnSp>
      <p:cxnSp>
        <p:nvCxnSpPr>
          <p:cNvPr id="1633" name="Google Shape;1633;p118"/>
          <p:cNvCxnSpPr>
            <a:stCxn id="1630" idx="2"/>
            <a:endCxn id="1629" idx="1"/>
          </p:cNvCxnSpPr>
          <p:nvPr/>
        </p:nvCxnSpPr>
        <p:spPr>
          <a:xfrm rot="-5400000" flipH="1">
            <a:off x="349200" y="1792350"/>
            <a:ext cx="320400" cy="223200"/>
          </a:xfrm>
          <a:prstGeom prst="bentConnector2">
            <a:avLst/>
          </a:prstGeom>
          <a:noFill/>
          <a:ln w="9525" cap="flat" cmpd="sng">
            <a:solidFill>
              <a:schemeClr val="dk2"/>
            </a:solidFill>
            <a:prstDash val="solid"/>
            <a:round/>
            <a:headEnd type="none" w="med" len="med"/>
            <a:tailEnd type="none" w="med" len="med"/>
          </a:ln>
        </p:spPr>
      </p:cxnSp>
      <p:cxnSp>
        <p:nvCxnSpPr>
          <p:cNvPr id="1634" name="Google Shape;1634;p118"/>
          <p:cNvCxnSpPr/>
          <p:nvPr/>
        </p:nvCxnSpPr>
        <p:spPr>
          <a:xfrm>
            <a:off x="1329650" y="2064150"/>
            <a:ext cx="2165700" cy="221100"/>
          </a:xfrm>
          <a:prstGeom prst="bentConnector3">
            <a:avLst>
              <a:gd name="adj1" fmla="val 100000"/>
            </a:avLst>
          </a:prstGeom>
          <a:noFill/>
          <a:ln w="9525" cap="flat" cmpd="sng">
            <a:solidFill>
              <a:schemeClr val="dk2"/>
            </a:solidFill>
            <a:prstDash val="solid"/>
            <a:round/>
            <a:headEnd type="none" w="med" len="med"/>
            <a:tailEnd type="none" w="med" len="med"/>
          </a:ln>
        </p:spPr>
      </p:cxnSp>
      <p:sp>
        <p:nvSpPr>
          <p:cNvPr id="1635" name="Google Shape;1635;p118"/>
          <p:cNvSpPr/>
          <p:nvPr/>
        </p:nvSpPr>
        <p:spPr>
          <a:xfrm>
            <a:off x="1199200" y="7682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18"/>
          <p:cNvSpPr/>
          <p:nvPr/>
        </p:nvSpPr>
        <p:spPr>
          <a:xfrm>
            <a:off x="1199200" y="1756613"/>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18"/>
          <p:cNvSpPr/>
          <p:nvPr/>
        </p:nvSpPr>
        <p:spPr>
          <a:xfrm>
            <a:off x="621050" y="12908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8" name="Google Shape;1638;p118"/>
          <p:cNvCxnSpPr/>
          <p:nvPr/>
        </p:nvCxnSpPr>
        <p:spPr>
          <a:xfrm rot="10800000">
            <a:off x="1309800" y="2064150"/>
            <a:ext cx="359700" cy="0"/>
          </a:xfrm>
          <a:prstGeom prst="straightConnector1">
            <a:avLst/>
          </a:prstGeom>
          <a:noFill/>
          <a:ln w="9525" cap="flat" cmpd="sng">
            <a:solidFill>
              <a:schemeClr val="dk2"/>
            </a:solidFill>
            <a:prstDash val="solid"/>
            <a:round/>
            <a:headEnd type="none" w="med" len="med"/>
            <a:tailEnd type="triangle" w="med" len="med"/>
          </a:ln>
        </p:spPr>
      </p:cxnSp>
      <p:cxnSp>
        <p:nvCxnSpPr>
          <p:cNvPr id="1639" name="Google Shape;1639;p118"/>
          <p:cNvCxnSpPr>
            <a:stCxn id="1627" idx="2"/>
          </p:cNvCxnSpPr>
          <p:nvPr/>
        </p:nvCxnSpPr>
        <p:spPr>
          <a:xfrm flipH="1">
            <a:off x="964250" y="1195500"/>
            <a:ext cx="11100" cy="717900"/>
          </a:xfrm>
          <a:prstGeom prst="straightConnector1">
            <a:avLst/>
          </a:prstGeom>
          <a:noFill/>
          <a:ln w="9525" cap="flat" cmpd="sng">
            <a:solidFill>
              <a:schemeClr val="dk2"/>
            </a:solidFill>
            <a:prstDash val="solid"/>
            <a:round/>
            <a:headEnd type="none" w="med" len="med"/>
            <a:tailEnd type="triangle" w="med" len="med"/>
          </a:ln>
        </p:spPr>
      </p:cxnSp>
      <p:sp>
        <p:nvSpPr>
          <p:cNvPr id="1640" name="Google Shape;1640;p118"/>
          <p:cNvSpPr txBox="1"/>
          <p:nvPr/>
        </p:nvSpPr>
        <p:spPr>
          <a:xfrm>
            <a:off x="925850" y="15630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sp>
        <p:nvSpPr>
          <p:cNvPr id="1641" name="Google Shape;1641;p118"/>
          <p:cNvSpPr txBox="1"/>
          <p:nvPr/>
        </p:nvSpPr>
        <p:spPr>
          <a:xfrm>
            <a:off x="316250" y="1105875"/>
            <a:ext cx="3597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642" name="Google Shape;1642;p118"/>
          <p:cNvCxnSpPr/>
          <p:nvPr/>
        </p:nvCxnSpPr>
        <p:spPr>
          <a:xfrm>
            <a:off x="402350" y="1025600"/>
            <a:ext cx="0" cy="372300"/>
          </a:xfrm>
          <a:prstGeom prst="straightConnector1">
            <a:avLst/>
          </a:prstGeom>
          <a:noFill/>
          <a:ln w="9525" cap="flat" cmpd="sng">
            <a:solidFill>
              <a:schemeClr val="dk2"/>
            </a:solidFill>
            <a:prstDash val="solid"/>
            <a:round/>
            <a:headEnd type="none" w="med" len="med"/>
            <a:tailEnd type="triangle" w="med" len="med"/>
          </a:ln>
        </p:spPr>
      </p:cxnSp>
      <p:cxnSp>
        <p:nvCxnSpPr>
          <p:cNvPr id="1643" name="Google Shape;1643;p118"/>
          <p:cNvCxnSpPr/>
          <p:nvPr/>
        </p:nvCxnSpPr>
        <p:spPr>
          <a:xfrm>
            <a:off x="423650" y="20602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644" name="Google Shape;1644;p118"/>
          <p:cNvCxnSpPr/>
          <p:nvPr/>
        </p:nvCxnSpPr>
        <p:spPr>
          <a:xfrm>
            <a:off x="2667300" y="5811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645" name="Google Shape;1645;p118"/>
          <p:cNvCxnSpPr/>
          <p:nvPr/>
        </p:nvCxnSpPr>
        <p:spPr>
          <a:xfrm rot="-5400000">
            <a:off x="1715600" y="-162450"/>
            <a:ext cx="267300" cy="1747800"/>
          </a:xfrm>
          <a:prstGeom prst="bentConnector2">
            <a:avLst/>
          </a:prstGeom>
          <a:noFill/>
          <a:ln w="9525" cap="flat" cmpd="sng">
            <a:solidFill>
              <a:schemeClr val="dk2"/>
            </a:solidFill>
            <a:prstDash val="solid"/>
            <a:round/>
            <a:headEnd type="none" w="med" len="med"/>
            <a:tailEnd type="none" w="med" len="med"/>
          </a:ln>
        </p:spPr>
      </p:cxnSp>
      <p:sp>
        <p:nvSpPr>
          <p:cNvPr id="1646" name="Google Shape;1646;p118"/>
          <p:cNvSpPr txBox="1"/>
          <p:nvPr/>
        </p:nvSpPr>
        <p:spPr>
          <a:xfrm>
            <a:off x="1375000" y="1982825"/>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resolves</a:t>
            </a:r>
            <a:endParaRPr sz="700">
              <a:latin typeface="Verdana"/>
              <a:ea typeface="Verdana"/>
              <a:cs typeface="Verdana"/>
              <a:sym typeface="Verdana"/>
            </a:endParaRPr>
          </a:p>
        </p:txBody>
      </p:sp>
      <p:sp>
        <p:nvSpPr>
          <p:cNvPr id="1647" name="Google Shape;1647;p118"/>
          <p:cNvSpPr txBox="1"/>
          <p:nvPr/>
        </p:nvSpPr>
        <p:spPr>
          <a:xfrm>
            <a:off x="3726350" y="20138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648" name="Google Shape;1648;p118"/>
          <p:cNvCxnSpPr/>
          <p:nvPr/>
        </p:nvCxnSpPr>
        <p:spPr>
          <a:xfrm>
            <a:off x="3707400" y="2107600"/>
            <a:ext cx="0" cy="186900"/>
          </a:xfrm>
          <a:prstGeom prst="straightConnector1">
            <a:avLst/>
          </a:prstGeom>
          <a:noFill/>
          <a:ln w="9525" cap="flat" cmpd="sng">
            <a:solidFill>
              <a:schemeClr val="dk2"/>
            </a:solidFill>
            <a:prstDash val="solid"/>
            <a:round/>
            <a:headEnd type="none" w="med" len="med"/>
            <a:tailEnd type="triangle" w="med" len="med"/>
          </a:ln>
        </p:spPr>
      </p:cxnSp>
      <p:sp>
        <p:nvSpPr>
          <p:cNvPr id="1649" name="Google Shape;1649;p118"/>
          <p:cNvSpPr/>
          <p:nvPr/>
        </p:nvSpPr>
        <p:spPr>
          <a:xfrm>
            <a:off x="45950" y="2793500"/>
            <a:ext cx="708600" cy="579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a:solidFill>
                  <a:srgbClr val="FFFFFF"/>
                </a:solidFill>
                <a:latin typeface="Verdana"/>
                <a:ea typeface="Verdana"/>
                <a:cs typeface="Verdana"/>
                <a:sym typeface="Verdana"/>
              </a:rPr>
              <a:t>CORE</a:t>
            </a:r>
            <a:endParaRPr sz="600">
              <a:solidFill>
                <a:srgbClr val="FFFFFF"/>
              </a:solidFill>
              <a:latin typeface="Verdana"/>
              <a:ea typeface="Verdana"/>
              <a:cs typeface="Verdana"/>
              <a:sym typeface="Verdana"/>
            </a:endParaRPr>
          </a:p>
          <a:p>
            <a:pPr marL="0" lvl="0" indent="0" algn="ctr" rtl="0">
              <a:spcBef>
                <a:spcPts val="0"/>
              </a:spcBef>
              <a:spcAft>
                <a:spcPts val="0"/>
              </a:spcAft>
              <a:buNone/>
            </a:pPr>
            <a:r>
              <a:rPr lang="en-GB" sz="600" b="1">
                <a:latin typeface="Verdana"/>
                <a:ea typeface="Verdana"/>
                <a:cs typeface="Verdana"/>
                <a:sym typeface="Verdana"/>
              </a:rPr>
              <a:t>FEEDBACK</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VOCABULARY</a:t>
            </a:r>
            <a:endParaRPr sz="600">
              <a:solidFill>
                <a:srgbClr val="FFFFFF"/>
              </a:solidFill>
              <a:latin typeface="Verdana"/>
              <a:ea typeface="Verdana"/>
              <a:cs typeface="Verdana"/>
              <a:sym typeface="Verdana"/>
            </a:endParaRPr>
          </a:p>
        </p:txBody>
      </p:sp>
      <p:sp>
        <p:nvSpPr>
          <p:cNvPr id="1650" name="Google Shape;1650;p118"/>
          <p:cNvSpPr/>
          <p:nvPr/>
        </p:nvSpPr>
        <p:spPr>
          <a:xfrm>
            <a:off x="696950" y="29569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18"/>
          <p:cNvSpPr txBox="1"/>
          <p:nvPr/>
        </p:nvSpPr>
        <p:spPr>
          <a:xfrm>
            <a:off x="119450" y="1962338"/>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implies</a:t>
            </a:r>
            <a:endParaRPr sz="700">
              <a:latin typeface="Verdana"/>
              <a:ea typeface="Verdana"/>
              <a:cs typeface="Verdana"/>
              <a:sym typeface="Verdana"/>
            </a:endParaRPr>
          </a:p>
        </p:txBody>
      </p:sp>
      <p:sp>
        <p:nvSpPr>
          <p:cNvPr id="1652" name="Google Shape;1652;p118"/>
          <p:cNvSpPr/>
          <p:nvPr/>
        </p:nvSpPr>
        <p:spPr>
          <a:xfrm>
            <a:off x="7660650" y="2029175"/>
            <a:ext cx="780300" cy="5346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Evidence Service Provider</a:t>
            </a:r>
            <a:endParaRPr sz="800"/>
          </a:p>
        </p:txBody>
      </p:sp>
      <p:cxnSp>
        <p:nvCxnSpPr>
          <p:cNvPr id="1653" name="Google Shape;1653;p118"/>
          <p:cNvCxnSpPr>
            <a:stCxn id="1652" idx="2"/>
          </p:cNvCxnSpPr>
          <p:nvPr/>
        </p:nvCxnSpPr>
        <p:spPr>
          <a:xfrm>
            <a:off x="8050800" y="2563775"/>
            <a:ext cx="0" cy="416400"/>
          </a:xfrm>
          <a:prstGeom prst="straightConnector1">
            <a:avLst/>
          </a:prstGeom>
          <a:noFill/>
          <a:ln w="9525" cap="flat" cmpd="sng">
            <a:solidFill>
              <a:schemeClr val="dk2"/>
            </a:solidFill>
            <a:prstDash val="solid"/>
            <a:round/>
            <a:headEnd type="none" w="med" len="med"/>
            <a:tailEnd type="triangle" w="med" len="med"/>
          </a:ln>
        </p:spPr>
      </p:cxnSp>
      <p:sp>
        <p:nvSpPr>
          <p:cNvPr id="1654" name="Google Shape;1654;p118"/>
          <p:cNvSpPr txBox="1"/>
          <p:nvPr/>
        </p:nvSpPr>
        <p:spPr>
          <a:xfrm>
            <a:off x="8004775" y="2630350"/>
            <a:ext cx="12546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does asses</a:t>
            </a:r>
            <a:endParaRPr sz="700">
              <a:latin typeface="Verdana"/>
              <a:ea typeface="Verdana"/>
              <a:cs typeface="Verdana"/>
              <a:sym typeface="Verdana"/>
            </a:endParaRPr>
          </a:p>
        </p:txBody>
      </p:sp>
      <p:sp>
        <p:nvSpPr>
          <p:cNvPr id="1655" name="Google Shape;1655;p118"/>
          <p:cNvSpPr txBox="1"/>
          <p:nvPr/>
        </p:nvSpPr>
        <p:spPr>
          <a:xfrm>
            <a:off x="7488850" y="1552563"/>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
                <a:latin typeface="Verdana"/>
                <a:ea typeface="Verdana"/>
                <a:cs typeface="Verdana"/>
                <a:sym typeface="Verdana"/>
              </a:rPr>
              <a:t>is generated by</a:t>
            </a:r>
            <a:endParaRPr sz="600">
              <a:latin typeface="Verdana"/>
              <a:ea typeface="Verdana"/>
              <a:cs typeface="Verdana"/>
              <a:sym typeface="Verdana"/>
            </a:endParaRPr>
          </a:p>
        </p:txBody>
      </p:sp>
      <p:sp>
        <p:nvSpPr>
          <p:cNvPr id="1656" name="Google Shape;1656;p118"/>
          <p:cNvSpPr/>
          <p:nvPr/>
        </p:nvSpPr>
        <p:spPr>
          <a:xfrm>
            <a:off x="8350000" y="1922213"/>
            <a:ext cx="252000" cy="252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7" name="Google Shape;1657;p118"/>
          <p:cNvCxnSpPr/>
          <p:nvPr/>
        </p:nvCxnSpPr>
        <p:spPr>
          <a:xfrm>
            <a:off x="8050800" y="1781250"/>
            <a:ext cx="0" cy="262800"/>
          </a:xfrm>
          <a:prstGeom prst="straightConnector1">
            <a:avLst/>
          </a:prstGeom>
          <a:noFill/>
          <a:ln w="9525" cap="flat" cmpd="sng">
            <a:solidFill>
              <a:schemeClr val="dk2"/>
            </a:solidFill>
            <a:prstDash val="solid"/>
            <a:round/>
            <a:headEnd type="none" w="med" len="med"/>
            <a:tailEnd type="triangle" w="med" len="med"/>
          </a:ln>
        </p:spPr>
      </p:cxnSp>
      <p:sp>
        <p:nvSpPr>
          <p:cNvPr id="1658" name="Google Shape;1658;p118"/>
          <p:cNvSpPr/>
          <p:nvPr/>
        </p:nvSpPr>
        <p:spPr>
          <a:xfrm>
            <a:off x="7628850" y="2980125"/>
            <a:ext cx="8439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Dcat:resource</a:t>
            </a:r>
            <a:endParaRPr sz="800"/>
          </a:p>
          <a:p>
            <a:pPr marL="0" lvl="0" indent="0" algn="l" rtl="0">
              <a:spcBef>
                <a:spcPts val="0"/>
              </a:spcBef>
              <a:spcAft>
                <a:spcPts val="0"/>
              </a:spcAft>
              <a:buNone/>
            </a:pPr>
            <a:r>
              <a:rPr lang="en-GB" sz="800"/>
              <a:t>(base registry)</a:t>
            </a:r>
            <a:endParaRPr sz="800"/>
          </a:p>
        </p:txBody>
      </p:sp>
      <p:sp>
        <p:nvSpPr>
          <p:cNvPr id="1659" name="Google Shape;1659;p118"/>
          <p:cNvSpPr/>
          <p:nvPr/>
        </p:nvSpPr>
        <p:spPr>
          <a:xfrm>
            <a:off x="8350000" y="2874200"/>
            <a:ext cx="252000" cy="252000"/>
          </a:xfrm>
          <a:prstGeom prst="ellipse">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0" name="Google Shape;1660;p118"/>
          <p:cNvCxnSpPr/>
          <p:nvPr/>
        </p:nvCxnSpPr>
        <p:spPr>
          <a:xfrm rot="5400000" flipH="1">
            <a:off x="7585200" y="1563575"/>
            <a:ext cx="293100" cy="638100"/>
          </a:xfrm>
          <a:prstGeom prst="bentConnector2">
            <a:avLst/>
          </a:prstGeom>
          <a:noFill/>
          <a:ln w="9525" cap="flat" cmpd="sng">
            <a:solidFill>
              <a:schemeClr val="dk2"/>
            </a:solidFill>
            <a:prstDash val="solid"/>
            <a:round/>
            <a:headEnd type="none" w="med" len="med"/>
            <a:tailEnd type="none" w="med" len="med"/>
          </a:ln>
        </p:spPr>
      </p:cxnSp>
      <p:pic>
        <p:nvPicPr>
          <p:cNvPr id="1661" name="Google Shape;1661;p118"/>
          <p:cNvPicPr preferRelativeResize="0"/>
          <p:nvPr/>
        </p:nvPicPr>
        <p:blipFill>
          <a:blip r:embed="rId4">
            <a:alphaModFix/>
          </a:blip>
          <a:stretch>
            <a:fillRect/>
          </a:stretch>
        </p:blipFill>
        <p:spPr>
          <a:xfrm>
            <a:off x="33200" y="3453188"/>
            <a:ext cx="1019100" cy="241077"/>
          </a:xfrm>
          <a:prstGeom prst="rect">
            <a:avLst/>
          </a:prstGeom>
          <a:noFill/>
          <a:ln>
            <a:noFill/>
          </a:ln>
        </p:spPr>
      </p:pic>
      <p:sp>
        <p:nvSpPr>
          <p:cNvPr id="1662" name="Google Shape;1662;p118"/>
          <p:cNvSpPr/>
          <p:nvPr/>
        </p:nvSpPr>
        <p:spPr>
          <a:xfrm>
            <a:off x="42000" y="4451875"/>
            <a:ext cx="711600" cy="6192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a:solidFill>
                  <a:srgbClr val="FFFFFF"/>
                </a:solidFill>
                <a:latin typeface="Verdana"/>
                <a:ea typeface="Verdana"/>
                <a:cs typeface="Verdana"/>
                <a:sym typeface="Verdana"/>
              </a:rPr>
              <a:t>DATA CATALOG VOCABULARY </a:t>
            </a:r>
            <a:endParaRPr sz="600">
              <a:solidFill>
                <a:srgbClr val="FFFFFF"/>
              </a:solidFill>
              <a:latin typeface="Verdana"/>
              <a:ea typeface="Verdana"/>
              <a:cs typeface="Verdana"/>
              <a:sym typeface="Verdana"/>
            </a:endParaRPr>
          </a:p>
          <a:p>
            <a:pPr marL="0" lvl="0" indent="0" algn="ctr" rtl="0">
              <a:spcBef>
                <a:spcPts val="0"/>
              </a:spcBef>
              <a:spcAft>
                <a:spcPts val="0"/>
              </a:spcAft>
              <a:buNone/>
            </a:pPr>
            <a:r>
              <a:rPr lang="en-GB" sz="600" b="1">
                <a:latin typeface="Verdana"/>
                <a:ea typeface="Verdana"/>
                <a:cs typeface="Verdana"/>
                <a:sym typeface="Verdana"/>
              </a:rPr>
              <a:t>FOR DATA PORTALS</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APPLICATION PROFILE</a:t>
            </a:r>
            <a:endParaRPr sz="600">
              <a:solidFill>
                <a:srgbClr val="FFFFFF"/>
              </a:solidFill>
              <a:latin typeface="Verdana"/>
              <a:ea typeface="Verdana"/>
              <a:cs typeface="Verdana"/>
              <a:sym typeface="Verdana"/>
            </a:endParaRPr>
          </a:p>
        </p:txBody>
      </p:sp>
      <p:sp>
        <p:nvSpPr>
          <p:cNvPr id="1663" name="Google Shape;1663;p118"/>
          <p:cNvSpPr/>
          <p:nvPr/>
        </p:nvSpPr>
        <p:spPr>
          <a:xfrm>
            <a:off x="681750" y="4635475"/>
            <a:ext cx="252000" cy="252000"/>
          </a:xfrm>
          <a:prstGeom prst="ellipse">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18"/>
          <p:cNvSpPr/>
          <p:nvPr/>
        </p:nvSpPr>
        <p:spPr>
          <a:xfrm>
            <a:off x="1052300" y="3447725"/>
            <a:ext cx="252000" cy="252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18"/>
          <p:cNvSpPr/>
          <p:nvPr/>
        </p:nvSpPr>
        <p:spPr>
          <a:xfrm>
            <a:off x="8072375" y="845100"/>
            <a:ext cx="7803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Person </a:t>
            </a:r>
            <a:endParaRPr sz="800"/>
          </a:p>
        </p:txBody>
      </p:sp>
      <p:sp>
        <p:nvSpPr>
          <p:cNvPr id="1666" name="Google Shape;1666;p118"/>
          <p:cNvSpPr/>
          <p:nvPr/>
        </p:nvSpPr>
        <p:spPr>
          <a:xfrm>
            <a:off x="8072375" y="1290900"/>
            <a:ext cx="7803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Legal Entity</a:t>
            </a:r>
            <a:endParaRPr sz="800"/>
          </a:p>
        </p:txBody>
      </p:sp>
      <p:cxnSp>
        <p:nvCxnSpPr>
          <p:cNvPr id="1667" name="Google Shape;1667;p118"/>
          <p:cNvCxnSpPr>
            <a:stCxn id="1666" idx="1"/>
          </p:cNvCxnSpPr>
          <p:nvPr/>
        </p:nvCxnSpPr>
        <p:spPr>
          <a:xfrm rot="10800000">
            <a:off x="3254075" y="254700"/>
            <a:ext cx="4818300" cy="12114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1668" name="Google Shape;1668;p118"/>
          <p:cNvSpPr/>
          <p:nvPr/>
        </p:nvSpPr>
        <p:spPr>
          <a:xfrm>
            <a:off x="8745750" y="1214100"/>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8"/>
          <p:cNvSpPr/>
          <p:nvPr/>
        </p:nvSpPr>
        <p:spPr>
          <a:xfrm>
            <a:off x="7636150" y="4200575"/>
            <a:ext cx="8439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Document</a:t>
            </a:r>
            <a:endParaRPr sz="800"/>
          </a:p>
        </p:txBody>
      </p:sp>
      <p:sp>
        <p:nvSpPr>
          <p:cNvPr id="1670" name="Google Shape;1670;p118"/>
          <p:cNvSpPr/>
          <p:nvPr/>
        </p:nvSpPr>
        <p:spPr>
          <a:xfrm>
            <a:off x="7840650" y="44607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cxnSp>
        <p:nvCxnSpPr>
          <p:cNvPr id="1671" name="Google Shape;1671;p118"/>
          <p:cNvCxnSpPr>
            <a:stCxn id="1665" idx="3"/>
            <a:endCxn id="1669" idx="3"/>
          </p:cNvCxnSpPr>
          <p:nvPr/>
        </p:nvCxnSpPr>
        <p:spPr>
          <a:xfrm flipH="1">
            <a:off x="8480075" y="1020300"/>
            <a:ext cx="372600" cy="3355500"/>
          </a:xfrm>
          <a:prstGeom prst="bentConnector3">
            <a:avLst>
              <a:gd name="adj1" fmla="val -63909"/>
            </a:avLst>
          </a:prstGeom>
          <a:noFill/>
          <a:ln w="9525" cap="flat" cmpd="sng">
            <a:solidFill>
              <a:schemeClr val="dk2"/>
            </a:solidFill>
            <a:prstDash val="solid"/>
            <a:round/>
            <a:headEnd type="none" w="med" len="med"/>
            <a:tailEnd type="none" w="med" len="med"/>
          </a:ln>
        </p:spPr>
      </p:cxnSp>
      <p:sp>
        <p:nvSpPr>
          <p:cNvPr id="1672" name="Google Shape;1672;p118"/>
          <p:cNvSpPr/>
          <p:nvPr/>
        </p:nvSpPr>
        <p:spPr>
          <a:xfrm>
            <a:off x="8745750" y="768300"/>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73" name="Google Shape;1673;p118"/>
          <p:cNvCxnSpPr/>
          <p:nvPr/>
        </p:nvCxnSpPr>
        <p:spPr>
          <a:xfrm>
            <a:off x="2898200" y="581175"/>
            <a:ext cx="5564400" cy="264000"/>
          </a:xfrm>
          <a:prstGeom prst="bentConnector4">
            <a:avLst>
              <a:gd name="adj1" fmla="val -4279"/>
              <a:gd name="adj2" fmla="val -193002"/>
            </a:avLst>
          </a:prstGeom>
          <a:noFill/>
          <a:ln w="9525" cap="flat" cmpd="sng">
            <a:solidFill>
              <a:schemeClr val="dk2"/>
            </a:solidFill>
            <a:prstDash val="solid"/>
            <a:round/>
            <a:headEnd type="none" w="med" len="med"/>
            <a:tailEnd type="none" w="med" len="med"/>
          </a:ln>
        </p:spPr>
      </p:cxnSp>
      <p:cxnSp>
        <p:nvCxnSpPr>
          <p:cNvPr id="1674" name="Google Shape;1674;p118"/>
          <p:cNvCxnSpPr/>
          <p:nvPr/>
        </p:nvCxnSpPr>
        <p:spPr>
          <a:xfrm rot="5400000" flipH="1">
            <a:off x="6379600" y="3119225"/>
            <a:ext cx="2226000" cy="287100"/>
          </a:xfrm>
          <a:prstGeom prst="bentConnector3">
            <a:avLst>
              <a:gd name="adj1" fmla="val -509"/>
            </a:avLst>
          </a:prstGeom>
          <a:noFill/>
          <a:ln w="9525" cap="flat" cmpd="sng">
            <a:solidFill>
              <a:schemeClr val="dk2"/>
            </a:solidFill>
            <a:prstDash val="solid"/>
            <a:round/>
            <a:headEnd type="none" w="med" len="med"/>
            <a:tailEnd type="none" w="med" len="med"/>
          </a:ln>
        </p:spPr>
      </p:cxnSp>
      <p:cxnSp>
        <p:nvCxnSpPr>
          <p:cNvPr id="1675" name="Google Shape;1675;p118"/>
          <p:cNvCxnSpPr/>
          <p:nvPr/>
        </p:nvCxnSpPr>
        <p:spPr>
          <a:xfrm rot="10800000" flipH="1">
            <a:off x="7349050" y="2130275"/>
            <a:ext cx="3000" cy="302100"/>
          </a:xfrm>
          <a:prstGeom prst="straightConnector1">
            <a:avLst/>
          </a:prstGeom>
          <a:noFill/>
          <a:ln w="9525" cap="flat" cmpd="sng">
            <a:solidFill>
              <a:schemeClr val="dk2"/>
            </a:solidFill>
            <a:prstDash val="solid"/>
            <a:round/>
            <a:headEnd type="none" w="med" len="med"/>
            <a:tailEnd type="triangle" w="med" len="med"/>
          </a:ln>
        </p:spPr>
      </p:cxnSp>
      <p:sp>
        <p:nvSpPr>
          <p:cNvPr id="1676" name="Google Shape;1676;p118"/>
          <p:cNvSpPr txBox="1"/>
          <p:nvPr/>
        </p:nvSpPr>
        <p:spPr>
          <a:xfrm>
            <a:off x="8512350" y="4152800"/>
            <a:ext cx="5664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owns</a:t>
            </a:r>
            <a:endParaRPr sz="800">
              <a:latin typeface="Verdana"/>
              <a:ea typeface="Verdana"/>
              <a:cs typeface="Verdana"/>
              <a:sym typeface="Verdana"/>
            </a:endParaRPr>
          </a:p>
        </p:txBody>
      </p:sp>
      <p:sp>
        <p:nvSpPr>
          <p:cNvPr id="1677" name="Google Shape;1677;p118"/>
          <p:cNvSpPr/>
          <p:nvPr/>
        </p:nvSpPr>
        <p:spPr>
          <a:xfrm>
            <a:off x="0" y="0"/>
            <a:ext cx="1451100" cy="34122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678" name="Google Shape;1678;p118"/>
          <p:cNvSpPr/>
          <p:nvPr/>
        </p:nvSpPr>
        <p:spPr>
          <a:xfrm>
            <a:off x="1451200" y="0"/>
            <a:ext cx="6094500" cy="11955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
        <p:nvSpPr>
          <p:cNvPr id="1679" name="Google Shape;1679;p118"/>
          <p:cNvSpPr/>
          <p:nvPr/>
        </p:nvSpPr>
        <p:spPr>
          <a:xfrm>
            <a:off x="1443375" y="1195500"/>
            <a:ext cx="6102300" cy="39480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graphicFrame>
        <p:nvGraphicFramePr>
          <p:cNvPr id="1680" name="Google Shape;1680;p118"/>
          <p:cNvGraphicFramePr/>
          <p:nvPr/>
        </p:nvGraphicFramePr>
        <p:xfrm>
          <a:off x="1115550" y="417425"/>
          <a:ext cx="2618675" cy="747750"/>
        </p:xfrm>
        <a:graphic>
          <a:graphicData uri="http://schemas.openxmlformats.org/drawingml/2006/table">
            <a:tbl>
              <a:tblPr>
                <a:noFill/>
                <a:tableStyleId>{A319039B-6341-49BC-8BE6-2F5DA61127CF}</a:tableStyleId>
              </a:tblPr>
              <a:tblGrid>
                <a:gridCol w="1859375">
                  <a:extLst>
                    <a:ext uri="{9D8B030D-6E8A-4147-A177-3AD203B41FA5}">
                      <a16:colId xmlns:a16="http://schemas.microsoft.com/office/drawing/2014/main" val="20000"/>
                    </a:ext>
                  </a:extLst>
                </a:gridCol>
                <a:gridCol w="759300">
                  <a:extLst>
                    <a:ext uri="{9D8B030D-6E8A-4147-A177-3AD203B41FA5}">
                      <a16:colId xmlns:a16="http://schemas.microsoft.com/office/drawing/2014/main" val="20001"/>
                    </a:ext>
                  </a:extLst>
                </a:gridCol>
              </a:tblGrid>
              <a:tr h="335800">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Concepts from the SDGR</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tc>
                  <a:txBody>
                    <a:bodyPr/>
                    <a:lstStyle/>
                    <a:p>
                      <a:pPr marL="0" lvl="0" indent="0" algn="ctr" rtl="0">
                        <a:lnSpc>
                          <a:spcPct val="115000"/>
                        </a:lnSpc>
                        <a:spcBef>
                          <a:spcPts val="0"/>
                        </a:spcBef>
                        <a:spcAft>
                          <a:spcPts val="0"/>
                        </a:spcAft>
                        <a:buNone/>
                      </a:pPr>
                      <a:r>
                        <a:rPr lang="en-GB" sz="1000">
                          <a:latin typeface="Verdana"/>
                          <a:ea typeface="Verdana"/>
                          <a:cs typeface="Verdana"/>
                          <a:sym typeface="Verdana"/>
                        </a:rPr>
                        <a:t>Reference</a:t>
                      </a:r>
                      <a:endParaRPr sz="1000">
                        <a:latin typeface="Verdana"/>
                        <a:ea typeface="Verdana"/>
                        <a:cs typeface="Verdana"/>
                        <a:sym typeface="Verdana"/>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24"/>
                    </a:solidFill>
                  </a:tcPr>
                </a:tc>
                <a:extLst>
                  <a:ext uri="{0D108BD9-81ED-4DB2-BD59-A6C34878D82A}">
                    <a16:rowId xmlns:a16="http://schemas.microsoft.com/office/drawing/2014/main" val="10000"/>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Plate Number</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Annex II</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5975">
                <a:tc>
                  <a:txBody>
                    <a:bodyPr/>
                    <a:lstStyle/>
                    <a:p>
                      <a:pPr marL="0" lvl="0" indent="0" algn="ctr" rtl="0">
                        <a:lnSpc>
                          <a:spcPct val="115000"/>
                        </a:lnSpc>
                        <a:spcBef>
                          <a:spcPts val="0"/>
                        </a:spcBef>
                        <a:spcAft>
                          <a:spcPts val="0"/>
                        </a:spcAft>
                        <a:buNone/>
                      </a:pPr>
                      <a:r>
                        <a:rPr lang="en-GB" sz="900">
                          <a:latin typeface="Verdana"/>
                          <a:ea typeface="Verdana"/>
                          <a:cs typeface="Verdana"/>
                          <a:sym typeface="Verdana"/>
                        </a:rPr>
                        <a:t>Signature</a:t>
                      </a:r>
                      <a:endParaRPr sz="900">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GB" sz="900">
                          <a:solidFill>
                            <a:schemeClr val="dk1"/>
                          </a:solidFill>
                          <a:latin typeface="Verdana"/>
                          <a:ea typeface="Verdana"/>
                          <a:cs typeface="Verdana"/>
                          <a:sym typeface="Verdana"/>
                        </a:rPr>
                        <a:t>Annex II</a:t>
                      </a:r>
                      <a:endParaRPr sz="900">
                        <a:solidFill>
                          <a:schemeClr val="dk1"/>
                        </a:solidFill>
                        <a:latin typeface="Verdana"/>
                        <a:ea typeface="Verdana"/>
                        <a:cs typeface="Verdana"/>
                        <a:sym typeface="Verdana"/>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
        <p:nvSpPr>
          <p:cNvPr id="1681" name="Google Shape;1681;p118"/>
          <p:cNvSpPr/>
          <p:nvPr/>
        </p:nvSpPr>
        <p:spPr>
          <a:xfrm>
            <a:off x="40650" y="3774975"/>
            <a:ext cx="711600" cy="579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a:solidFill>
                  <a:srgbClr val="FFFFFF"/>
                </a:solidFill>
                <a:latin typeface="Verdana"/>
                <a:ea typeface="Verdana"/>
                <a:cs typeface="Verdana"/>
                <a:sym typeface="Verdana"/>
              </a:rPr>
              <a:t>CORE</a:t>
            </a:r>
            <a:endParaRPr sz="600">
              <a:solidFill>
                <a:srgbClr val="FFFFFF"/>
              </a:solidFill>
              <a:latin typeface="Verdana"/>
              <a:ea typeface="Verdana"/>
              <a:cs typeface="Verdana"/>
              <a:sym typeface="Verdana"/>
            </a:endParaRPr>
          </a:p>
          <a:p>
            <a:pPr marL="0" lvl="0" indent="0" algn="ctr" rtl="0">
              <a:spcBef>
                <a:spcPts val="0"/>
              </a:spcBef>
              <a:spcAft>
                <a:spcPts val="0"/>
              </a:spcAft>
              <a:buNone/>
            </a:pPr>
            <a:r>
              <a:rPr lang="en-GB" sz="600" b="1">
                <a:latin typeface="Verdana"/>
                <a:ea typeface="Verdana"/>
                <a:cs typeface="Verdana"/>
                <a:sym typeface="Verdana"/>
              </a:rPr>
              <a:t>PERSON</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VOCABULARY</a:t>
            </a:r>
            <a:endParaRPr sz="600">
              <a:solidFill>
                <a:srgbClr val="FFFFFF"/>
              </a:solidFill>
              <a:latin typeface="Verdana"/>
              <a:ea typeface="Verdana"/>
              <a:cs typeface="Verdana"/>
              <a:sym typeface="Verdana"/>
            </a:endParaRPr>
          </a:p>
        </p:txBody>
      </p:sp>
      <p:sp>
        <p:nvSpPr>
          <p:cNvPr id="1682" name="Google Shape;1682;p118"/>
          <p:cNvSpPr/>
          <p:nvPr/>
        </p:nvSpPr>
        <p:spPr>
          <a:xfrm>
            <a:off x="696950" y="3960675"/>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18"/>
          <p:cNvSpPr/>
          <p:nvPr/>
        </p:nvSpPr>
        <p:spPr>
          <a:xfrm>
            <a:off x="7636150" y="3590350"/>
            <a:ext cx="8439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Information</a:t>
            </a:r>
            <a:endParaRPr sz="800"/>
          </a:p>
        </p:txBody>
      </p:sp>
      <p:cxnSp>
        <p:nvCxnSpPr>
          <p:cNvPr id="1684" name="Google Shape;1684;p118"/>
          <p:cNvCxnSpPr>
            <a:endCxn id="1683" idx="0"/>
          </p:cNvCxnSpPr>
          <p:nvPr/>
        </p:nvCxnSpPr>
        <p:spPr>
          <a:xfrm>
            <a:off x="8050900" y="3330550"/>
            <a:ext cx="7200" cy="259800"/>
          </a:xfrm>
          <a:prstGeom prst="straightConnector1">
            <a:avLst/>
          </a:prstGeom>
          <a:noFill/>
          <a:ln w="9525" cap="flat" cmpd="sng">
            <a:solidFill>
              <a:schemeClr val="dk2"/>
            </a:solidFill>
            <a:prstDash val="solid"/>
            <a:round/>
            <a:headEnd type="none" w="med" len="med"/>
            <a:tailEnd type="triangle" w="med" len="med"/>
          </a:ln>
        </p:spPr>
      </p:cxnSp>
      <p:cxnSp>
        <p:nvCxnSpPr>
          <p:cNvPr id="1685" name="Google Shape;1685;p118"/>
          <p:cNvCxnSpPr>
            <a:stCxn id="1683" idx="3"/>
          </p:cNvCxnSpPr>
          <p:nvPr/>
        </p:nvCxnSpPr>
        <p:spPr>
          <a:xfrm rot="10800000" flipH="1">
            <a:off x="8480050" y="1648150"/>
            <a:ext cx="357900" cy="2117400"/>
          </a:xfrm>
          <a:prstGeom prst="bentConnector2">
            <a:avLst/>
          </a:prstGeom>
          <a:noFill/>
          <a:ln w="9525" cap="flat" cmpd="sng">
            <a:solidFill>
              <a:schemeClr val="dk2"/>
            </a:solidFill>
            <a:prstDash val="solid"/>
            <a:round/>
            <a:headEnd type="none" w="med" len="med"/>
            <a:tailEnd type="none" w="med" len="med"/>
          </a:ln>
        </p:spPr>
      </p:cxnSp>
      <p:cxnSp>
        <p:nvCxnSpPr>
          <p:cNvPr id="1686" name="Google Shape;1686;p118"/>
          <p:cNvCxnSpPr>
            <a:stCxn id="1683" idx="3"/>
            <a:endCxn id="1687" idx="1"/>
          </p:cNvCxnSpPr>
          <p:nvPr/>
        </p:nvCxnSpPr>
        <p:spPr>
          <a:xfrm rot="10800000" flipH="1">
            <a:off x="8480050" y="1054750"/>
            <a:ext cx="328200" cy="2710800"/>
          </a:xfrm>
          <a:prstGeom prst="bentConnector3">
            <a:avLst>
              <a:gd name="adj1" fmla="val 167261"/>
            </a:avLst>
          </a:prstGeom>
          <a:noFill/>
          <a:ln w="9525" cap="flat" cmpd="sng">
            <a:solidFill>
              <a:schemeClr val="dk2"/>
            </a:solidFill>
            <a:prstDash val="solid"/>
            <a:round/>
            <a:headEnd type="none" w="med" len="med"/>
            <a:tailEnd type="none" w="med" len="med"/>
          </a:ln>
        </p:spPr>
      </p:cxnSp>
      <p:sp>
        <p:nvSpPr>
          <p:cNvPr id="1688" name="Google Shape;1688;p118"/>
          <p:cNvSpPr txBox="1"/>
          <p:nvPr/>
        </p:nvSpPr>
        <p:spPr>
          <a:xfrm>
            <a:off x="8034450" y="3273688"/>
            <a:ext cx="12546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contains</a:t>
            </a:r>
            <a:endParaRPr sz="700">
              <a:latin typeface="Verdana"/>
              <a:ea typeface="Verdana"/>
              <a:cs typeface="Verdana"/>
              <a:sym typeface="Verdana"/>
            </a:endParaRPr>
          </a:p>
        </p:txBody>
      </p:sp>
      <p:sp>
        <p:nvSpPr>
          <p:cNvPr id="1689" name="Google Shape;1689;p118"/>
          <p:cNvSpPr txBox="1"/>
          <p:nvPr/>
        </p:nvSpPr>
        <p:spPr>
          <a:xfrm>
            <a:off x="8808250" y="158362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sp>
        <p:nvSpPr>
          <p:cNvPr id="1687" name="Google Shape;1687;p118"/>
          <p:cNvSpPr txBox="1"/>
          <p:nvPr/>
        </p:nvSpPr>
        <p:spPr>
          <a:xfrm>
            <a:off x="8808250" y="944050"/>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sp>
        <p:nvSpPr>
          <p:cNvPr id="1690" name="Google Shape;1690;p118"/>
          <p:cNvSpPr/>
          <p:nvPr/>
        </p:nvSpPr>
        <p:spPr>
          <a:xfrm>
            <a:off x="7847950" y="3840488"/>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cxnSp>
        <p:nvCxnSpPr>
          <p:cNvPr id="1691" name="Google Shape;1691;p118"/>
          <p:cNvCxnSpPr/>
          <p:nvPr/>
        </p:nvCxnSpPr>
        <p:spPr>
          <a:xfrm rot="10800000" flipH="1">
            <a:off x="8837950" y="1674275"/>
            <a:ext cx="3000" cy="302100"/>
          </a:xfrm>
          <a:prstGeom prst="straightConnector1">
            <a:avLst/>
          </a:prstGeom>
          <a:noFill/>
          <a:ln w="9525" cap="flat" cmpd="sng">
            <a:solidFill>
              <a:schemeClr val="dk2"/>
            </a:solidFill>
            <a:prstDash val="solid"/>
            <a:round/>
            <a:headEnd type="none" w="med" len="med"/>
            <a:tailEnd type="triangle" w="med" len="med"/>
          </a:ln>
        </p:spPr>
      </p:cxnSp>
      <p:cxnSp>
        <p:nvCxnSpPr>
          <p:cNvPr id="1692" name="Google Shape;1692;p118"/>
          <p:cNvCxnSpPr/>
          <p:nvPr/>
        </p:nvCxnSpPr>
        <p:spPr>
          <a:xfrm rot="10800000">
            <a:off x="8808250" y="1059938"/>
            <a:ext cx="167100" cy="0"/>
          </a:xfrm>
          <a:prstGeom prst="straightConnector1">
            <a:avLst/>
          </a:prstGeom>
          <a:noFill/>
          <a:ln w="9525" cap="flat" cmpd="sng">
            <a:solidFill>
              <a:schemeClr val="dk2"/>
            </a:solidFill>
            <a:prstDash val="solid"/>
            <a:round/>
            <a:headEnd type="none" w="med" len="med"/>
            <a:tailEnd type="triangle" w="med" len="med"/>
          </a:ln>
        </p:spPr>
      </p:cxnSp>
      <p:sp>
        <p:nvSpPr>
          <p:cNvPr id="1693" name="Google Shape;1693;p118"/>
          <p:cNvSpPr/>
          <p:nvPr/>
        </p:nvSpPr>
        <p:spPr>
          <a:xfrm>
            <a:off x="7487175" y="4152800"/>
            <a:ext cx="1656900" cy="990600"/>
          </a:xfrm>
          <a:prstGeom prst="rect">
            <a:avLst/>
          </a:prstGeom>
          <a:solidFill>
            <a:srgbClr val="000000">
              <a:alpha val="60000"/>
            </a:srgbClr>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pic>
        <p:nvPicPr>
          <p:cNvPr id="1698" name="Google Shape;1698;p119"/>
          <p:cNvPicPr preferRelativeResize="0"/>
          <p:nvPr/>
        </p:nvPicPr>
        <p:blipFill>
          <a:blip r:embed="rId3">
            <a:alphaModFix/>
          </a:blip>
          <a:stretch>
            <a:fillRect/>
          </a:stretch>
        </p:blipFill>
        <p:spPr>
          <a:xfrm>
            <a:off x="1408450" y="0"/>
            <a:ext cx="6504557" cy="5143501"/>
          </a:xfrm>
          <a:prstGeom prst="rect">
            <a:avLst/>
          </a:prstGeom>
          <a:noFill/>
          <a:ln>
            <a:noFill/>
          </a:ln>
        </p:spPr>
      </p:pic>
      <p:sp>
        <p:nvSpPr>
          <p:cNvPr id="1699" name="Google Shape;1699;p119"/>
          <p:cNvSpPr/>
          <p:nvPr/>
        </p:nvSpPr>
        <p:spPr>
          <a:xfrm>
            <a:off x="4744275" y="44906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Procedure</a:t>
            </a:r>
            <a:endParaRPr sz="800"/>
          </a:p>
        </p:txBody>
      </p:sp>
      <p:cxnSp>
        <p:nvCxnSpPr>
          <p:cNvPr id="1700" name="Google Shape;1700;p119"/>
          <p:cNvCxnSpPr>
            <a:endCxn id="1699" idx="0"/>
          </p:cNvCxnSpPr>
          <p:nvPr/>
        </p:nvCxnSpPr>
        <p:spPr>
          <a:xfrm rot="-5400000" flipH="1">
            <a:off x="3934575" y="3326600"/>
            <a:ext cx="1616400" cy="711600"/>
          </a:xfrm>
          <a:prstGeom prst="bentConnector3">
            <a:avLst>
              <a:gd name="adj1" fmla="val 500"/>
            </a:avLst>
          </a:prstGeom>
          <a:noFill/>
          <a:ln w="9525" cap="flat" cmpd="sng">
            <a:solidFill>
              <a:schemeClr val="dk2"/>
            </a:solidFill>
            <a:prstDash val="solid"/>
            <a:round/>
            <a:headEnd type="none" w="med" len="med"/>
            <a:tailEnd type="none" w="med" len="med"/>
          </a:ln>
        </p:spPr>
      </p:cxnSp>
      <p:cxnSp>
        <p:nvCxnSpPr>
          <p:cNvPr id="1701" name="Google Shape;1701;p119"/>
          <p:cNvCxnSpPr/>
          <p:nvPr/>
        </p:nvCxnSpPr>
        <p:spPr>
          <a:xfrm>
            <a:off x="5452875" y="4589600"/>
            <a:ext cx="359400" cy="0"/>
          </a:xfrm>
          <a:prstGeom prst="straightConnector1">
            <a:avLst/>
          </a:prstGeom>
          <a:noFill/>
          <a:ln w="9525" cap="flat" cmpd="sng">
            <a:solidFill>
              <a:schemeClr val="dk2"/>
            </a:solidFill>
            <a:prstDash val="solid"/>
            <a:round/>
            <a:headEnd type="none" w="med" len="med"/>
            <a:tailEnd type="none" w="med" len="med"/>
          </a:ln>
        </p:spPr>
      </p:cxnSp>
      <p:cxnSp>
        <p:nvCxnSpPr>
          <p:cNvPr id="1702" name="Google Shape;1702;p119"/>
          <p:cNvCxnSpPr/>
          <p:nvPr/>
        </p:nvCxnSpPr>
        <p:spPr>
          <a:xfrm>
            <a:off x="5804350" y="4597550"/>
            <a:ext cx="0" cy="159300"/>
          </a:xfrm>
          <a:prstGeom prst="straightConnector1">
            <a:avLst/>
          </a:prstGeom>
          <a:noFill/>
          <a:ln w="9525" cap="flat" cmpd="sng">
            <a:solidFill>
              <a:schemeClr val="dk2"/>
            </a:solidFill>
            <a:prstDash val="solid"/>
            <a:round/>
            <a:headEnd type="none" w="med" len="med"/>
            <a:tailEnd type="none" w="med" len="med"/>
          </a:ln>
        </p:spPr>
      </p:cxnSp>
      <p:cxnSp>
        <p:nvCxnSpPr>
          <p:cNvPr id="1703" name="Google Shape;1703;p119"/>
          <p:cNvCxnSpPr/>
          <p:nvPr/>
        </p:nvCxnSpPr>
        <p:spPr>
          <a:xfrm rot="10800000">
            <a:off x="5452625" y="4756775"/>
            <a:ext cx="359700" cy="0"/>
          </a:xfrm>
          <a:prstGeom prst="straightConnector1">
            <a:avLst/>
          </a:prstGeom>
          <a:noFill/>
          <a:ln w="9525" cap="flat" cmpd="sng">
            <a:solidFill>
              <a:schemeClr val="dk2"/>
            </a:solidFill>
            <a:prstDash val="solid"/>
            <a:round/>
            <a:headEnd type="none" w="med" len="med"/>
            <a:tailEnd type="triangle" w="med" len="med"/>
          </a:ln>
        </p:spPr>
      </p:cxnSp>
      <p:sp>
        <p:nvSpPr>
          <p:cNvPr id="1704" name="Google Shape;1704;p119"/>
          <p:cNvSpPr txBox="1"/>
          <p:nvPr/>
        </p:nvSpPr>
        <p:spPr>
          <a:xfrm>
            <a:off x="5381225" y="4384300"/>
            <a:ext cx="1122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follows</a:t>
            </a:r>
            <a:endParaRPr sz="800">
              <a:latin typeface="Verdana"/>
              <a:ea typeface="Verdana"/>
              <a:cs typeface="Verdana"/>
              <a:sym typeface="Verdana"/>
            </a:endParaRPr>
          </a:p>
        </p:txBody>
      </p:sp>
      <p:sp>
        <p:nvSpPr>
          <p:cNvPr id="1705" name="Google Shape;1705;p119"/>
          <p:cNvSpPr/>
          <p:nvPr/>
        </p:nvSpPr>
        <p:spPr>
          <a:xfrm>
            <a:off x="2898200" y="254775"/>
            <a:ext cx="711600" cy="65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19"/>
          <p:cNvSpPr/>
          <p:nvPr/>
        </p:nvSpPr>
        <p:spPr>
          <a:xfrm>
            <a:off x="6290050" y="1321700"/>
            <a:ext cx="1122600" cy="8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19"/>
          <p:cNvSpPr txBox="1"/>
          <p:nvPr/>
        </p:nvSpPr>
        <p:spPr>
          <a:xfrm>
            <a:off x="4326675" y="2676900"/>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is implemented by</a:t>
            </a:r>
            <a:endParaRPr sz="700">
              <a:latin typeface="Verdana"/>
              <a:ea typeface="Verdana"/>
              <a:cs typeface="Verdana"/>
              <a:sym typeface="Verdana"/>
            </a:endParaRPr>
          </a:p>
        </p:txBody>
      </p:sp>
      <p:cxnSp>
        <p:nvCxnSpPr>
          <p:cNvPr id="1708" name="Google Shape;1708;p119"/>
          <p:cNvCxnSpPr/>
          <p:nvPr/>
        </p:nvCxnSpPr>
        <p:spPr>
          <a:xfrm>
            <a:off x="5098575" y="4227850"/>
            <a:ext cx="0" cy="262800"/>
          </a:xfrm>
          <a:prstGeom prst="straightConnector1">
            <a:avLst/>
          </a:prstGeom>
          <a:noFill/>
          <a:ln w="9525" cap="flat" cmpd="sng">
            <a:solidFill>
              <a:schemeClr val="dk2"/>
            </a:solidFill>
            <a:prstDash val="solid"/>
            <a:round/>
            <a:headEnd type="none" w="med" len="med"/>
            <a:tailEnd type="triangle" w="med" len="med"/>
          </a:ln>
        </p:spPr>
      </p:cxnSp>
      <p:sp>
        <p:nvSpPr>
          <p:cNvPr id="1709" name="Google Shape;1709;p119"/>
          <p:cNvSpPr txBox="1"/>
          <p:nvPr/>
        </p:nvSpPr>
        <p:spPr>
          <a:xfrm>
            <a:off x="1451200" y="507400"/>
            <a:ext cx="4563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from</a:t>
            </a:r>
            <a:endParaRPr sz="700">
              <a:latin typeface="Verdana"/>
              <a:ea typeface="Verdana"/>
              <a:cs typeface="Verdana"/>
              <a:sym typeface="Verdana"/>
            </a:endParaRPr>
          </a:p>
        </p:txBody>
      </p:sp>
      <p:sp>
        <p:nvSpPr>
          <p:cNvPr id="1710" name="Google Shape;1710;p119"/>
          <p:cNvSpPr/>
          <p:nvPr/>
        </p:nvSpPr>
        <p:spPr>
          <a:xfrm>
            <a:off x="4888425" y="47951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sp>
        <p:nvSpPr>
          <p:cNvPr id="1711" name="Google Shape;1711;p119"/>
          <p:cNvSpPr/>
          <p:nvPr/>
        </p:nvSpPr>
        <p:spPr>
          <a:xfrm>
            <a:off x="621050" y="84510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Feedback</a:t>
            </a:r>
            <a:endParaRPr sz="800"/>
          </a:p>
        </p:txBody>
      </p:sp>
      <p:cxnSp>
        <p:nvCxnSpPr>
          <p:cNvPr id="1712" name="Google Shape;1712;p119"/>
          <p:cNvCxnSpPr>
            <a:stCxn id="1711" idx="3"/>
          </p:cNvCxnSpPr>
          <p:nvPr/>
        </p:nvCxnSpPr>
        <p:spPr>
          <a:xfrm>
            <a:off x="1329650" y="1020300"/>
            <a:ext cx="2396700" cy="1248900"/>
          </a:xfrm>
          <a:prstGeom prst="bentConnector3">
            <a:avLst>
              <a:gd name="adj1" fmla="val 100329"/>
            </a:avLst>
          </a:prstGeom>
          <a:noFill/>
          <a:ln w="9525" cap="flat" cmpd="sng">
            <a:solidFill>
              <a:schemeClr val="dk2"/>
            </a:solidFill>
            <a:prstDash val="solid"/>
            <a:round/>
            <a:headEnd type="none" w="med" len="med"/>
            <a:tailEnd type="none" w="med" len="med"/>
          </a:ln>
        </p:spPr>
      </p:cxnSp>
      <p:sp>
        <p:nvSpPr>
          <p:cNvPr id="1713" name="Google Shape;1713;p119"/>
          <p:cNvSpPr/>
          <p:nvPr/>
        </p:nvSpPr>
        <p:spPr>
          <a:xfrm>
            <a:off x="621050" y="18889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Obstacle</a:t>
            </a:r>
            <a:endParaRPr sz="800"/>
          </a:p>
        </p:txBody>
      </p:sp>
      <p:sp>
        <p:nvSpPr>
          <p:cNvPr id="1714" name="Google Shape;1714;p119"/>
          <p:cNvSpPr/>
          <p:nvPr/>
        </p:nvSpPr>
        <p:spPr>
          <a:xfrm>
            <a:off x="43500" y="1393350"/>
            <a:ext cx="7086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Quality</a:t>
            </a:r>
            <a:endParaRPr sz="800"/>
          </a:p>
        </p:txBody>
      </p:sp>
      <p:cxnSp>
        <p:nvCxnSpPr>
          <p:cNvPr id="1715" name="Google Shape;1715;p119"/>
          <p:cNvCxnSpPr>
            <a:stCxn id="1711" idx="2"/>
            <a:endCxn id="1713" idx="0"/>
          </p:cNvCxnSpPr>
          <p:nvPr/>
        </p:nvCxnSpPr>
        <p:spPr>
          <a:xfrm rot="-5400000" flipH="1">
            <a:off x="628850" y="1542000"/>
            <a:ext cx="693600" cy="6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716" name="Google Shape;1716;p119"/>
          <p:cNvCxnSpPr>
            <a:stCxn id="1711" idx="1"/>
            <a:endCxn id="1714" idx="0"/>
          </p:cNvCxnSpPr>
          <p:nvPr/>
        </p:nvCxnSpPr>
        <p:spPr>
          <a:xfrm flipH="1">
            <a:off x="397850" y="1020300"/>
            <a:ext cx="223200" cy="373200"/>
          </a:xfrm>
          <a:prstGeom prst="bentConnector2">
            <a:avLst/>
          </a:prstGeom>
          <a:noFill/>
          <a:ln w="9525" cap="flat" cmpd="sng">
            <a:solidFill>
              <a:schemeClr val="dk2"/>
            </a:solidFill>
            <a:prstDash val="solid"/>
            <a:round/>
            <a:headEnd type="none" w="med" len="med"/>
            <a:tailEnd type="none" w="med" len="med"/>
          </a:ln>
        </p:spPr>
      </p:cxnSp>
      <p:cxnSp>
        <p:nvCxnSpPr>
          <p:cNvPr id="1717" name="Google Shape;1717;p119"/>
          <p:cNvCxnSpPr>
            <a:stCxn id="1714" idx="2"/>
            <a:endCxn id="1713" idx="1"/>
          </p:cNvCxnSpPr>
          <p:nvPr/>
        </p:nvCxnSpPr>
        <p:spPr>
          <a:xfrm rot="-5400000" flipH="1">
            <a:off x="349200" y="1792350"/>
            <a:ext cx="320400" cy="223200"/>
          </a:xfrm>
          <a:prstGeom prst="bentConnector2">
            <a:avLst/>
          </a:prstGeom>
          <a:noFill/>
          <a:ln w="9525" cap="flat" cmpd="sng">
            <a:solidFill>
              <a:schemeClr val="dk2"/>
            </a:solidFill>
            <a:prstDash val="solid"/>
            <a:round/>
            <a:headEnd type="none" w="med" len="med"/>
            <a:tailEnd type="none" w="med" len="med"/>
          </a:ln>
        </p:spPr>
      </p:cxnSp>
      <p:cxnSp>
        <p:nvCxnSpPr>
          <p:cNvPr id="1718" name="Google Shape;1718;p119"/>
          <p:cNvCxnSpPr/>
          <p:nvPr/>
        </p:nvCxnSpPr>
        <p:spPr>
          <a:xfrm>
            <a:off x="1329650" y="2064150"/>
            <a:ext cx="2165700" cy="221100"/>
          </a:xfrm>
          <a:prstGeom prst="bentConnector3">
            <a:avLst>
              <a:gd name="adj1" fmla="val 100000"/>
            </a:avLst>
          </a:prstGeom>
          <a:noFill/>
          <a:ln w="9525" cap="flat" cmpd="sng">
            <a:solidFill>
              <a:schemeClr val="dk2"/>
            </a:solidFill>
            <a:prstDash val="solid"/>
            <a:round/>
            <a:headEnd type="none" w="med" len="med"/>
            <a:tailEnd type="none" w="med" len="med"/>
          </a:ln>
        </p:spPr>
      </p:cxnSp>
      <p:sp>
        <p:nvSpPr>
          <p:cNvPr id="1719" name="Google Shape;1719;p119"/>
          <p:cNvSpPr/>
          <p:nvPr/>
        </p:nvSpPr>
        <p:spPr>
          <a:xfrm>
            <a:off x="1199200" y="7682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9"/>
          <p:cNvSpPr/>
          <p:nvPr/>
        </p:nvSpPr>
        <p:spPr>
          <a:xfrm>
            <a:off x="1199200" y="1756613"/>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19"/>
          <p:cNvSpPr/>
          <p:nvPr/>
        </p:nvSpPr>
        <p:spPr>
          <a:xfrm>
            <a:off x="621050" y="12908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22" name="Google Shape;1722;p119"/>
          <p:cNvCxnSpPr/>
          <p:nvPr/>
        </p:nvCxnSpPr>
        <p:spPr>
          <a:xfrm rot="10800000">
            <a:off x="1309800" y="2064150"/>
            <a:ext cx="359700" cy="0"/>
          </a:xfrm>
          <a:prstGeom prst="straightConnector1">
            <a:avLst/>
          </a:prstGeom>
          <a:noFill/>
          <a:ln w="9525" cap="flat" cmpd="sng">
            <a:solidFill>
              <a:schemeClr val="dk2"/>
            </a:solidFill>
            <a:prstDash val="solid"/>
            <a:round/>
            <a:headEnd type="none" w="med" len="med"/>
            <a:tailEnd type="triangle" w="med" len="med"/>
          </a:ln>
        </p:spPr>
      </p:cxnSp>
      <p:cxnSp>
        <p:nvCxnSpPr>
          <p:cNvPr id="1723" name="Google Shape;1723;p119"/>
          <p:cNvCxnSpPr>
            <a:stCxn id="1711" idx="2"/>
          </p:cNvCxnSpPr>
          <p:nvPr/>
        </p:nvCxnSpPr>
        <p:spPr>
          <a:xfrm flipH="1">
            <a:off x="964250" y="1195500"/>
            <a:ext cx="11100" cy="717900"/>
          </a:xfrm>
          <a:prstGeom prst="straightConnector1">
            <a:avLst/>
          </a:prstGeom>
          <a:noFill/>
          <a:ln w="9525" cap="flat" cmpd="sng">
            <a:solidFill>
              <a:schemeClr val="dk2"/>
            </a:solidFill>
            <a:prstDash val="solid"/>
            <a:round/>
            <a:headEnd type="none" w="med" len="med"/>
            <a:tailEnd type="triangle" w="med" len="med"/>
          </a:ln>
        </p:spPr>
      </p:cxnSp>
      <p:sp>
        <p:nvSpPr>
          <p:cNvPr id="1724" name="Google Shape;1724;p119"/>
          <p:cNvSpPr txBox="1"/>
          <p:nvPr/>
        </p:nvSpPr>
        <p:spPr>
          <a:xfrm>
            <a:off x="925850" y="15630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sp>
        <p:nvSpPr>
          <p:cNvPr id="1725" name="Google Shape;1725;p119"/>
          <p:cNvSpPr txBox="1"/>
          <p:nvPr/>
        </p:nvSpPr>
        <p:spPr>
          <a:xfrm>
            <a:off x="316250" y="1105875"/>
            <a:ext cx="3597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726" name="Google Shape;1726;p119"/>
          <p:cNvCxnSpPr/>
          <p:nvPr/>
        </p:nvCxnSpPr>
        <p:spPr>
          <a:xfrm>
            <a:off x="402350" y="1025600"/>
            <a:ext cx="0" cy="372300"/>
          </a:xfrm>
          <a:prstGeom prst="straightConnector1">
            <a:avLst/>
          </a:prstGeom>
          <a:noFill/>
          <a:ln w="9525" cap="flat" cmpd="sng">
            <a:solidFill>
              <a:schemeClr val="dk2"/>
            </a:solidFill>
            <a:prstDash val="solid"/>
            <a:round/>
            <a:headEnd type="none" w="med" len="med"/>
            <a:tailEnd type="triangle" w="med" len="med"/>
          </a:ln>
        </p:spPr>
      </p:cxnSp>
      <p:cxnSp>
        <p:nvCxnSpPr>
          <p:cNvPr id="1727" name="Google Shape;1727;p119"/>
          <p:cNvCxnSpPr/>
          <p:nvPr/>
        </p:nvCxnSpPr>
        <p:spPr>
          <a:xfrm>
            <a:off x="423650" y="20602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728" name="Google Shape;1728;p119"/>
          <p:cNvCxnSpPr/>
          <p:nvPr/>
        </p:nvCxnSpPr>
        <p:spPr>
          <a:xfrm>
            <a:off x="2667300" y="581175"/>
            <a:ext cx="238200" cy="0"/>
          </a:xfrm>
          <a:prstGeom prst="straightConnector1">
            <a:avLst/>
          </a:prstGeom>
          <a:noFill/>
          <a:ln w="9525" cap="flat" cmpd="sng">
            <a:solidFill>
              <a:schemeClr val="dk2"/>
            </a:solidFill>
            <a:prstDash val="solid"/>
            <a:round/>
            <a:headEnd type="none" w="med" len="med"/>
            <a:tailEnd type="triangle" w="med" len="med"/>
          </a:ln>
        </p:spPr>
      </p:cxnSp>
      <p:cxnSp>
        <p:nvCxnSpPr>
          <p:cNvPr id="1729" name="Google Shape;1729;p119"/>
          <p:cNvCxnSpPr/>
          <p:nvPr/>
        </p:nvCxnSpPr>
        <p:spPr>
          <a:xfrm rot="-5400000">
            <a:off x="1715600" y="-162450"/>
            <a:ext cx="267300" cy="1747800"/>
          </a:xfrm>
          <a:prstGeom prst="bentConnector2">
            <a:avLst/>
          </a:prstGeom>
          <a:noFill/>
          <a:ln w="9525" cap="flat" cmpd="sng">
            <a:solidFill>
              <a:schemeClr val="dk2"/>
            </a:solidFill>
            <a:prstDash val="solid"/>
            <a:round/>
            <a:headEnd type="none" w="med" len="med"/>
            <a:tailEnd type="none" w="med" len="med"/>
          </a:ln>
        </p:spPr>
      </p:cxnSp>
      <p:sp>
        <p:nvSpPr>
          <p:cNvPr id="1730" name="Google Shape;1730;p119"/>
          <p:cNvSpPr txBox="1"/>
          <p:nvPr/>
        </p:nvSpPr>
        <p:spPr>
          <a:xfrm>
            <a:off x="1375000" y="1982825"/>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resolves</a:t>
            </a:r>
            <a:endParaRPr sz="700">
              <a:latin typeface="Verdana"/>
              <a:ea typeface="Verdana"/>
              <a:cs typeface="Verdana"/>
              <a:sym typeface="Verdana"/>
            </a:endParaRPr>
          </a:p>
        </p:txBody>
      </p:sp>
      <p:sp>
        <p:nvSpPr>
          <p:cNvPr id="1731" name="Google Shape;1731;p119"/>
          <p:cNvSpPr txBox="1"/>
          <p:nvPr/>
        </p:nvSpPr>
        <p:spPr>
          <a:xfrm>
            <a:off x="3726350" y="201387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cxnSp>
        <p:nvCxnSpPr>
          <p:cNvPr id="1732" name="Google Shape;1732;p119"/>
          <p:cNvCxnSpPr/>
          <p:nvPr/>
        </p:nvCxnSpPr>
        <p:spPr>
          <a:xfrm>
            <a:off x="3707400" y="2107600"/>
            <a:ext cx="0" cy="186900"/>
          </a:xfrm>
          <a:prstGeom prst="straightConnector1">
            <a:avLst/>
          </a:prstGeom>
          <a:noFill/>
          <a:ln w="9525" cap="flat" cmpd="sng">
            <a:solidFill>
              <a:schemeClr val="dk2"/>
            </a:solidFill>
            <a:prstDash val="solid"/>
            <a:round/>
            <a:headEnd type="none" w="med" len="med"/>
            <a:tailEnd type="triangle" w="med" len="med"/>
          </a:ln>
        </p:spPr>
      </p:cxnSp>
      <p:sp>
        <p:nvSpPr>
          <p:cNvPr id="1733" name="Google Shape;1733;p119"/>
          <p:cNvSpPr/>
          <p:nvPr/>
        </p:nvSpPr>
        <p:spPr>
          <a:xfrm>
            <a:off x="45950" y="2793500"/>
            <a:ext cx="708600" cy="579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b="1">
                <a:latin typeface="Verdana"/>
                <a:ea typeface="Verdana"/>
                <a:cs typeface="Verdana"/>
                <a:sym typeface="Verdana"/>
              </a:rPr>
              <a:t>FEEDBACK</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VOCABULARY</a:t>
            </a:r>
            <a:endParaRPr sz="600">
              <a:solidFill>
                <a:srgbClr val="FFFFFF"/>
              </a:solidFill>
              <a:latin typeface="Verdana"/>
              <a:ea typeface="Verdana"/>
              <a:cs typeface="Verdana"/>
              <a:sym typeface="Verdana"/>
            </a:endParaRPr>
          </a:p>
        </p:txBody>
      </p:sp>
      <p:sp>
        <p:nvSpPr>
          <p:cNvPr id="1734" name="Google Shape;1734;p119"/>
          <p:cNvSpPr/>
          <p:nvPr/>
        </p:nvSpPr>
        <p:spPr>
          <a:xfrm>
            <a:off x="696950" y="2956988"/>
            <a:ext cx="252000" cy="2520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19"/>
          <p:cNvSpPr txBox="1"/>
          <p:nvPr/>
        </p:nvSpPr>
        <p:spPr>
          <a:xfrm>
            <a:off x="119450" y="1962338"/>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implies</a:t>
            </a:r>
            <a:endParaRPr sz="700">
              <a:latin typeface="Verdana"/>
              <a:ea typeface="Verdana"/>
              <a:cs typeface="Verdana"/>
              <a:sym typeface="Verdana"/>
            </a:endParaRPr>
          </a:p>
        </p:txBody>
      </p:sp>
      <p:sp>
        <p:nvSpPr>
          <p:cNvPr id="1736" name="Google Shape;1736;p119"/>
          <p:cNvSpPr/>
          <p:nvPr/>
        </p:nvSpPr>
        <p:spPr>
          <a:xfrm>
            <a:off x="7660650" y="2029175"/>
            <a:ext cx="780300" cy="5346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Evidence Service Provider</a:t>
            </a:r>
            <a:endParaRPr sz="800"/>
          </a:p>
        </p:txBody>
      </p:sp>
      <p:cxnSp>
        <p:nvCxnSpPr>
          <p:cNvPr id="1737" name="Google Shape;1737;p119"/>
          <p:cNvCxnSpPr>
            <a:stCxn id="1736" idx="2"/>
          </p:cNvCxnSpPr>
          <p:nvPr/>
        </p:nvCxnSpPr>
        <p:spPr>
          <a:xfrm>
            <a:off x="8050800" y="2563775"/>
            <a:ext cx="0" cy="416400"/>
          </a:xfrm>
          <a:prstGeom prst="straightConnector1">
            <a:avLst/>
          </a:prstGeom>
          <a:noFill/>
          <a:ln w="9525" cap="flat" cmpd="sng">
            <a:solidFill>
              <a:schemeClr val="dk2"/>
            </a:solidFill>
            <a:prstDash val="solid"/>
            <a:round/>
            <a:headEnd type="none" w="med" len="med"/>
            <a:tailEnd type="triangle" w="med" len="med"/>
          </a:ln>
        </p:spPr>
      </p:cxnSp>
      <p:sp>
        <p:nvSpPr>
          <p:cNvPr id="1738" name="Google Shape;1738;p119"/>
          <p:cNvSpPr txBox="1"/>
          <p:nvPr/>
        </p:nvSpPr>
        <p:spPr>
          <a:xfrm>
            <a:off x="8004775" y="2630350"/>
            <a:ext cx="12546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does asses</a:t>
            </a:r>
            <a:endParaRPr sz="700">
              <a:latin typeface="Verdana"/>
              <a:ea typeface="Verdana"/>
              <a:cs typeface="Verdana"/>
              <a:sym typeface="Verdana"/>
            </a:endParaRPr>
          </a:p>
        </p:txBody>
      </p:sp>
      <p:sp>
        <p:nvSpPr>
          <p:cNvPr id="1739" name="Google Shape;1739;p119"/>
          <p:cNvSpPr txBox="1"/>
          <p:nvPr/>
        </p:nvSpPr>
        <p:spPr>
          <a:xfrm>
            <a:off x="7336450" y="1552563"/>
            <a:ext cx="12546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
                <a:latin typeface="Verdana"/>
                <a:ea typeface="Verdana"/>
                <a:cs typeface="Verdana"/>
                <a:sym typeface="Verdana"/>
              </a:rPr>
              <a:t>is generated by</a:t>
            </a:r>
            <a:endParaRPr sz="600">
              <a:latin typeface="Verdana"/>
              <a:ea typeface="Verdana"/>
              <a:cs typeface="Verdana"/>
              <a:sym typeface="Verdana"/>
            </a:endParaRPr>
          </a:p>
        </p:txBody>
      </p:sp>
      <p:sp>
        <p:nvSpPr>
          <p:cNvPr id="1740" name="Google Shape;1740;p119"/>
          <p:cNvSpPr/>
          <p:nvPr/>
        </p:nvSpPr>
        <p:spPr>
          <a:xfrm>
            <a:off x="8350000" y="1922213"/>
            <a:ext cx="252000" cy="252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41" name="Google Shape;1741;p119"/>
          <p:cNvCxnSpPr/>
          <p:nvPr/>
        </p:nvCxnSpPr>
        <p:spPr>
          <a:xfrm>
            <a:off x="8050800" y="1781250"/>
            <a:ext cx="0" cy="262800"/>
          </a:xfrm>
          <a:prstGeom prst="straightConnector1">
            <a:avLst/>
          </a:prstGeom>
          <a:noFill/>
          <a:ln w="9525" cap="flat" cmpd="sng">
            <a:solidFill>
              <a:schemeClr val="dk2"/>
            </a:solidFill>
            <a:prstDash val="solid"/>
            <a:round/>
            <a:headEnd type="none" w="med" len="med"/>
            <a:tailEnd type="triangle" w="med" len="med"/>
          </a:ln>
        </p:spPr>
      </p:cxnSp>
      <p:sp>
        <p:nvSpPr>
          <p:cNvPr id="1742" name="Google Shape;1742;p119"/>
          <p:cNvSpPr/>
          <p:nvPr/>
        </p:nvSpPr>
        <p:spPr>
          <a:xfrm>
            <a:off x="7628850" y="2980125"/>
            <a:ext cx="8439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Dcat:resource</a:t>
            </a:r>
            <a:endParaRPr sz="800"/>
          </a:p>
          <a:p>
            <a:pPr marL="0" lvl="0" indent="0" algn="l" rtl="0">
              <a:spcBef>
                <a:spcPts val="0"/>
              </a:spcBef>
              <a:spcAft>
                <a:spcPts val="0"/>
              </a:spcAft>
              <a:buNone/>
            </a:pPr>
            <a:r>
              <a:rPr lang="en-GB" sz="800"/>
              <a:t>(base registry)</a:t>
            </a:r>
            <a:endParaRPr sz="800"/>
          </a:p>
        </p:txBody>
      </p:sp>
      <p:sp>
        <p:nvSpPr>
          <p:cNvPr id="1743" name="Google Shape;1743;p119"/>
          <p:cNvSpPr/>
          <p:nvPr/>
        </p:nvSpPr>
        <p:spPr>
          <a:xfrm>
            <a:off x="8350000" y="2874200"/>
            <a:ext cx="252000" cy="252000"/>
          </a:xfrm>
          <a:prstGeom prst="ellipse">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44" name="Google Shape;1744;p119"/>
          <p:cNvCxnSpPr/>
          <p:nvPr/>
        </p:nvCxnSpPr>
        <p:spPr>
          <a:xfrm rot="5400000" flipH="1">
            <a:off x="7585200" y="1563575"/>
            <a:ext cx="293100" cy="638100"/>
          </a:xfrm>
          <a:prstGeom prst="bentConnector2">
            <a:avLst/>
          </a:prstGeom>
          <a:noFill/>
          <a:ln w="9525" cap="flat" cmpd="sng">
            <a:solidFill>
              <a:schemeClr val="dk2"/>
            </a:solidFill>
            <a:prstDash val="solid"/>
            <a:round/>
            <a:headEnd type="none" w="med" len="med"/>
            <a:tailEnd type="none" w="med" len="med"/>
          </a:ln>
        </p:spPr>
      </p:cxnSp>
      <p:pic>
        <p:nvPicPr>
          <p:cNvPr id="1745" name="Google Shape;1745;p119"/>
          <p:cNvPicPr preferRelativeResize="0"/>
          <p:nvPr/>
        </p:nvPicPr>
        <p:blipFill>
          <a:blip r:embed="rId4">
            <a:alphaModFix/>
          </a:blip>
          <a:stretch>
            <a:fillRect/>
          </a:stretch>
        </p:blipFill>
        <p:spPr>
          <a:xfrm>
            <a:off x="33200" y="3453188"/>
            <a:ext cx="1019100" cy="241077"/>
          </a:xfrm>
          <a:prstGeom prst="rect">
            <a:avLst/>
          </a:prstGeom>
          <a:noFill/>
          <a:ln>
            <a:noFill/>
          </a:ln>
        </p:spPr>
      </p:pic>
      <p:sp>
        <p:nvSpPr>
          <p:cNvPr id="1746" name="Google Shape;1746;p119"/>
          <p:cNvSpPr/>
          <p:nvPr/>
        </p:nvSpPr>
        <p:spPr>
          <a:xfrm>
            <a:off x="42000" y="4451875"/>
            <a:ext cx="711600" cy="6192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a:solidFill>
                  <a:srgbClr val="FFFFFF"/>
                </a:solidFill>
                <a:latin typeface="Verdana"/>
                <a:ea typeface="Verdana"/>
                <a:cs typeface="Verdana"/>
                <a:sym typeface="Verdana"/>
              </a:rPr>
              <a:t>DATA CATALOG VOCABULARY </a:t>
            </a:r>
            <a:endParaRPr sz="600">
              <a:solidFill>
                <a:srgbClr val="FFFFFF"/>
              </a:solidFill>
              <a:latin typeface="Verdana"/>
              <a:ea typeface="Verdana"/>
              <a:cs typeface="Verdana"/>
              <a:sym typeface="Verdana"/>
            </a:endParaRPr>
          </a:p>
          <a:p>
            <a:pPr marL="0" lvl="0" indent="0" algn="ctr" rtl="0">
              <a:spcBef>
                <a:spcPts val="0"/>
              </a:spcBef>
              <a:spcAft>
                <a:spcPts val="0"/>
              </a:spcAft>
              <a:buNone/>
            </a:pPr>
            <a:r>
              <a:rPr lang="en-GB" sz="600" b="1">
                <a:latin typeface="Verdana"/>
                <a:ea typeface="Verdana"/>
                <a:cs typeface="Verdana"/>
                <a:sym typeface="Verdana"/>
              </a:rPr>
              <a:t>FOR DATA PORTALS</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APPLICATION PROFILE</a:t>
            </a:r>
            <a:endParaRPr sz="600">
              <a:solidFill>
                <a:srgbClr val="FFFFFF"/>
              </a:solidFill>
              <a:latin typeface="Verdana"/>
              <a:ea typeface="Verdana"/>
              <a:cs typeface="Verdana"/>
              <a:sym typeface="Verdana"/>
            </a:endParaRPr>
          </a:p>
        </p:txBody>
      </p:sp>
      <p:sp>
        <p:nvSpPr>
          <p:cNvPr id="1747" name="Google Shape;1747;p119"/>
          <p:cNvSpPr/>
          <p:nvPr/>
        </p:nvSpPr>
        <p:spPr>
          <a:xfrm>
            <a:off x="681750" y="4635475"/>
            <a:ext cx="252000" cy="252000"/>
          </a:xfrm>
          <a:prstGeom prst="ellipse">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19"/>
          <p:cNvSpPr/>
          <p:nvPr/>
        </p:nvSpPr>
        <p:spPr>
          <a:xfrm>
            <a:off x="1052300" y="3447725"/>
            <a:ext cx="252000" cy="252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19"/>
          <p:cNvSpPr/>
          <p:nvPr/>
        </p:nvSpPr>
        <p:spPr>
          <a:xfrm>
            <a:off x="8072375" y="845100"/>
            <a:ext cx="7803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Person </a:t>
            </a:r>
            <a:endParaRPr sz="800"/>
          </a:p>
        </p:txBody>
      </p:sp>
      <p:sp>
        <p:nvSpPr>
          <p:cNvPr id="1750" name="Google Shape;1750;p119"/>
          <p:cNvSpPr/>
          <p:nvPr/>
        </p:nvSpPr>
        <p:spPr>
          <a:xfrm>
            <a:off x="8072375" y="1290900"/>
            <a:ext cx="7803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Legal Entity</a:t>
            </a:r>
            <a:endParaRPr sz="800"/>
          </a:p>
        </p:txBody>
      </p:sp>
      <p:cxnSp>
        <p:nvCxnSpPr>
          <p:cNvPr id="1751" name="Google Shape;1751;p119"/>
          <p:cNvCxnSpPr>
            <a:stCxn id="1750" idx="1"/>
          </p:cNvCxnSpPr>
          <p:nvPr/>
        </p:nvCxnSpPr>
        <p:spPr>
          <a:xfrm rot="10800000">
            <a:off x="3254075" y="254700"/>
            <a:ext cx="4818300" cy="1211400"/>
          </a:xfrm>
          <a:prstGeom prst="bentConnector3">
            <a:avLst>
              <a:gd name="adj1" fmla="val 5429"/>
            </a:avLst>
          </a:prstGeom>
          <a:noFill/>
          <a:ln w="9525" cap="flat" cmpd="sng">
            <a:solidFill>
              <a:schemeClr val="dk2"/>
            </a:solidFill>
            <a:prstDash val="solid"/>
            <a:round/>
            <a:headEnd type="none" w="med" len="med"/>
            <a:tailEnd type="none" w="med" len="med"/>
          </a:ln>
        </p:spPr>
      </p:cxnSp>
      <p:sp>
        <p:nvSpPr>
          <p:cNvPr id="1752" name="Google Shape;1752;p119"/>
          <p:cNvSpPr/>
          <p:nvPr/>
        </p:nvSpPr>
        <p:spPr>
          <a:xfrm>
            <a:off x="8745750" y="1214100"/>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19"/>
          <p:cNvSpPr/>
          <p:nvPr/>
        </p:nvSpPr>
        <p:spPr>
          <a:xfrm>
            <a:off x="7636150" y="4200575"/>
            <a:ext cx="8439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Document</a:t>
            </a:r>
            <a:endParaRPr sz="800"/>
          </a:p>
        </p:txBody>
      </p:sp>
      <p:sp>
        <p:nvSpPr>
          <p:cNvPr id="1754" name="Google Shape;1754;p119"/>
          <p:cNvSpPr/>
          <p:nvPr/>
        </p:nvSpPr>
        <p:spPr>
          <a:xfrm>
            <a:off x="7840650" y="4460775"/>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cxnSp>
        <p:nvCxnSpPr>
          <p:cNvPr id="1755" name="Google Shape;1755;p119"/>
          <p:cNvCxnSpPr>
            <a:stCxn id="1749" idx="3"/>
            <a:endCxn id="1753" idx="3"/>
          </p:cNvCxnSpPr>
          <p:nvPr/>
        </p:nvCxnSpPr>
        <p:spPr>
          <a:xfrm flipH="1">
            <a:off x="8480075" y="1020300"/>
            <a:ext cx="372600" cy="3355500"/>
          </a:xfrm>
          <a:prstGeom prst="bentConnector3">
            <a:avLst>
              <a:gd name="adj1" fmla="val -63909"/>
            </a:avLst>
          </a:prstGeom>
          <a:noFill/>
          <a:ln w="9525" cap="flat" cmpd="sng">
            <a:solidFill>
              <a:schemeClr val="dk2"/>
            </a:solidFill>
            <a:prstDash val="solid"/>
            <a:round/>
            <a:headEnd type="none" w="med" len="med"/>
            <a:tailEnd type="none" w="med" len="med"/>
          </a:ln>
        </p:spPr>
      </p:cxnSp>
      <p:sp>
        <p:nvSpPr>
          <p:cNvPr id="1756" name="Google Shape;1756;p119"/>
          <p:cNvSpPr/>
          <p:nvPr/>
        </p:nvSpPr>
        <p:spPr>
          <a:xfrm>
            <a:off x="8745750" y="768300"/>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7" name="Google Shape;1757;p119"/>
          <p:cNvCxnSpPr/>
          <p:nvPr/>
        </p:nvCxnSpPr>
        <p:spPr>
          <a:xfrm>
            <a:off x="2898200" y="581175"/>
            <a:ext cx="5564400" cy="264000"/>
          </a:xfrm>
          <a:prstGeom prst="bentConnector4">
            <a:avLst>
              <a:gd name="adj1" fmla="val -4279"/>
              <a:gd name="adj2" fmla="val -193002"/>
            </a:avLst>
          </a:prstGeom>
          <a:noFill/>
          <a:ln w="9525" cap="flat" cmpd="sng">
            <a:solidFill>
              <a:schemeClr val="dk2"/>
            </a:solidFill>
            <a:prstDash val="solid"/>
            <a:round/>
            <a:headEnd type="none" w="med" len="med"/>
            <a:tailEnd type="none" w="med" len="med"/>
          </a:ln>
        </p:spPr>
      </p:cxnSp>
      <p:cxnSp>
        <p:nvCxnSpPr>
          <p:cNvPr id="1758" name="Google Shape;1758;p119"/>
          <p:cNvCxnSpPr/>
          <p:nvPr/>
        </p:nvCxnSpPr>
        <p:spPr>
          <a:xfrm rot="5400000" flipH="1">
            <a:off x="6379600" y="3119225"/>
            <a:ext cx="2226000" cy="287100"/>
          </a:xfrm>
          <a:prstGeom prst="bentConnector3">
            <a:avLst>
              <a:gd name="adj1" fmla="val -509"/>
            </a:avLst>
          </a:prstGeom>
          <a:noFill/>
          <a:ln w="9525" cap="flat" cmpd="sng">
            <a:solidFill>
              <a:schemeClr val="dk2"/>
            </a:solidFill>
            <a:prstDash val="solid"/>
            <a:round/>
            <a:headEnd type="none" w="med" len="med"/>
            <a:tailEnd type="none" w="med" len="med"/>
          </a:ln>
        </p:spPr>
      </p:cxnSp>
      <p:cxnSp>
        <p:nvCxnSpPr>
          <p:cNvPr id="1759" name="Google Shape;1759;p119"/>
          <p:cNvCxnSpPr/>
          <p:nvPr/>
        </p:nvCxnSpPr>
        <p:spPr>
          <a:xfrm rot="10800000" flipH="1">
            <a:off x="7349050" y="2130275"/>
            <a:ext cx="3000" cy="302100"/>
          </a:xfrm>
          <a:prstGeom prst="straightConnector1">
            <a:avLst/>
          </a:prstGeom>
          <a:noFill/>
          <a:ln w="9525" cap="flat" cmpd="sng">
            <a:solidFill>
              <a:schemeClr val="dk2"/>
            </a:solidFill>
            <a:prstDash val="solid"/>
            <a:round/>
            <a:headEnd type="none" w="med" len="med"/>
            <a:tailEnd type="triangle" w="med" len="med"/>
          </a:ln>
        </p:spPr>
      </p:cxnSp>
      <p:sp>
        <p:nvSpPr>
          <p:cNvPr id="1760" name="Google Shape;1760;p119"/>
          <p:cNvSpPr txBox="1"/>
          <p:nvPr/>
        </p:nvSpPr>
        <p:spPr>
          <a:xfrm>
            <a:off x="8512350" y="4152800"/>
            <a:ext cx="5664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latin typeface="Verdana"/>
                <a:ea typeface="Verdana"/>
                <a:cs typeface="Verdana"/>
                <a:sym typeface="Verdana"/>
              </a:rPr>
              <a:t>owns</a:t>
            </a:r>
            <a:endParaRPr sz="800">
              <a:latin typeface="Verdana"/>
              <a:ea typeface="Verdana"/>
              <a:cs typeface="Verdana"/>
              <a:sym typeface="Verdana"/>
            </a:endParaRPr>
          </a:p>
        </p:txBody>
      </p:sp>
      <p:sp>
        <p:nvSpPr>
          <p:cNvPr id="1761" name="Google Shape;1761;p119"/>
          <p:cNvSpPr/>
          <p:nvPr/>
        </p:nvSpPr>
        <p:spPr>
          <a:xfrm>
            <a:off x="40650" y="3774975"/>
            <a:ext cx="711600" cy="579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36000" tIns="18000" rIns="36000" bIns="18000" anchor="ctr" anchorCtr="0">
            <a:noAutofit/>
          </a:bodyPr>
          <a:lstStyle/>
          <a:p>
            <a:pPr marL="0" lvl="0" indent="0" algn="ctr" rtl="0">
              <a:spcBef>
                <a:spcPts val="0"/>
              </a:spcBef>
              <a:spcAft>
                <a:spcPts val="0"/>
              </a:spcAft>
              <a:buNone/>
            </a:pPr>
            <a:r>
              <a:rPr lang="en-GB" sz="600">
                <a:solidFill>
                  <a:srgbClr val="FFFFFF"/>
                </a:solidFill>
                <a:latin typeface="Verdana"/>
                <a:ea typeface="Verdana"/>
                <a:cs typeface="Verdana"/>
                <a:sym typeface="Verdana"/>
              </a:rPr>
              <a:t>CORE</a:t>
            </a:r>
            <a:endParaRPr sz="600">
              <a:solidFill>
                <a:srgbClr val="FFFFFF"/>
              </a:solidFill>
              <a:latin typeface="Verdana"/>
              <a:ea typeface="Verdana"/>
              <a:cs typeface="Verdana"/>
              <a:sym typeface="Verdana"/>
            </a:endParaRPr>
          </a:p>
          <a:p>
            <a:pPr marL="0" lvl="0" indent="0" algn="ctr" rtl="0">
              <a:spcBef>
                <a:spcPts val="0"/>
              </a:spcBef>
              <a:spcAft>
                <a:spcPts val="0"/>
              </a:spcAft>
              <a:buNone/>
            </a:pPr>
            <a:r>
              <a:rPr lang="en-GB" sz="600" b="1">
                <a:latin typeface="Verdana"/>
                <a:ea typeface="Verdana"/>
                <a:cs typeface="Verdana"/>
                <a:sym typeface="Verdana"/>
              </a:rPr>
              <a:t>PERSON</a:t>
            </a:r>
            <a:endParaRPr sz="600" b="1">
              <a:latin typeface="Verdana"/>
              <a:ea typeface="Verdana"/>
              <a:cs typeface="Verdana"/>
              <a:sym typeface="Verdana"/>
            </a:endParaRPr>
          </a:p>
          <a:p>
            <a:pPr marL="0" lvl="0" indent="0" algn="ctr" rtl="0">
              <a:spcBef>
                <a:spcPts val="0"/>
              </a:spcBef>
              <a:spcAft>
                <a:spcPts val="0"/>
              </a:spcAft>
              <a:buNone/>
            </a:pPr>
            <a:r>
              <a:rPr lang="en-GB" sz="600">
                <a:solidFill>
                  <a:srgbClr val="FFFFFF"/>
                </a:solidFill>
                <a:latin typeface="Verdana"/>
                <a:ea typeface="Verdana"/>
                <a:cs typeface="Verdana"/>
                <a:sym typeface="Verdana"/>
              </a:rPr>
              <a:t>VOCABULARY</a:t>
            </a:r>
            <a:endParaRPr sz="600">
              <a:solidFill>
                <a:srgbClr val="FFFFFF"/>
              </a:solidFill>
              <a:latin typeface="Verdana"/>
              <a:ea typeface="Verdana"/>
              <a:cs typeface="Verdana"/>
              <a:sym typeface="Verdana"/>
            </a:endParaRPr>
          </a:p>
        </p:txBody>
      </p:sp>
      <p:sp>
        <p:nvSpPr>
          <p:cNvPr id="1762" name="Google Shape;1762;p119"/>
          <p:cNvSpPr/>
          <p:nvPr/>
        </p:nvSpPr>
        <p:spPr>
          <a:xfrm>
            <a:off x="696950" y="3960675"/>
            <a:ext cx="252000" cy="252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19"/>
          <p:cNvSpPr/>
          <p:nvPr/>
        </p:nvSpPr>
        <p:spPr>
          <a:xfrm>
            <a:off x="7636150" y="3590350"/>
            <a:ext cx="843900" cy="350400"/>
          </a:xfrm>
          <a:prstGeom prst="rect">
            <a:avLst/>
          </a:prstGeom>
          <a:solidFill>
            <a:srgbClr val="9FC5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t>Information</a:t>
            </a:r>
            <a:endParaRPr sz="800"/>
          </a:p>
        </p:txBody>
      </p:sp>
      <p:cxnSp>
        <p:nvCxnSpPr>
          <p:cNvPr id="1764" name="Google Shape;1764;p119"/>
          <p:cNvCxnSpPr>
            <a:endCxn id="1763" idx="0"/>
          </p:cNvCxnSpPr>
          <p:nvPr/>
        </p:nvCxnSpPr>
        <p:spPr>
          <a:xfrm>
            <a:off x="8050900" y="3330550"/>
            <a:ext cx="7200" cy="259800"/>
          </a:xfrm>
          <a:prstGeom prst="straightConnector1">
            <a:avLst/>
          </a:prstGeom>
          <a:noFill/>
          <a:ln w="9525" cap="flat" cmpd="sng">
            <a:solidFill>
              <a:schemeClr val="dk2"/>
            </a:solidFill>
            <a:prstDash val="solid"/>
            <a:round/>
            <a:headEnd type="none" w="med" len="med"/>
            <a:tailEnd type="triangle" w="med" len="med"/>
          </a:ln>
        </p:spPr>
      </p:cxnSp>
      <p:cxnSp>
        <p:nvCxnSpPr>
          <p:cNvPr id="1765" name="Google Shape;1765;p119"/>
          <p:cNvCxnSpPr>
            <a:stCxn id="1763" idx="3"/>
          </p:cNvCxnSpPr>
          <p:nvPr/>
        </p:nvCxnSpPr>
        <p:spPr>
          <a:xfrm rot="10800000" flipH="1">
            <a:off x="8480050" y="1648150"/>
            <a:ext cx="357900" cy="2117400"/>
          </a:xfrm>
          <a:prstGeom prst="bentConnector2">
            <a:avLst/>
          </a:prstGeom>
          <a:noFill/>
          <a:ln w="9525" cap="flat" cmpd="sng">
            <a:solidFill>
              <a:schemeClr val="dk2"/>
            </a:solidFill>
            <a:prstDash val="solid"/>
            <a:round/>
            <a:headEnd type="none" w="med" len="med"/>
            <a:tailEnd type="none" w="med" len="med"/>
          </a:ln>
        </p:spPr>
      </p:cxnSp>
      <p:cxnSp>
        <p:nvCxnSpPr>
          <p:cNvPr id="1766" name="Google Shape;1766;p119"/>
          <p:cNvCxnSpPr>
            <a:stCxn id="1763" idx="3"/>
            <a:endCxn id="1767" idx="1"/>
          </p:cNvCxnSpPr>
          <p:nvPr/>
        </p:nvCxnSpPr>
        <p:spPr>
          <a:xfrm rot="10800000" flipH="1">
            <a:off x="8480050" y="1054750"/>
            <a:ext cx="328200" cy="2710800"/>
          </a:xfrm>
          <a:prstGeom prst="bentConnector3">
            <a:avLst>
              <a:gd name="adj1" fmla="val 167261"/>
            </a:avLst>
          </a:prstGeom>
          <a:noFill/>
          <a:ln w="9525" cap="flat" cmpd="sng">
            <a:solidFill>
              <a:schemeClr val="dk2"/>
            </a:solidFill>
            <a:prstDash val="solid"/>
            <a:round/>
            <a:headEnd type="none" w="med" len="med"/>
            <a:tailEnd type="none" w="med" len="med"/>
          </a:ln>
        </p:spPr>
      </p:cxnSp>
      <p:sp>
        <p:nvSpPr>
          <p:cNvPr id="1768" name="Google Shape;1768;p119"/>
          <p:cNvSpPr txBox="1"/>
          <p:nvPr/>
        </p:nvSpPr>
        <p:spPr>
          <a:xfrm>
            <a:off x="8034450" y="3273688"/>
            <a:ext cx="12546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contains</a:t>
            </a:r>
            <a:endParaRPr sz="700">
              <a:latin typeface="Verdana"/>
              <a:ea typeface="Verdana"/>
              <a:cs typeface="Verdana"/>
              <a:sym typeface="Verdana"/>
            </a:endParaRPr>
          </a:p>
        </p:txBody>
      </p:sp>
      <p:sp>
        <p:nvSpPr>
          <p:cNvPr id="1769" name="Google Shape;1769;p119"/>
          <p:cNvSpPr txBox="1"/>
          <p:nvPr/>
        </p:nvSpPr>
        <p:spPr>
          <a:xfrm>
            <a:off x="8808250" y="1583625"/>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sp>
        <p:nvSpPr>
          <p:cNvPr id="1767" name="Google Shape;1767;p119"/>
          <p:cNvSpPr txBox="1"/>
          <p:nvPr/>
        </p:nvSpPr>
        <p:spPr>
          <a:xfrm>
            <a:off x="8808250" y="944050"/>
            <a:ext cx="3597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latin typeface="Verdana"/>
                <a:ea typeface="Verdana"/>
                <a:cs typeface="Verdana"/>
                <a:sym typeface="Verdana"/>
              </a:rPr>
              <a:t>on</a:t>
            </a:r>
            <a:endParaRPr sz="700">
              <a:latin typeface="Verdana"/>
              <a:ea typeface="Verdana"/>
              <a:cs typeface="Verdana"/>
              <a:sym typeface="Verdana"/>
            </a:endParaRPr>
          </a:p>
        </p:txBody>
      </p:sp>
      <p:sp>
        <p:nvSpPr>
          <p:cNvPr id="1770" name="Google Shape;1770;p119"/>
          <p:cNvSpPr/>
          <p:nvPr/>
        </p:nvSpPr>
        <p:spPr>
          <a:xfrm>
            <a:off x="7847950" y="3840488"/>
            <a:ext cx="420300" cy="1752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rPr>
              <a:t>NEW</a:t>
            </a:r>
            <a:endParaRPr sz="600">
              <a:solidFill>
                <a:srgbClr val="FFFFFF"/>
              </a:solidFill>
            </a:endParaRPr>
          </a:p>
        </p:txBody>
      </p:sp>
      <p:cxnSp>
        <p:nvCxnSpPr>
          <p:cNvPr id="1771" name="Google Shape;1771;p119"/>
          <p:cNvCxnSpPr/>
          <p:nvPr/>
        </p:nvCxnSpPr>
        <p:spPr>
          <a:xfrm rot="10800000" flipH="1">
            <a:off x="8837950" y="1674275"/>
            <a:ext cx="3000" cy="302100"/>
          </a:xfrm>
          <a:prstGeom prst="straightConnector1">
            <a:avLst/>
          </a:prstGeom>
          <a:noFill/>
          <a:ln w="9525" cap="flat" cmpd="sng">
            <a:solidFill>
              <a:schemeClr val="dk2"/>
            </a:solidFill>
            <a:prstDash val="solid"/>
            <a:round/>
            <a:headEnd type="none" w="med" len="med"/>
            <a:tailEnd type="triangle" w="med" len="med"/>
          </a:ln>
        </p:spPr>
      </p:cxnSp>
      <p:cxnSp>
        <p:nvCxnSpPr>
          <p:cNvPr id="1772" name="Google Shape;1772;p119"/>
          <p:cNvCxnSpPr/>
          <p:nvPr/>
        </p:nvCxnSpPr>
        <p:spPr>
          <a:xfrm rot="10800000">
            <a:off x="8808250" y="1059938"/>
            <a:ext cx="1671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2017"/>
        <p:cNvGrpSpPr/>
        <p:nvPr/>
      </p:nvGrpSpPr>
      <p:grpSpPr>
        <a:xfrm>
          <a:off x="0" y="0"/>
          <a:ext cx="0" cy="0"/>
          <a:chOff x="0" y="0"/>
          <a:chExt cx="0" cy="0"/>
        </a:xfrm>
      </p:grpSpPr>
      <p:sp>
        <p:nvSpPr>
          <p:cNvPr id="2018" name="Google Shape;2018;p131"/>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42</a:t>
            </a:fld>
            <a:endParaRPr/>
          </a:p>
        </p:txBody>
      </p:sp>
      <p:sp>
        <p:nvSpPr>
          <p:cNvPr id="2019" name="Google Shape;2019;p131"/>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2020" name="Google Shape;2020;p131"/>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1"/>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022" name="Google Shape;2022;p131"/>
          <p:cNvSpPr/>
          <p:nvPr/>
        </p:nvSpPr>
        <p:spPr>
          <a:xfrm rot="5400000">
            <a:off x="4364150" y="352825"/>
            <a:ext cx="426000" cy="91551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31"/>
          <p:cNvSpPr txBox="1">
            <a:spLocks noGrp="1"/>
          </p:cNvSpPr>
          <p:nvPr>
            <p:ph type="title" idx="4294967295"/>
          </p:nvPr>
        </p:nvSpPr>
        <p:spPr>
          <a:xfrm>
            <a:off x="788150" y="324000"/>
            <a:ext cx="3333900" cy="44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rgbClr val="0F5494"/>
                </a:solidFill>
                <a:latin typeface="Verdana"/>
                <a:ea typeface="Verdana"/>
                <a:cs typeface="Verdana"/>
                <a:sym typeface="Verdana"/>
              </a:rPr>
              <a:t>Agenda</a:t>
            </a:r>
            <a:endParaRPr/>
          </a:p>
        </p:txBody>
      </p:sp>
      <p:grpSp>
        <p:nvGrpSpPr>
          <p:cNvPr id="2024" name="Google Shape;2024;p131"/>
          <p:cNvGrpSpPr/>
          <p:nvPr/>
        </p:nvGrpSpPr>
        <p:grpSpPr>
          <a:xfrm>
            <a:off x="3034700" y="1215963"/>
            <a:ext cx="352500" cy="342300"/>
            <a:chOff x="172900" y="1278400"/>
            <a:chExt cx="352500" cy="342300"/>
          </a:xfrm>
        </p:grpSpPr>
        <p:sp>
          <p:nvSpPr>
            <p:cNvPr id="2025" name="Google Shape;2025;p131"/>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6" name="Google Shape;2026;p131"/>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2027" name="Google Shape;2027;p131"/>
          <p:cNvGrpSpPr/>
          <p:nvPr/>
        </p:nvGrpSpPr>
        <p:grpSpPr>
          <a:xfrm>
            <a:off x="3034700" y="1808288"/>
            <a:ext cx="352500" cy="342300"/>
            <a:chOff x="172900" y="1278400"/>
            <a:chExt cx="352500" cy="342300"/>
          </a:xfrm>
        </p:grpSpPr>
        <p:sp>
          <p:nvSpPr>
            <p:cNvPr id="2028" name="Google Shape;2028;p131"/>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9" name="Google Shape;2029;p131"/>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2030" name="Google Shape;2030;p131"/>
          <p:cNvGrpSpPr/>
          <p:nvPr/>
        </p:nvGrpSpPr>
        <p:grpSpPr>
          <a:xfrm>
            <a:off x="3034700" y="2400588"/>
            <a:ext cx="352500" cy="342300"/>
            <a:chOff x="172900" y="1278400"/>
            <a:chExt cx="352500" cy="342300"/>
          </a:xfrm>
        </p:grpSpPr>
        <p:sp>
          <p:nvSpPr>
            <p:cNvPr id="2031" name="Google Shape;2031;p131"/>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2" name="Google Shape;2032;p131"/>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2033" name="Google Shape;2033;p131"/>
          <p:cNvGrpSpPr/>
          <p:nvPr/>
        </p:nvGrpSpPr>
        <p:grpSpPr>
          <a:xfrm>
            <a:off x="3034700" y="3109175"/>
            <a:ext cx="352500" cy="342300"/>
            <a:chOff x="172900" y="1278400"/>
            <a:chExt cx="352500" cy="342300"/>
          </a:xfrm>
        </p:grpSpPr>
        <p:sp>
          <p:nvSpPr>
            <p:cNvPr id="2034" name="Google Shape;2034;p131"/>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5" name="Google Shape;2035;p131"/>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2036" name="Google Shape;2036;p131"/>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1"/>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1"/>
          <p:cNvSpPr/>
          <p:nvPr/>
        </p:nvSpPr>
        <p:spPr>
          <a:xfrm>
            <a:off x="1031750" y="924625"/>
            <a:ext cx="17847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31"/>
          <p:cNvSpPr/>
          <p:nvPr/>
        </p:nvSpPr>
        <p:spPr>
          <a:xfrm>
            <a:off x="788150" y="2447450"/>
            <a:ext cx="19905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31"/>
          <p:cNvSpPr/>
          <p:nvPr/>
        </p:nvSpPr>
        <p:spPr>
          <a:xfrm>
            <a:off x="2816350" y="4251963"/>
            <a:ext cx="54528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1"/>
          <p:cNvSpPr txBox="1"/>
          <p:nvPr/>
        </p:nvSpPr>
        <p:spPr>
          <a:xfrm>
            <a:off x="3605550" y="1215975"/>
            <a:ext cx="5452800" cy="28659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What is the context of this work?</a:t>
            </a: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Why do we need a common data layer for the SDG?</a:t>
            </a: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Approach &amp; objectives</a:t>
            </a:r>
            <a:endParaRPr>
              <a:solidFill>
                <a:srgbClr val="003DAB"/>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03DAB"/>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Starting from article 10, identifying and mapping the most important SDG concepts in a common data model</a:t>
            </a: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03DAB"/>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a:solidFill>
                  <a:srgbClr val="003DAB"/>
                </a:solidFill>
                <a:latin typeface="Verdana"/>
                <a:ea typeface="Verdana"/>
                <a:cs typeface="Verdana"/>
                <a:sym typeface="Verdana"/>
              </a:rPr>
              <a:t>How do we continue from here? </a:t>
            </a:r>
            <a:endParaRPr>
              <a:solidFill>
                <a:srgbClr val="003DAB"/>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03DAB"/>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03DAB"/>
              </a:solidFill>
              <a:latin typeface="Verdana"/>
              <a:ea typeface="Verdana"/>
              <a:cs typeface="Verdana"/>
              <a:sym typeface="Verdana"/>
            </a:endParaRPr>
          </a:p>
          <a:p>
            <a:pPr marL="7200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p:txBody>
      </p:sp>
      <p:grpSp>
        <p:nvGrpSpPr>
          <p:cNvPr id="2042" name="Google Shape;2042;p131"/>
          <p:cNvGrpSpPr/>
          <p:nvPr/>
        </p:nvGrpSpPr>
        <p:grpSpPr>
          <a:xfrm>
            <a:off x="3034700" y="3817763"/>
            <a:ext cx="352500" cy="342300"/>
            <a:chOff x="172900" y="1278400"/>
            <a:chExt cx="352500" cy="342300"/>
          </a:xfrm>
        </p:grpSpPr>
        <p:sp>
          <p:nvSpPr>
            <p:cNvPr id="2043" name="Google Shape;2043;p131"/>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4" name="Google Shape;2044;p131"/>
            <p:cNvSpPr txBox="1"/>
            <p:nvPr/>
          </p:nvSpPr>
          <p:spPr>
            <a:xfrm>
              <a:off x="212650" y="1334500"/>
              <a:ext cx="273000" cy="230100"/>
            </a:xfrm>
            <a:prstGeom prst="rect">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5</a:t>
              </a:r>
              <a:endParaRPr>
                <a:solidFill>
                  <a:srgbClr val="FFFFFF"/>
                </a:solidFil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132"/>
          <p:cNvSpPr txBox="1">
            <a:spLocks noGrp="1"/>
          </p:cNvSpPr>
          <p:nvPr>
            <p:ph type="title"/>
          </p:nvPr>
        </p:nvSpPr>
        <p:spPr>
          <a:xfrm>
            <a:off x="457200" y="951570"/>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000" b="1">
                <a:latin typeface="Verdana"/>
                <a:ea typeface="Verdana"/>
                <a:cs typeface="Verdana"/>
                <a:sym typeface="Verdana"/>
              </a:rPr>
              <a:t>Roadmap </a:t>
            </a:r>
            <a:endParaRPr sz="2000" b="1">
              <a:latin typeface="Verdana"/>
              <a:ea typeface="Verdana"/>
              <a:cs typeface="Verdana"/>
              <a:sym typeface="Verdana"/>
            </a:endParaRPr>
          </a:p>
        </p:txBody>
      </p:sp>
      <p:sp>
        <p:nvSpPr>
          <p:cNvPr id="2050" name="Google Shape;2050;p132"/>
          <p:cNvSpPr/>
          <p:nvPr/>
        </p:nvSpPr>
        <p:spPr>
          <a:xfrm>
            <a:off x="273500" y="2757902"/>
            <a:ext cx="8413200" cy="345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rgbClr val="FFFFFF"/>
              </a:solidFill>
              <a:latin typeface="Georgia"/>
              <a:ea typeface="Georgia"/>
              <a:cs typeface="Georgia"/>
              <a:sym typeface="Georgia"/>
            </a:endParaRPr>
          </a:p>
        </p:txBody>
      </p:sp>
      <p:cxnSp>
        <p:nvCxnSpPr>
          <p:cNvPr id="2051" name="Google Shape;2051;p132"/>
          <p:cNvCxnSpPr>
            <a:stCxn id="2052" idx="1"/>
          </p:cNvCxnSpPr>
          <p:nvPr/>
        </p:nvCxnSpPr>
        <p:spPr>
          <a:xfrm>
            <a:off x="274250" y="2930555"/>
            <a:ext cx="8124300" cy="0"/>
          </a:xfrm>
          <a:prstGeom prst="straightConnector1">
            <a:avLst/>
          </a:prstGeom>
          <a:noFill/>
          <a:ln w="19050" cap="rnd" cmpd="sng">
            <a:solidFill>
              <a:srgbClr val="7D7D7D"/>
            </a:solidFill>
            <a:prstDash val="dot"/>
            <a:round/>
            <a:headEnd type="none" w="sm" len="sm"/>
            <a:tailEnd type="triangle" w="med" len="med"/>
          </a:ln>
        </p:spPr>
      </p:cxnSp>
      <p:sp>
        <p:nvSpPr>
          <p:cNvPr id="2052" name="Google Shape;2052;p132"/>
          <p:cNvSpPr txBox="1"/>
          <p:nvPr/>
        </p:nvSpPr>
        <p:spPr>
          <a:xfrm>
            <a:off x="274250" y="2757905"/>
            <a:ext cx="516900" cy="3453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7D7D7D"/>
                </a:solidFill>
              </a:rPr>
              <a:t>NOW</a:t>
            </a:r>
            <a:endParaRPr sz="900"/>
          </a:p>
        </p:txBody>
      </p:sp>
      <p:sp>
        <p:nvSpPr>
          <p:cNvPr id="2053" name="Google Shape;2053;p132"/>
          <p:cNvSpPr txBox="1"/>
          <p:nvPr/>
        </p:nvSpPr>
        <p:spPr>
          <a:xfrm>
            <a:off x="4098863" y="2816253"/>
            <a:ext cx="383100" cy="2286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7D7D7D"/>
                </a:solidFill>
              </a:rPr>
              <a:t>2020</a:t>
            </a:r>
            <a:endParaRPr sz="900"/>
          </a:p>
        </p:txBody>
      </p:sp>
      <p:sp>
        <p:nvSpPr>
          <p:cNvPr id="2054" name="Google Shape;2054;p132"/>
          <p:cNvSpPr txBox="1"/>
          <p:nvPr/>
        </p:nvSpPr>
        <p:spPr>
          <a:xfrm>
            <a:off x="7789700" y="2816240"/>
            <a:ext cx="567000" cy="2286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7D7D7D"/>
                </a:solidFill>
              </a:rPr>
              <a:t>Q2 2020</a:t>
            </a:r>
            <a:endParaRPr sz="900"/>
          </a:p>
        </p:txBody>
      </p:sp>
      <p:sp>
        <p:nvSpPr>
          <p:cNvPr id="2055" name="Google Shape;2055;p132"/>
          <p:cNvSpPr/>
          <p:nvPr/>
        </p:nvSpPr>
        <p:spPr>
          <a:xfrm>
            <a:off x="1281975" y="2757904"/>
            <a:ext cx="567000" cy="345300"/>
          </a:xfrm>
          <a:prstGeom prst="rect">
            <a:avLst/>
          </a:prstGeom>
          <a:solidFill>
            <a:srgbClr val="D04A0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6th Nov</a:t>
            </a:r>
            <a:endParaRPr sz="900"/>
          </a:p>
        </p:txBody>
      </p:sp>
      <p:sp>
        <p:nvSpPr>
          <p:cNvPr id="2056" name="Google Shape;2056;p132"/>
          <p:cNvSpPr/>
          <p:nvPr/>
        </p:nvSpPr>
        <p:spPr>
          <a:xfrm>
            <a:off x="2081024" y="2757905"/>
            <a:ext cx="657600" cy="345300"/>
          </a:xfrm>
          <a:prstGeom prst="rect">
            <a:avLst/>
          </a:prstGeom>
          <a:solidFill>
            <a:srgbClr val="DB536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12th Nov</a:t>
            </a:r>
            <a:endParaRPr sz="900"/>
          </a:p>
        </p:txBody>
      </p:sp>
      <p:sp>
        <p:nvSpPr>
          <p:cNvPr id="2057" name="Google Shape;2057;p132"/>
          <p:cNvSpPr/>
          <p:nvPr/>
        </p:nvSpPr>
        <p:spPr>
          <a:xfrm>
            <a:off x="2847826" y="2757905"/>
            <a:ext cx="756600" cy="345300"/>
          </a:xfrm>
          <a:prstGeom prst="rect">
            <a:avLst/>
          </a:prstGeom>
          <a:solidFill>
            <a:srgbClr val="E0301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End Nov</a:t>
            </a:r>
            <a:endParaRPr sz="900"/>
          </a:p>
        </p:txBody>
      </p:sp>
      <p:sp>
        <p:nvSpPr>
          <p:cNvPr id="2058" name="Google Shape;2058;p132"/>
          <p:cNvSpPr/>
          <p:nvPr/>
        </p:nvSpPr>
        <p:spPr>
          <a:xfrm>
            <a:off x="5638875" y="2757906"/>
            <a:ext cx="803700" cy="345300"/>
          </a:xfrm>
          <a:prstGeom prst="rect">
            <a:avLst/>
          </a:prstGeom>
          <a:solidFill>
            <a:srgbClr val="D04A0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Early March</a:t>
            </a:r>
            <a:endParaRPr sz="900"/>
          </a:p>
        </p:txBody>
      </p:sp>
      <p:sp>
        <p:nvSpPr>
          <p:cNvPr id="2059" name="Google Shape;2059;p132"/>
          <p:cNvSpPr/>
          <p:nvPr/>
        </p:nvSpPr>
        <p:spPr>
          <a:xfrm>
            <a:off x="4709922" y="2757905"/>
            <a:ext cx="671100" cy="345300"/>
          </a:xfrm>
          <a:prstGeom prst="rect">
            <a:avLst/>
          </a:prstGeom>
          <a:solidFill>
            <a:srgbClr val="EB8C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21st Feb</a:t>
            </a:r>
            <a:endParaRPr sz="900"/>
          </a:p>
        </p:txBody>
      </p:sp>
      <p:sp>
        <p:nvSpPr>
          <p:cNvPr id="2060" name="Google Shape;2060;p132"/>
          <p:cNvSpPr/>
          <p:nvPr/>
        </p:nvSpPr>
        <p:spPr>
          <a:xfrm>
            <a:off x="6610774" y="2757905"/>
            <a:ext cx="756600" cy="345300"/>
          </a:xfrm>
          <a:prstGeom prst="rect">
            <a:avLst/>
          </a:prstGeom>
          <a:solidFill>
            <a:srgbClr val="7D7D7D"/>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Mid-March</a:t>
            </a:r>
            <a:endParaRPr sz="900"/>
          </a:p>
        </p:txBody>
      </p:sp>
      <p:sp>
        <p:nvSpPr>
          <p:cNvPr id="2061" name="Google Shape;2061;p132"/>
          <p:cNvSpPr/>
          <p:nvPr/>
        </p:nvSpPr>
        <p:spPr>
          <a:xfrm>
            <a:off x="1565477" y="1996188"/>
            <a:ext cx="1504500" cy="419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en-GB" sz="1000" b="1">
                <a:solidFill>
                  <a:srgbClr val="D04A02"/>
                </a:solidFill>
                <a:latin typeface="Verdana"/>
                <a:ea typeface="Verdana"/>
                <a:cs typeface="Verdana"/>
                <a:sym typeface="Verdana"/>
              </a:rPr>
              <a:t>ICT Meeting</a:t>
            </a:r>
            <a:endParaRPr sz="1000">
              <a:solidFill>
                <a:srgbClr val="D04A02"/>
              </a:solidFill>
              <a:latin typeface="Verdana"/>
              <a:ea typeface="Verdana"/>
              <a:cs typeface="Verdana"/>
              <a:sym typeface="Verdana"/>
            </a:endParaRPr>
          </a:p>
          <a:p>
            <a:pPr marL="0" lvl="0" indent="0" algn="l" rtl="0">
              <a:spcBef>
                <a:spcPts val="171"/>
              </a:spcBef>
              <a:spcAft>
                <a:spcPts val="0"/>
              </a:spcAft>
              <a:buClr>
                <a:srgbClr val="000000"/>
              </a:buClr>
              <a:buFont typeface="Arial"/>
              <a:buNone/>
            </a:pPr>
            <a:r>
              <a:rPr lang="en-GB" sz="1000">
                <a:solidFill>
                  <a:srgbClr val="000000"/>
                </a:solidFill>
                <a:latin typeface="Verdana"/>
                <a:ea typeface="Verdana"/>
                <a:cs typeface="Verdana"/>
                <a:sym typeface="Verdana"/>
              </a:rPr>
              <a:t>Present and explain the approach</a:t>
            </a:r>
            <a:endParaRPr sz="1000">
              <a:solidFill>
                <a:srgbClr val="000000"/>
              </a:solidFill>
              <a:latin typeface="Verdana"/>
              <a:ea typeface="Verdana"/>
              <a:cs typeface="Verdana"/>
              <a:sym typeface="Verdana"/>
            </a:endParaRPr>
          </a:p>
          <a:p>
            <a:pPr marL="0" marR="0" lvl="0" indent="0" algn="l" rtl="0">
              <a:spcBef>
                <a:spcPts val="0"/>
              </a:spcBef>
              <a:spcAft>
                <a:spcPts val="0"/>
              </a:spcAft>
              <a:buNone/>
            </a:pPr>
            <a:endParaRPr sz="1000" b="1">
              <a:solidFill>
                <a:srgbClr val="D04A02"/>
              </a:solidFill>
              <a:latin typeface="Verdana"/>
              <a:ea typeface="Verdana"/>
              <a:cs typeface="Verdana"/>
              <a:sym typeface="Verdana"/>
            </a:endParaRPr>
          </a:p>
        </p:txBody>
      </p:sp>
      <p:sp>
        <p:nvSpPr>
          <p:cNvPr id="2062" name="Google Shape;2062;p132"/>
          <p:cNvSpPr/>
          <p:nvPr/>
        </p:nvSpPr>
        <p:spPr>
          <a:xfrm>
            <a:off x="5986000" y="1798175"/>
            <a:ext cx="1239900" cy="561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D04A02"/>
                </a:solidFill>
                <a:latin typeface="Verdana"/>
                <a:ea typeface="Verdana"/>
                <a:cs typeface="Verdana"/>
                <a:sym typeface="Verdana"/>
              </a:rPr>
              <a:t>Publication</a:t>
            </a:r>
            <a:endParaRPr sz="1000">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Publication of the data model and first classifications</a:t>
            </a:r>
            <a:endParaRPr sz="1000">
              <a:latin typeface="Verdana"/>
              <a:ea typeface="Verdana"/>
              <a:cs typeface="Verdana"/>
              <a:sym typeface="Verdana"/>
            </a:endParaRPr>
          </a:p>
        </p:txBody>
      </p:sp>
      <p:sp>
        <p:nvSpPr>
          <p:cNvPr id="2063" name="Google Shape;2063;p132"/>
          <p:cNvSpPr/>
          <p:nvPr/>
        </p:nvSpPr>
        <p:spPr>
          <a:xfrm>
            <a:off x="3176626" y="1798175"/>
            <a:ext cx="2380800" cy="70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E0301E"/>
                </a:solidFill>
                <a:latin typeface="Verdana"/>
                <a:ea typeface="Verdana"/>
                <a:cs typeface="Verdana"/>
                <a:sym typeface="Verdana"/>
              </a:rPr>
              <a:t>Public review</a:t>
            </a:r>
            <a:endParaRPr sz="1000">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Approx. 3 weeks for you to review in detail what we propose based on our discussions and your input</a:t>
            </a:r>
            <a:endParaRPr sz="1000">
              <a:latin typeface="Verdana"/>
              <a:ea typeface="Verdana"/>
              <a:cs typeface="Verdana"/>
              <a:sym typeface="Verdana"/>
            </a:endParaRPr>
          </a:p>
        </p:txBody>
      </p:sp>
      <p:sp>
        <p:nvSpPr>
          <p:cNvPr id="2064" name="Google Shape;2064;p132"/>
          <p:cNvSpPr/>
          <p:nvPr/>
        </p:nvSpPr>
        <p:spPr>
          <a:xfrm>
            <a:off x="2364550" y="3637225"/>
            <a:ext cx="1239900" cy="832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DB536A"/>
                </a:solidFill>
                <a:latin typeface="Verdana"/>
                <a:ea typeface="Verdana"/>
                <a:cs typeface="Verdana"/>
                <a:sym typeface="Verdana"/>
              </a:rPr>
              <a:t>Webinar</a:t>
            </a:r>
            <a:endParaRPr sz="1000">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Data model and classifications - </a:t>
            </a:r>
            <a:endParaRPr sz="1000">
              <a:solidFill>
                <a:srgbClr val="000000"/>
              </a:solidFill>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Initial results of analysis and discussion</a:t>
            </a:r>
            <a:endParaRPr sz="1000">
              <a:latin typeface="Verdana"/>
              <a:ea typeface="Verdana"/>
              <a:cs typeface="Verdana"/>
              <a:sym typeface="Verdana"/>
            </a:endParaRPr>
          </a:p>
        </p:txBody>
      </p:sp>
      <p:sp>
        <p:nvSpPr>
          <p:cNvPr id="2065" name="Google Shape;2065;p132"/>
          <p:cNvSpPr/>
          <p:nvPr/>
        </p:nvSpPr>
        <p:spPr>
          <a:xfrm>
            <a:off x="5045475" y="3881450"/>
            <a:ext cx="1566600" cy="832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EB8C00"/>
                </a:solidFill>
                <a:latin typeface="Verdana"/>
                <a:ea typeface="Verdana"/>
                <a:cs typeface="Verdana"/>
                <a:sym typeface="Verdana"/>
              </a:rPr>
              <a:t>Workshop - Brussels</a:t>
            </a:r>
            <a:endParaRPr sz="1000">
              <a:latin typeface="Verdana"/>
              <a:ea typeface="Verdana"/>
              <a:cs typeface="Verdana"/>
              <a:sym typeface="Verdana"/>
            </a:endParaRPr>
          </a:p>
          <a:p>
            <a:pPr marL="0" marR="0" lvl="0" indent="0" algn="l" rtl="0">
              <a:spcBef>
                <a:spcPts val="171"/>
              </a:spcBef>
              <a:spcAft>
                <a:spcPts val="0"/>
              </a:spcAft>
              <a:buNone/>
            </a:pPr>
            <a:r>
              <a:rPr lang="en-GB" sz="1000">
                <a:latin typeface="Verdana"/>
                <a:ea typeface="Verdana"/>
                <a:cs typeface="Verdana"/>
                <a:sym typeface="Verdana"/>
              </a:rPr>
              <a:t>C</a:t>
            </a:r>
            <a:r>
              <a:rPr lang="en-GB" sz="1000">
                <a:solidFill>
                  <a:srgbClr val="000000"/>
                </a:solidFill>
                <a:latin typeface="Verdana"/>
                <a:ea typeface="Verdana"/>
                <a:cs typeface="Verdana"/>
                <a:sym typeface="Verdana"/>
              </a:rPr>
              <a:t>onsensus on the data model</a:t>
            </a:r>
            <a:endParaRPr sz="1000">
              <a:latin typeface="Verdana"/>
              <a:ea typeface="Verdana"/>
              <a:cs typeface="Verdana"/>
              <a:sym typeface="Verdana"/>
            </a:endParaRPr>
          </a:p>
        </p:txBody>
      </p:sp>
      <p:cxnSp>
        <p:nvCxnSpPr>
          <p:cNvPr id="2066" name="Google Shape;2066;p132"/>
          <p:cNvCxnSpPr>
            <a:stCxn id="2055" idx="0"/>
          </p:cNvCxnSpPr>
          <p:nvPr/>
        </p:nvCxnSpPr>
        <p:spPr>
          <a:xfrm rot="10800000" flipH="1">
            <a:off x="1565475" y="2514004"/>
            <a:ext cx="3300" cy="243900"/>
          </a:xfrm>
          <a:prstGeom prst="straightConnector1">
            <a:avLst/>
          </a:prstGeom>
          <a:noFill/>
          <a:ln w="12700" cap="sq" cmpd="sng">
            <a:solidFill>
              <a:srgbClr val="D04A02"/>
            </a:solidFill>
            <a:prstDash val="solid"/>
            <a:round/>
            <a:headEnd type="none" w="sm" len="sm"/>
            <a:tailEnd type="none" w="sm" len="sm"/>
          </a:ln>
        </p:spPr>
      </p:cxnSp>
      <p:cxnSp>
        <p:nvCxnSpPr>
          <p:cNvPr id="2067" name="Google Shape;2067;p132"/>
          <p:cNvCxnSpPr>
            <a:endCxn id="2056" idx="2"/>
          </p:cNvCxnSpPr>
          <p:nvPr/>
        </p:nvCxnSpPr>
        <p:spPr>
          <a:xfrm rot="10800000">
            <a:off x="2409824" y="3103205"/>
            <a:ext cx="0" cy="419400"/>
          </a:xfrm>
          <a:prstGeom prst="straightConnector1">
            <a:avLst/>
          </a:prstGeom>
          <a:noFill/>
          <a:ln w="12700" cap="sq" cmpd="sng">
            <a:solidFill>
              <a:srgbClr val="DB536A"/>
            </a:solidFill>
            <a:prstDash val="solid"/>
            <a:round/>
            <a:headEnd type="none" w="sm" len="sm"/>
            <a:tailEnd type="none" w="sm" len="sm"/>
          </a:ln>
        </p:spPr>
      </p:cxnSp>
      <p:cxnSp>
        <p:nvCxnSpPr>
          <p:cNvPr id="2068" name="Google Shape;2068;p132"/>
          <p:cNvCxnSpPr>
            <a:endCxn id="2059" idx="2"/>
          </p:cNvCxnSpPr>
          <p:nvPr/>
        </p:nvCxnSpPr>
        <p:spPr>
          <a:xfrm rot="10800000">
            <a:off x="5045472" y="3103205"/>
            <a:ext cx="5100" cy="707100"/>
          </a:xfrm>
          <a:prstGeom prst="straightConnector1">
            <a:avLst/>
          </a:prstGeom>
          <a:noFill/>
          <a:ln w="12700" cap="sq" cmpd="sng">
            <a:solidFill>
              <a:srgbClr val="EB8C00"/>
            </a:solidFill>
            <a:prstDash val="solid"/>
            <a:round/>
            <a:headEnd type="none" w="sm" len="sm"/>
            <a:tailEnd type="none" w="sm" len="sm"/>
          </a:ln>
        </p:spPr>
      </p:cxnSp>
      <p:cxnSp>
        <p:nvCxnSpPr>
          <p:cNvPr id="2069" name="Google Shape;2069;p132"/>
          <p:cNvCxnSpPr>
            <a:endCxn id="2060" idx="2"/>
          </p:cNvCxnSpPr>
          <p:nvPr/>
        </p:nvCxnSpPr>
        <p:spPr>
          <a:xfrm rot="10800000">
            <a:off x="6989074" y="3103205"/>
            <a:ext cx="0" cy="419400"/>
          </a:xfrm>
          <a:prstGeom prst="straightConnector1">
            <a:avLst/>
          </a:prstGeom>
          <a:noFill/>
          <a:ln w="12700" cap="sq" cmpd="sng">
            <a:solidFill>
              <a:srgbClr val="7D7D7D"/>
            </a:solidFill>
            <a:prstDash val="solid"/>
            <a:round/>
            <a:headEnd type="none" w="sm" len="sm"/>
            <a:tailEnd type="none" w="sm" len="sm"/>
          </a:ln>
        </p:spPr>
      </p:cxnSp>
      <p:cxnSp>
        <p:nvCxnSpPr>
          <p:cNvPr id="2070" name="Google Shape;2070;p132"/>
          <p:cNvCxnSpPr/>
          <p:nvPr/>
        </p:nvCxnSpPr>
        <p:spPr>
          <a:xfrm rot="10800000">
            <a:off x="5986000" y="2455037"/>
            <a:ext cx="0" cy="417900"/>
          </a:xfrm>
          <a:prstGeom prst="straightConnector1">
            <a:avLst/>
          </a:prstGeom>
          <a:noFill/>
          <a:ln w="12700" cap="sq" cmpd="sng">
            <a:solidFill>
              <a:srgbClr val="D04A02"/>
            </a:solidFill>
            <a:prstDash val="solid"/>
            <a:round/>
            <a:headEnd type="none" w="sm" len="sm"/>
            <a:tailEnd type="none" w="sm" len="sm"/>
          </a:ln>
        </p:spPr>
      </p:cxnSp>
      <p:sp>
        <p:nvSpPr>
          <p:cNvPr id="2071" name="Google Shape;2071;p132"/>
          <p:cNvSpPr/>
          <p:nvPr/>
        </p:nvSpPr>
        <p:spPr>
          <a:xfrm>
            <a:off x="6939601" y="3600925"/>
            <a:ext cx="1627500" cy="832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7D7D7D"/>
                </a:solidFill>
                <a:latin typeface="Verdana"/>
                <a:ea typeface="Verdana"/>
                <a:cs typeface="Verdana"/>
                <a:sym typeface="Verdana"/>
              </a:rPr>
              <a:t>Start application</a:t>
            </a:r>
            <a:endParaRPr sz="1000">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Data model and initial classifications available for you to reuse</a:t>
            </a:r>
            <a:endParaRPr sz="1000">
              <a:latin typeface="Verdana"/>
              <a:ea typeface="Verdana"/>
              <a:cs typeface="Verdana"/>
              <a:sym typeface="Verdana"/>
            </a:endParaRPr>
          </a:p>
        </p:txBody>
      </p:sp>
      <p:cxnSp>
        <p:nvCxnSpPr>
          <p:cNvPr id="2072" name="Google Shape;2072;p132"/>
          <p:cNvCxnSpPr/>
          <p:nvPr/>
        </p:nvCxnSpPr>
        <p:spPr>
          <a:xfrm rot="10800000">
            <a:off x="3176623" y="2455037"/>
            <a:ext cx="0" cy="417900"/>
          </a:xfrm>
          <a:prstGeom prst="straightConnector1">
            <a:avLst/>
          </a:prstGeom>
          <a:noFill/>
          <a:ln w="12700" cap="sq" cmpd="sng">
            <a:solidFill>
              <a:srgbClr val="E0301E"/>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76"/>
        <p:cNvGrpSpPr/>
        <p:nvPr/>
      </p:nvGrpSpPr>
      <p:grpSpPr>
        <a:xfrm>
          <a:off x="0" y="0"/>
          <a:ext cx="0" cy="0"/>
          <a:chOff x="0" y="0"/>
          <a:chExt cx="0" cy="0"/>
        </a:xfrm>
      </p:grpSpPr>
      <p:sp>
        <p:nvSpPr>
          <p:cNvPr id="2077" name="Google Shape;2077;p133"/>
          <p:cNvSpPr txBox="1">
            <a:spLocks noGrp="1"/>
          </p:cNvSpPr>
          <p:nvPr>
            <p:ph type="title"/>
          </p:nvPr>
        </p:nvSpPr>
        <p:spPr>
          <a:xfrm>
            <a:off x="457200" y="951574"/>
            <a:ext cx="8229600" cy="561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000" b="1">
                <a:latin typeface="Verdana"/>
                <a:ea typeface="Verdana"/>
                <a:cs typeface="Verdana"/>
                <a:sym typeface="Verdana"/>
              </a:rPr>
              <a:t>Role for Member States</a:t>
            </a:r>
            <a:endParaRPr sz="2000" b="1">
              <a:latin typeface="Verdana"/>
              <a:ea typeface="Verdana"/>
              <a:cs typeface="Verdana"/>
              <a:sym typeface="Verdana"/>
            </a:endParaRPr>
          </a:p>
        </p:txBody>
      </p:sp>
      <p:sp>
        <p:nvSpPr>
          <p:cNvPr id="2078" name="Google Shape;2078;p133"/>
          <p:cNvSpPr/>
          <p:nvPr/>
        </p:nvSpPr>
        <p:spPr>
          <a:xfrm>
            <a:off x="796125" y="1387700"/>
            <a:ext cx="1783500" cy="47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latin typeface="Verdana"/>
                <a:ea typeface="Verdana"/>
                <a:cs typeface="Verdana"/>
                <a:sym typeface="Verdana"/>
              </a:rPr>
              <a:t>DATE</a:t>
            </a:r>
            <a:endParaRPr sz="1200">
              <a:latin typeface="Verdana"/>
              <a:ea typeface="Verdana"/>
              <a:cs typeface="Verdana"/>
              <a:sym typeface="Verdana"/>
            </a:endParaRPr>
          </a:p>
        </p:txBody>
      </p:sp>
      <p:sp>
        <p:nvSpPr>
          <p:cNvPr id="2079" name="Google Shape;2079;p133"/>
          <p:cNvSpPr/>
          <p:nvPr/>
        </p:nvSpPr>
        <p:spPr>
          <a:xfrm>
            <a:off x="2724150" y="1387700"/>
            <a:ext cx="1783500" cy="47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latin typeface="Verdana"/>
                <a:ea typeface="Verdana"/>
                <a:cs typeface="Verdana"/>
                <a:sym typeface="Verdana"/>
              </a:rPr>
              <a:t>ACTIVITY</a:t>
            </a:r>
            <a:endParaRPr sz="1200">
              <a:latin typeface="Verdana"/>
              <a:ea typeface="Verdana"/>
              <a:cs typeface="Verdana"/>
              <a:sym typeface="Verdana"/>
            </a:endParaRPr>
          </a:p>
        </p:txBody>
      </p:sp>
      <p:sp>
        <p:nvSpPr>
          <p:cNvPr id="2080" name="Google Shape;2080;p133"/>
          <p:cNvSpPr/>
          <p:nvPr/>
        </p:nvSpPr>
        <p:spPr>
          <a:xfrm>
            <a:off x="4652175" y="1387700"/>
            <a:ext cx="3859200" cy="47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latin typeface="Verdana"/>
                <a:ea typeface="Verdana"/>
                <a:cs typeface="Verdana"/>
                <a:sym typeface="Verdana"/>
              </a:rPr>
              <a:t>ROLE</a:t>
            </a:r>
            <a:endParaRPr sz="1200">
              <a:latin typeface="Verdana"/>
              <a:ea typeface="Verdana"/>
              <a:cs typeface="Verdana"/>
              <a:sym typeface="Verdana"/>
            </a:endParaRPr>
          </a:p>
        </p:txBody>
      </p:sp>
      <p:sp>
        <p:nvSpPr>
          <p:cNvPr id="2081" name="Google Shape;2081;p133"/>
          <p:cNvSpPr/>
          <p:nvPr/>
        </p:nvSpPr>
        <p:spPr>
          <a:xfrm>
            <a:off x="796200" y="1902275"/>
            <a:ext cx="1783500" cy="433200"/>
          </a:xfrm>
          <a:prstGeom prst="rect">
            <a:avLst/>
          </a:prstGeom>
          <a:solidFill>
            <a:srgbClr val="9FC5E8"/>
          </a:solidFill>
          <a:ln>
            <a:noFill/>
          </a:ln>
          <a:effectLst>
            <a:outerShdw blurRad="57150" dist="19050" dir="5400000" algn="bl" rotWithShape="0">
              <a:srgbClr val="000000">
                <a:alpha val="8000"/>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6 NOV 2019</a:t>
            </a:r>
            <a:endParaRPr sz="1100">
              <a:latin typeface="Verdana"/>
              <a:ea typeface="Verdana"/>
              <a:cs typeface="Verdana"/>
              <a:sym typeface="Verdana"/>
            </a:endParaRPr>
          </a:p>
        </p:txBody>
      </p:sp>
      <p:sp>
        <p:nvSpPr>
          <p:cNvPr id="2082" name="Google Shape;2082;p133"/>
          <p:cNvSpPr/>
          <p:nvPr/>
        </p:nvSpPr>
        <p:spPr>
          <a:xfrm>
            <a:off x="796200" y="2411700"/>
            <a:ext cx="1783500" cy="433200"/>
          </a:xfrm>
          <a:prstGeom prst="rect">
            <a:avLst/>
          </a:prstGeom>
          <a:solidFill>
            <a:srgbClr val="003DA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12 NOV 2019</a:t>
            </a:r>
            <a:endParaRPr sz="1100">
              <a:latin typeface="Verdana"/>
              <a:ea typeface="Verdana"/>
              <a:cs typeface="Verdana"/>
              <a:sym typeface="Verdana"/>
            </a:endParaRPr>
          </a:p>
        </p:txBody>
      </p:sp>
      <p:sp>
        <p:nvSpPr>
          <p:cNvPr id="2083" name="Google Shape;2083;p133"/>
          <p:cNvSpPr/>
          <p:nvPr/>
        </p:nvSpPr>
        <p:spPr>
          <a:xfrm>
            <a:off x="796200" y="2915000"/>
            <a:ext cx="1783500" cy="433200"/>
          </a:xfrm>
          <a:prstGeom prst="rect">
            <a:avLst/>
          </a:prstGeom>
          <a:solidFill>
            <a:srgbClr val="003DA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END NOV 2019</a:t>
            </a:r>
            <a:endParaRPr sz="1100">
              <a:latin typeface="Verdana"/>
              <a:ea typeface="Verdana"/>
              <a:cs typeface="Verdana"/>
              <a:sym typeface="Verdana"/>
            </a:endParaRPr>
          </a:p>
        </p:txBody>
      </p:sp>
      <p:sp>
        <p:nvSpPr>
          <p:cNvPr id="2084" name="Google Shape;2084;p133"/>
          <p:cNvSpPr/>
          <p:nvPr/>
        </p:nvSpPr>
        <p:spPr>
          <a:xfrm>
            <a:off x="796200" y="3418300"/>
            <a:ext cx="1783500" cy="433200"/>
          </a:xfrm>
          <a:prstGeom prst="rect">
            <a:avLst/>
          </a:prstGeom>
          <a:solidFill>
            <a:srgbClr val="6FA8D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21 FEB 2020</a:t>
            </a:r>
            <a:endParaRPr sz="1100">
              <a:latin typeface="Verdana"/>
              <a:ea typeface="Verdana"/>
              <a:cs typeface="Verdana"/>
              <a:sym typeface="Verdana"/>
            </a:endParaRPr>
          </a:p>
        </p:txBody>
      </p:sp>
      <p:sp>
        <p:nvSpPr>
          <p:cNvPr id="2085" name="Google Shape;2085;p133"/>
          <p:cNvSpPr/>
          <p:nvPr/>
        </p:nvSpPr>
        <p:spPr>
          <a:xfrm>
            <a:off x="796200" y="3915525"/>
            <a:ext cx="1783500" cy="433200"/>
          </a:xfrm>
          <a:prstGeom prst="rect">
            <a:avLst/>
          </a:prstGeom>
          <a:solidFill>
            <a:srgbClr val="6FA8D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100">
                <a:solidFill>
                  <a:srgbClr val="FFFFFF"/>
                </a:solidFill>
                <a:latin typeface="Verdana"/>
                <a:ea typeface="Verdana"/>
                <a:cs typeface="Verdana"/>
                <a:sym typeface="Verdana"/>
              </a:rPr>
              <a:t>EARLY MARCH 2020</a:t>
            </a:r>
            <a:endParaRPr sz="1100">
              <a:solidFill>
                <a:srgbClr val="FFFFFF"/>
              </a:solidFill>
              <a:latin typeface="Verdana"/>
              <a:ea typeface="Verdana"/>
              <a:cs typeface="Verdana"/>
              <a:sym typeface="Verdana"/>
            </a:endParaRPr>
          </a:p>
        </p:txBody>
      </p:sp>
      <p:sp>
        <p:nvSpPr>
          <p:cNvPr id="2086" name="Google Shape;2086;p133"/>
          <p:cNvSpPr/>
          <p:nvPr/>
        </p:nvSpPr>
        <p:spPr>
          <a:xfrm>
            <a:off x="796200" y="4412750"/>
            <a:ext cx="1783500" cy="433200"/>
          </a:xfrm>
          <a:prstGeom prst="rect">
            <a:avLst/>
          </a:prstGeom>
          <a:solidFill>
            <a:srgbClr val="6FA8D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100">
                <a:solidFill>
                  <a:srgbClr val="FFFFFF"/>
                </a:solidFill>
                <a:latin typeface="Verdana"/>
                <a:ea typeface="Verdana"/>
                <a:cs typeface="Verdana"/>
                <a:sym typeface="Verdana"/>
              </a:rPr>
              <a:t>MID MARCH 2020</a:t>
            </a:r>
            <a:endParaRPr sz="1100">
              <a:solidFill>
                <a:srgbClr val="FFFFFF"/>
              </a:solidFill>
              <a:latin typeface="Verdana"/>
              <a:ea typeface="Verdana"/>
              <a:cs typeface="Verdana"/>
              <a:sym typeface="Verdana"/>
            </a:endParaRPr>
          </a:p>
        </p:txBody>
      </p:sp>
      <p:sp>
        <p:nvSpPr>
          <p:cNvPr id="2087" name="Google Shape;2087;p133"/>
          <p:cNvSpPr/>
          <p:nvPr/>
        </p:nvSpPr>
        <p:spPr>
          <a:xfrm>
            <a:off x="2724150" y="2408613"/>
            <a:ext cx="1783500" cy="4332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latin typeface="Verdana"/>
                <a:ea typeface="Verdana"/>
                <a:cs typeface="Verdana"/>
                <a:sym typeface="Verdana"/>
              </a:rPr>
              <a:t>Webinar</a:t>
            </a:r>
            <a:endParaRPr sz="1100">
              <a:latin typeface="Verdana"/>
              <a:ea typeface="Verdana"/>
              <a:cs typeface="Verdana"/>
              <a:sym typeface="Verdana"/>
            </a:endParaRPr>
          </a:p>
        </p:txBody>
      </p:sp>
      <p:sp>
        <p:nvSpPr>
          <p:cNvPr id="2088" name="Google Shape;2088;p133"/>
          <p:cNvSpPr/>
          <p:nvPr/>
        </p:nvSpPr>
        <p:spPr>
          <a:xfrm>
            <a:off x="2724150" y="3409900"/>
            <a:ext cx="1783500" cy="433200"/>
          </a:xfrm>
          <a:prstGeom prst="rect">
            <a:avLst/>
          </a:prstGeom>
          <a:solidFill>
            <a:srgbClr val="EFEFEF"/>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latin typeface="Verdana"/>
                <a:ea typeface="Verdana"/>
                <a:cs typeface="Verdana"/>
                <a:sym typeface="Verdana"/>
              </a:rPr>
              <a:t>Workshop</a:t>
            </a:r>
            <a:endParaRPr sz="1100">
              <a:latin typeface="Verdana"/>
              <a:ea typeface="Verdana"/>
              <a:cs typeface="Verdana"/>
              <a:sym typeface="Verdana"/>
            </a:endParaRPr>
          </a:p>
        </p:txBody>
      </p:sp>
      <p:sp>
        <p:nvSpPr>
          <p:cNvPr id="2089" name="Google Shape;2089;p133"/>
          <p:cNvSpPr/>
          <p:nvPr/>
        </p:nvSpPr>
        <p:spPr>
          <a:xfrm>
            <a:off x="2724150" y="4408850"/>
            <a:ext cx="1783500" cy="433200"/>
          </a:xfrm>
          <a:prstGeom prst="rect">
            <a:avLst/>
          </a:prstGeom>
          <a:solidFill>
            <a:srgbClr val="EFEFE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100">
                <a:latin typeface="Verdana"/>
                <a:ea typeface="Verdana"/>
                <a:cs typeface="Verdana"/>
                <a:sym typeface="Verdana"/>
              </a:rPr>
              <a:t>Start application</a:t>
            </a:r>
            <a:endParaRPr sz="1100">
              <a:latin typeface="Verdana"/>
              <a:ea typeface="Verdana"/>
              <a:cs typeface="Verdana"/>
              <a:sym typeface="Verdana"/>
            </a:endParaRPr>
          </a:p>
        </p:txBody>
      </p:sp>
      <p:sp>
        <p:nvSpPr>
          <p:cNvPr id="2090" name="Google Shape;2090;p133"/>
          <p:cNvSpPr/>
          <p:nvPr/>
        </p:nvSpPr>
        <p:spPr>
          <a:xfrm>
            <a:off x="2724150" y="2910388"/>
            <a:ext cx="1783500" cy="4332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latin typeface="Verdana"/>
                <a:ea typeface="Verdana"/>
                <a:cs typeface="Verdana"/>
                <a:sym typeface="Verdana"/>
              </a:rPr>
              <a:t>Public Review</a:t>
            </a:r>
            <a:endParaRPr sz="1100">
              <a:latin typeface="Verdana"/>
              <a:ea typeface="Verdana"/>
              <a:cs typeface="Verdana"/>
              <a:sym typeface="Verdana"/>
            </a:endParaRPr>
          </a:p>
        </p:txBody>
      </p:sp>
      <p:sp>
        <p:nvSpPr>
          <p:cNvPr id="2091" name="Google Shape;2091;p133"/>
          <p:cNvSpPr/>
          <p:nvPr/>
        </p:nvSpPr>
        <p:spPr>
          <a:xfrm>
            <a:off x="2724150" y="3909375"/>
            <a:ext cx="1783500" cy="433200"/>
          </a:xfrm>
          <a:prstGeom prst="rect">
            <a:avLst/>
          </a:prstGeom>
          <a:solidFill>
            <a:srgbClr val="EFEFE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100">
                <a:latin typeface="Verdana"/>
                <a:ea typeface="Verdana"/>
                <a:cs typeface="Verdana"/>
                <a:sym typeface="Verdana"/>
              </a:rPr>
              <a:t>Publication</a:t>
            </a:r>
            <a:endParaRPr sz="1100">
              <a:latin typeface="Verdana"/>
              <a:ea typeface="Verdana"/>
              <a:cs typeface="Verdana"/>
              <a:sym typeface="Verdana"/>
            </a:endParaRPr>
          </a:p>
        </p:txBody>
      </p:sp>
      <p:sp>
        <p:nvSpPr>
          <p:cNvPr id="2092" name="Google Shape;2092;p133"/>
          <p:cNvSpPr/>
          <p:nvPr/>
        </p:nvSpPr>
        <p:spPr>
          <a:xfrm>
            <a:off x="2724150" y="1902275"/>
            <a:ext cx="1783500" cy="433200"/>
          </a:xfrm>
          <a:prstGeom prst="rect">
            <a:avLst/>
          </a:prstGeom>
          <a:solidFill>
            <a:srgbClr val="EFEFE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100">
                <a:latin typeface="Verdana"/>
                <a:ea typeface="Verdana"/>
                <a:cs typeface="Verdana"/>
                <a:sym typeface="Verdana"/>
              </a:rPr>
              <a:t>ICT Meeting</a:t>
            </a:r>
            <a:endParaRPr sz="1100">
              <a:latin typeface="Verdana"/>
              <a:ea typeface="Verdana"/>
              <a:cs typeface="Verdana"/>
              <a:sym typeface="Verdana"/>
            </a:endParaRPr>
          </a:p>
        </p:txBody>
      </p:sp>
      <p:sp>
        <p:nvSpPr>
          <p:cNvPr id="2093" name="Google Shape;2093;p133"/>
          <p:cNvSpPr/>
          <p:nvPr/>
        </p:nvSpPr>
        <p:spPr>
          <a:xfrm>
            <a:off x="4652100" y="1902275"/>
            <a:ext cx="3859200" cy="433200"/>
          </a:xfrm>
          <a:prstGeom prst="rect">
            <a:avLst/>
          </a:prstGeom>
          <a:solidFill>
            <a:srgbClr val="FFF2CC"/>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None/>
            </a:pPr>
            <a:r>
              <a:rPr lang="en-GB" sz="1000">
                <a:latin typeface="Verdana"/>
                <a:ea typeface="Verdana"/>
                <a:cs typeface="Verdana"/>
                <a:sym typeface="Verdana"/>
              </a:rPr>
              <a:t>Understand the objectives, the approach and the timeline</a:t>
            </a:r>
            <a:endParaRPr sz="1000">
              <a:latin typeface="Verdana"/>
              <a:ea typeface="Verdana"/>
              <a:cs typeface="Verdana"/>
              <a:sym typeface="Verdana"/>
            </a:endParaRPr>
          </a:p>
        </p:txBody>
      </p:sp>
      <p:sp>
        <p:nvSpPr>
          <p:cNvPr id="2094" name="Google Shape;2094;p133"/>
          <p:cNvSpPr/>
          <p:nvPr/>
        </p:nvSpPr>
        <p:spPr>
          <a:xfrm>
            <a:off x="4652100" y="2405575"/>
            <a:ext cx="3859200" cy="4332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spcBef>
                <a:spcPts val="0"/>
              </a:spcBef>
              <a:spcAft>
                <a:spcPts val="0"/>
              </a:spcAft>
              <a:buNone/>
            </a:pPr>
            <a:r>
              <a:rPr lang="en-GB" sz="1000">
                <a:latin typeface="Verdana"/>
                <a:ea typeface="Verdana"/>
                <a:cs typeface="Verdana"/>
                <a:sym typeface="Verdana"/>
              </a:rPr>
              <a:t>Give input on the SDG model and its classifications and how it should look like</a:t>
            </a:r>
            <a:endParaRPr sz="1000">
              <a:latin typeface="Verdana"/>
              <a:ea typeface="Verdana"/>
              <a:cs typeface="Verdana"/>
              <a:sym typeface="Verdana"/>
            </a:endParaRPr>
          </a:p>
        </p:txBody>
      </p:sp>
      <p:sp>
        <p:nvSpPr>
          <p:cNvPr id="2095" name="Google Shape;2095;p133"/>
          <p:cNvSpPr/>
          <p:nvPr/>
        </p:nvSpPr>
        <p:spPr>
          <a:xfrm>
            <a:off x="4652100" y="2907738"/>
            <a:ext cx="3859200" cy="4332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spcBef>
                <a:spcPts val="0"/>
              </a:spcBef>
              <a:spcAft>
                <a:spcPts val="0"/>
              </a:spcAft>
              <a:buNone/>
            </a:pPr>
            <a:r>
              <a:rPr lang="en-GB" sz="1000">
                <a:latin typeface="Verdana"/>
                <a:ea typeface="Verdana"/>
                <a:cs typeface="Verdana"/>
                <a:sym typeface="Verdana"/>
              </a:rPr>
              <a:t>Review the proposition for the SDG data model and its classifications</a:t>
            </a:r>
            <a:endParaRPr sz="1000">
              <a:latin typeface="Verdana"/>
              <a:ea typeface="Verdana"/>
              <a:cs typeface="Verdana"/>
              <a:sym typeface="Verdana"/>
            </a:endParaRPr>
          </a:p>
        </p:txBody>
      </p:sp>
      <p:sp>
        <p:nvSpPr>
          <p:cNvPr id="2096" name="Google Shape;2096;p133"/>
          <p:cNvSpPr/>
          <p:nvPr/>
        </p:nvSpPr>
        <p:spPr>
          <a:xfrm>
            <a:off x="4652100" y="3909375"/>
            <a:ext cx="3859200" cy="433200"/>
          </a:xfrm>
          <a:prstGeom prst="rect">
            <a:avLst/>
          </a:prstGeom>
          <a:solidFill>
            <a:srgbClr val="FFE599"/>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None/>
            </a:pPr>
            <a:r>
              <a:rPr lang="en-GB" sz="1000">
                <a:latin typeface="Verdana"/>
                <a:ea typeface="Verdana"/>
                <a:cs typeface="Verdana"/>
                <a:sym typeface="Verdana"/>
              </a:rPr>
              <a:t>Agree on the governance of the model and its classifications</a:t>
            </a:r>
            <a:endParaRPr sz="1000">
              <a:latin typeface="Verdana"/>
              <a:ea typeface="Verdana"/>
              <a:cs typeface="Verdana"/>
              <a:sym typeface="Verdana"/>
            </a:endParaRPr>
          </a:p>
        </p:txBody>
      </p:sp>
      <p:sp>
        <p:nvSpPr>
          <p:cNvPr id="2097" name="Google Shape;2097;p133"/>
          <p:cNvSpPr/>
          <p:nvPr/>
        </p:nvSpPr>
        <p:spPr>
          <a:xfrm>
            <a:off x="4652100" y="3408563"/>
            <a:ext cx="3859200" cy="433200"/>
          </a:xfrm>
          <a:prstGeom prst="rect">
            <a:avLst/>
          </a:prstGeom>
          <a:solidFill>
            <a:srgbClr val="FFE599"/>
          </a:solidFill>
          <a:ln>
            <a:noFill/>
          </a:ln>
        </p:spPr>
        <p:txBody>
          <a:bodyPr spcFirstLastPara="1" wrap="square" lIns="0" tIns="0" rIns="0" bIns="0" anchor="ctr" anchorCtr="0">
            <a:noAutofit/>
          </a:bodyPr>
          <a:lstStyle/>
          <a:p>
            <a:pPr marL="107999" marR="72000" lvl="0" indent="0" algn="l" rtl="0">
              <a:spcBef>
                <a:spcPts val="0"/>
              </a:spcBef>
              <a:spcAft>
                <a:spcPts val="0"/>
              </a:spcAft>
              <a:buNone/>
            </a:pPr>
            <a:r>
              <a:rPr lang="en-GB" sz="1000">
                <a:latin typeface="Verdana"/>
                <a:ea typeface="Verdana"/>
                <a:cs typeface="Verdana"/>
                <a:sym typeface="Verdana"/>
              </a:rPr>
              <a:t>Agree with other Member States on the data model and its classifications</a:t>
            </a:r>
            <a:endParaRPr sz="1000">
              <a:latin typeface="Verdana"/>
              <a:ea typeface="Verdana"/>
              <a:cs typeface="Verdana"/>
              <a:sym typeface="Verdana"/>
            </a:endParaRPr>
          </a:p>
        </p:txBody>
      </p:sp>
      <p:sp>
        <p:nvSpPr>
          <p:cNvPr id="2098" name="Google Shape;2098;p133"/>
          <p:cNvSpPr/>
          <p:nvPr/>
        </p:nvSpPr>
        <p:spPr>
          <a:xfrm>
            <a:off x="4652100" y="4410175"/>
            <a:ext cx="3859200" cy="433200"/>
          </a:xfrm>
          <a:prstGeom prst="rect">
            <a:avLst/>
          </a:prstGeom>
          <a:solidFill>
            <a:srgbClr val="FFE599"/>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None/>
            </a:pPr>
            <a:r>
              <a:rPr lang="en-GB" sz="1000">
                <a:latin typeface="Verdana"/>
                <a:ea typeface="Verdana"/>
                <a:cs typeface="Verdana"/>
                <a:sym typeface="Verdana"/>
              </a:rPr>
              <a:t>Test out the agreed data model and its classifications</a:t>
            </a:r>
            <a:endParaRPr sz="1000">
              <a:latin typeface="Verdana"/>
              <a:ea typeface="Verdana"/>
              <a:cs typeface="Verdana"/>
              <a:sym typeface="Verdana"/>
            </a:endParaRPr>
          </a:p>
        </p:txBody>
      </p:sp>
      <p:cxnSp>
        <p:nvCxnSpPr>
          <p:cNvPr id="2099" name="Google Shape;2099;p133"/>
          <p:cNvCxnSpPr/>
          <p:nvPr/>
        </p:nvCxnSpPr>
        <p:spPr>
          <a:xfrm>
            <a:off x="796200" y="1800863"/>
            <a:ext cx="1783500" cy="6600"/>
          </a:xfrm>
          <a:prstGeom prst="straightConnector1">
            <a:avLst/>
          </a:prstGeom>
          <a:noFill/>
          <a:ln w="9525" cap="flat" cmpd="sng">
            <a:solidFill>
              <a:srgbClr val="B7B7B7"/>
            </a:solidFill>
            <a:prstDash val="solid"/>
            <a:round/>
            <a:headEnd type="none" w="med" len="med"/>
            <a:tailEnd type="none" w="med" len="med"/>
          </a:ln>
        </p:spPr>
      </p:cxnSp>
      <p:cxnSp>
        <p:nvCxnSpPr>
          <p:cNvPr id="2100" name="Google Shape;2100;p133"/>
          <p:cNvCxnSpPr/>
          <p:nvPr/>
        </p:nvCxnSpPr>
        <p:spPr>
          <a:xfrm>
            <a:off x="2724150" y="1800863"/>
            <a:ext cx="1783500" cy="6600"/>
          </a:xfrm>
          <a:prstGeom prst="straightConnector1">
            <a:avLst/>
          </a:prstGeom>
          <a:noFill/>
          <a:ln w="9525" cap="flat" cmpd="sng">
            <a:solidFill>
              <a:srgbClr val="B7B7B7"/>
            </a:solidFill>
            <a:prstDash val="solid"/>
            <a:round/>
            <a:headEnd type="none" w="med" len="med"/>
            <a:tailEnd type="none" w="med" len="med"/>
          </a:ln>
        </p:spPr>
      </p:cxnSp>
      <p:cxnSp>
        <p:nvCxnSpPr>
          <p:cNvPr id="2101" name="Google Shape;2101;p133"/>
          <p:cNvCxnSpPr/>
          <p:nvPr/>
        </p:nvCxnSpPr>
        <p:spPr>
          <a:xfrm>
            <a:off x="4652175" y="1800863"/>
            <a:ext cx="3859200" cy="6600"/>
          </a:xfrm>
          <a:prstGeom prst="straightConnector1">
            <a:avLst/>
          </a:prstGeom>
          <a:noFill/>
          <a:ln w="9525" cap="flat" cmpd="sng">
            <a:solidFill>
              <a:srgbClr val="B7B7B7"/>
            </a:solidFill>
            <a:prstDash val="solid"/>
            <a:round/>
            <a:headEnd type="none" w="med" len="med"/>
            <a:tailEnd type="none" w="med" len="med"/>
          </a:ln>
        </p:spPr>
      </p:cxnSp>
      <p:sp>
        <p:nvSpPr>
          <p:cNvPr id="2102" name="Google Shape;2102;p133"/>
          <p:cNvSpPr txBox="1"/>
          <p:nvPr/>
        </p:nvSpPr>
        <p:spPr>
          <a:xfrm>
            <a:off x="710475" y="2383025"/>
            <a:ext cx="7852200" cy="965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06"/>
        <p:cNvGrpSpPr/>
        <p:nvPr/>
      </p:nvGrpSpPr>
      <p:grpSpPr>
        <a:xfrm>
          <a:off x="0" y="0"/>
          <a:ext cx="0" cy="0"/>
          <a:chOff x="0" y="0"/>
          <a:chExt cx="0" cy="0"/>
        </a:xfrm>
      </p:grpSpPr>
      <p:sp>
        <p:nvSpPr>
          <p:cNvPr id="2107" name="Google Shape;2107;p134"/>
          <p:cNvSpPr txBox="1">
            <a:spLocks noGrp="1"/>
          </p:cNvSpPr>
          <p:nvPr>
            <p:ph type="body" idx="1"/>
          </p:nvPr>
        </p:nvSpPr>
        <p:spPr>
          <a:xfrm>
            <a:off x="616425" y="1561772"/>
            <a:ext cx="8229600" cy="411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360"/>
              </a:spcBef>
              <a:spcAft>
                <a:spcPts val="0"/>
              </a:spcAft>
              <a:buNone/>
            </a:pPr>
            <a:r>
              <a:rPr lang="en-GB" sz="1200">
                <a:latin typeface="Verdana"/>
                <a:ea typeface="Verdana"/>
                <a:cs typeface="Verdana"/>
                <a:sym typeface="Verdana"/>
              </a:rPr>
              <a:t>Share your input to be considered in our analysis:</a:t>
            </a:r>
            <a:endParaRPr sz="1200">
              <a:latin typeface="Verdana"/>
              <a:ea typeface="Verdana"/>
              <a:cs typeface="Verdana"/>
              <a:sym typeface="Verdana"/>
            </a:endParaRPr>
          </a:p>
          <a:p>
            <a:pPr marL="0" lvl="0" indent="0" algn="just" rtl="0">
              <a:lnSpc>
                <a:spcPct val="150000"/>
              </a:lnSpc>
              <a:spcBef>
                <a:spcPts val="360"/>
              </a:spcBef>
              <a:spcAft>
                <a:spcPts val="0"/>
              </a:spcAft>
              <a:buNone/>
            </a:pPr>
            <a:endParaRPr sz="1200">
              <a:latin typeface="Verdana"/>
              <a:ea typeface="Verdana"/>
              <a:cs typeface="Verdana"/>
              <a:sym typeface="Verdana"/>
            </a:endParaRPr>
          </a:p>
        </p:txBody>
      </p:sp>
      <p:sp>
        <p:nvSpPr>
          <p:cNvPr id="2108" name="Google Shape;2108;p134"/>
          <p:cNvSpPr txBox="1">
            <a:spLocks noGrp="1"/>
          </p:cNvSpPr>
          <p:nvPr>
            <p:ph type="title"/>
          </p:nvPr>
        </p:nvSpPr>
        <p:spPr>
          <a:xfrm>
            <a:off x="457200" y="951574"/>
            <a:ext cx="8229600" cy="53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GB" sz="2000" b="1">
                <a:latin typeface="Verdana"/>
                <a:ea typeface="Verdana"/>
                <a:cs typeface="Verdana"/>
                <a:sym typeface="Verdana"/>
              </a:rPr>
              <a:t>How can you take part in the current step? </a:t>
            </a:r>
            <a:endParaRPr sz="2000"/>
          </a:p>
        </p:txBody>
      </p:sp>
      <p:graphicFrame>
        <p:nvGraphicFramePr>
          <p:cNvPr id="2109" name="Google Shape;2109;p134"/>
          <p:cNvGraphicFramePr/>
          <p:nvPr/>
        </p:nvGraphicFramePr>
        <p:xfrm>
          <a:off x="457250" y="2185388"/>
          <a:ext cx="3770900" cy="2904615"/>
        </p:xfrm>
        <a:graphic>
          <a:graphicData uri="http://schemas.openxmlformats.org/drawingml/2006/table">
            <a:tbl>
              <a:tblPr>
                <a:noFill/>
                <a:tableStyleId>{A319039B-6341-49BC-8BE6-2F5DA61127CF}</a:tableStyleId>
              </a:tblPr>
              <a:tblGrid>
                <a:gridCol w="1047300">
                  <a:extLst>
                    <a:ext uri="{9D8B030D-6E8A-4147-A177-3AD203B41FA5}">
                      <a16:colId xmlns:a16="http://schemas.microsoft.com/office/drawing/2014/main" val="20000"/>
                    </a:ext>
                  </a:extLst>
                </a:gridCol>
                <a:gridCol w="2723600">
                  <a:extLst>
                    <a:ext uri="{9D8B030D-6E8A-4147-A177-3AD203B41FA5}">
                      <a16:colId xmlns:a16="http://schemas.microsoft.com/office/drawing/2014/main" val="20001"/>
                    </a:ext>
                  </a:extLst>
                </a:gridCol>
              </a:tblGrid>
              <a:tr h="489275">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Title</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Name of the data model/ classification</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89275">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Description</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Short description of the data model/ classification</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489275">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Owner</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Owner of the data model/classification</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875">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Administrative level</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E.g. National level</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505050">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Link(s) to the data model(s)</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Links to the data models or classifications</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05050">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Other documentation</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Other documentation</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sp>
        <p:nvSpPr>
          <p:cNvPr id="2110" name="Google Shape;2110;p134"/>
          <p:cNvSpPr txBox="1">
            <a:spLocks noGrp="1"/>
          </p:cNvSpPr>
          <p:nvPr>
            <p:ph type="body" idx="1"/>
          </p:nvPr>
        </p:nvSpPr>
        <p:spPr>
          <a:xfrm>
            <a:off x="457200" y="1889625"/>
            <a:ext cx="3771000" cy="3720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360"/>
              </a:spcBef>
              <a:spcAft>
                <a:spcPts val="0"/>
              </a:spcAft>
              <a:buNone/>
            </a:pPr>
            <a:r>
              <a:rPr lang="en-GB" sz="1100" b="1">
                <a:latin typeface="Verdana"/>
                <a:ea typeface="Verdana"/>
                <a:cs typeface="Verdana"/>
                <a:sym typeface="Verdana"/>
              </a:rPr>
              <a:t>Template</a:t>
            </a:r>
            <a:endParaRPr sz="1100" b="1">
              <a:latin typeface="Verdana"/>
              <a:ea typeface="Verdana"/>
              <a:cs typeface="Verdana"/>
              <a:sym typeface="Verdana"/>
            </a:endParaRPr>
          </a:p>
          <a:p>
            <a:pPr marL="0" lvl="0" indent="0" algn="ctr" rtl="0">
              <a:lnSpc>
                <a:spcPct val="150000"/>
              </a:lnSpc>
              <a:spcBef>
                <a:spcPts val="360"/>
              </a:spcBef>
              <a:spcAft>
                <a:spcPts val="0"/>
              </a:spcAft>
              <a:buNone/>
            </a:pPr>
            <a:endParaRPr sz="1100" b="1">
              <a:latin typeface="Verdana"/>
              <a:ea typeface="Verdana"/>
              <a:cs typeface="Verdana"/>
              <a:sym typeface="Verdana"/>
            </a:endParaRPr>
          </a:p>
        </p:txBody>
      </p:sp>
      <p:graphicFrame>
        <p:nvGraphicFramePr>
          <p:cNvPr id="2111" name="Google Shape;2111;p134"/>
          <p:cNvGraphicFramePr/>
          <p:nvPr/>
        </p:nvGraphicFramePr>
        <p:xfrm>
          <a:off x="4842725" y="2185425"/>
          <a:ext cx="4188925" cy="2925900"/>
        </p:xfrm>
        <a:graphic>
          <a:graphicData uri="http://schemas.openxmlformats.org/drawingml/2006/table">
            <a:tbl>
              <a:tblPr>
                <a:noFill/>
                <a:tableStyleId>{A319039B-6341-49BC-8BE6-2F5DA61127CF}</a:tableStyleId>
              </a:tblPr>
              <a:tblGrid>
                <a:gridCol w="901000">
                  <a:extLst>
                    <a:ext uri="{9D8B030D-6E8A-4147-A177-3AD203B41FA5}">
                      <a16:colId xmlns:a16="http://schemas.microsoft.com/office/drawing/2014/main" val="20000"/>
                    </a:ext>
                  </a:extLst>
                </a:gridCol>
                <a:gridCol w="3287925">
                  <a:extLst>
                    <a:ext uri="{9D8B030D-6E8A-4147-A177-3AD203B41FA5}">
                      <a16:colId xmlns:a16="http://schemas.microsoft.com/office/drawing/2014/main" val="20001"/>
                    </a:ext>
                  </a:extLst>
                </a:gridCol>
              </a:tblGrid>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Title</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a:latin typeface="Verdana"/>
                          <a:ea typeface="Verdana"/>
                          <a:cs typeface="Verdana"/>
                          <a:sym typeface="Verdana"/>
                        </a:rPr>
                        <a:t>business.belgium.be</a:t>
                      </a:r>
                      <a:endParaRPr sz="6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718275">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Description</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400">
                          <a:latin typeface="Verdana"/>
                          <a:ea typeface="Verdana"/>
                          <a:cs typeface="Verdana"/>
                          <a:sym typeface="Verdana"/>
                        </a:rPr>
                        <a:t>The PSC offers simple, quick and user-friendly access to public service information for businesses.</a:t>
                      </a:r>
                      <a:endParaRPr sz="400">
                        <a:latin typeface="Verdana"/>
                        <a:ea typeface="Verdana"/>
                        <a:cs typeface="Verdana"/>
                        <a:sym typeface="Verdana"/>
                      </a:endParaRPr>
                    </a:p>
                    <a:p>
                      <a:pPr marL="0" lvl="0" indent="0" algn="l" rtl="0">
                        <a:lnSpc>
                          <a:spcPct val="100000"/>
                        </a:lnSpc>
                        <a:spcBef>
                          <a:spcPts val="0"/>
                        </a:spcBef>
                        <a:spcAft>
                          <a:spcPts val="0"/>
                        </a:spcAft>
                        <a:buNone/>
                      </a:pPr>
                      <a:r>
                        <a:rPr lang="en-GB" sz="400">
                          <a:latin typeface="Verdana"/>
                          <a:ea typeface="Verdana"/>
                          <a:cs typeface="Verdana"/>
                          <a:sym typeface="Verdana"/>
                        </a:rPr>
                        <a:t>In particular, the “Guide To Procedures” (</a:t>
                      </a:r>
                      <a:r>
                        <a:rPr lang="en-GB" sz="400" u="sng">
                          <a:solidFill>
                            <a:schemeClr val="hlink"/>
                          </a:solidFill>
                          <a:latin typeface="Verdana"/>
                          <a:ea typeface="Verdana"/>
                          <a:cs typeface="Verdana"/>
                          <a:sym typeface="Verdana"/>
                          <a:hlinkClick r:id="rId3"/>
                        </a:rPr>
                        <a:t>link</a:t>
                      </a:r>
                      <a:r>
                        <a:rPr lang="en-GB" sz="400">
                          <a:latin typeface="Verdana"/>
                          <a:ea typeface="Verdana"/>
                          <a:cs typeface="Verdana"/>
                          <a:sym typeface="Verdana"/>
                        </a:rPr>
                        <a:t>) enables users to find information about the procedures and requirements incumbent upon Belgian and foreign businesses wishing to set up in Belgium or carry out temporary activities there. In this guide, the user is invited to answer three basic questions and, according to the answers, the user will be navigated to respective public service information as follows:</a:t>
                      </a:r>
                      <a:endParaRPr sz="400">
                        <a:latin typeface="Verdana"/>
                        <a:ea typeface="Verdana"/>
                        <a:cs typeface="Verdana"/>
                        <a:sym typeface="Verdana"/>
                      </a:endParaRPr>
                    </a:p>
                    <a:p>
                      <a:pPr marL="228600" lvl="0" indent="-228600" algn="l" rtl="0">
                        <a:lnSpc>
                          <a:spcPct val="100000"/>
                        </a:lnSpc>
                        <a:spcBef>
                          <a:spcPts val="0"/>
                        </a:spcBef>
                        <a:spcAft>
                          <a:spcPts val="0"/>
                        </a:spcAft>
                        <a:buNone/>
                      </a:pPr>
                      <a:r>
                        <a:rPr lang="en-GB" sz="400"/>
                        <a:t>·</a:t>
                      </a:r>
                      <a:r>
                        <a:rPr lang="en-GB" sz="400">
                          <a:latin typeface="Times New Roman"/>
                          <a:ea typeface="Times New Roman"/>
                          <a:cs typeface="Times New Roman"/>
                          <a:sym typeface="Times New Roman"/>
                        </a:rPr>
                        <a:t>         </a:t>
                      </a:r>
                      <a:r>
                        <a:rPr lang="en-GB" sz="400">
                          <a:latin typeface="Verdana"/>
                          <a:ea typeface="Verdana"/>
                          <a:cs typeface="Verdana"/>
                          <a:sym typeface="Verdana"/>
                        </a:rPr>
                        <a:t>“Where are you from?” the user can select among three possible answers, i.e. “Belgium”, “EU (except Belgium)” and “Non-EU”.</a:t>
                      </a:r>
                      <a:endParaRPr sz="400">
                        <a:latin typeface="Verdana"/>
                        <a:ea typeface="Verdana"/>
                        <a:cs typeface="Verdana"/>
                        <a:sym typeface="Verdana"/>
                      </a:endParaRPr>
                    </a:p>
                    <a:p>
                      <a:pPr marL="228600" lvl="0" indent="-228600" algn="l" rtl="0">
                        <a:lnSpc>
                          <a:spcPct val="100000"/>
                        </a:lnSpc>
                        <a:spcBef>
                          <a:spcPts val="0"/>
                        </a:spcBef>
                        <a:spcAft>
                          <a:spcPts val="0"/>
                        </a:spcAft>
                        <a:buNone/>
                      </a:pPr>
                      <a:r>
                        <a:rPr lang="en-GB" sz="400"/>
                        <a:t>·</a:t>
                      </a:r>
                      <a:r>
                        <a:rPr lang="en-GB" sz="400">
                          <a:latin typeface="Times New Roman"/>
                          <a:ea typeface="Times New Roman"/>
                          <a:cs typeface="Times New Roman"/>
                          <a:sym typeface="Times New Roman"/>
                        </a:rPr>
                        <a:t>         </a:t>
                      </a:r>
                      <a:r>
                        <a:rPr lang="en-GB" sz="400">
                          <a:latin typeface="Verdana"/>
                          <a:ea typeface="Verdana"/>
                          <a:cs typeface="Verdana"/>
                          <a:sym typeface="Verdana"/>
                        </a:rPr>
                        <a:t>“What do you want to do?” three answers are available here: “Set up a company”, “Run a company” and “Close down a company”. Users can also select the sector and the activity that they are interested in.</a:t>
                      </a:r>
                      <a:endParaRPr sz="400">
                        <a:latin typeface="Verdana"/>
                        <a:ea typeface="Verdana"/>
                        <a:cs typeface="Verdana"/>
                        <a:sym typeface="Verdana"/>
                      </a:endParaRPr>
                    </a:p>
                    <a:p>
                      <a:pPr marL="228600" lvl="0" indent="-228600" algn="l" rtl="0">
                        <a:lnSpc>
                          <a:spcPct val="100000"/>
                        </a:lnSpc>
                        <a:spcBef>
                          <a:spcPts val="0"/>
                        </a:spcBef>
                        <a:spcAft>
                          <a:spcPts val="0"/>
                        </a:spcAft>
                        <a:buNone/>
                      </a:pPr>
                      <a:r>
                        <a:rPr lang="en-GB" sz="400"/>
                        <a:t>·</a:t>
                      </a:r>
                      <a:r>
                        <a:rPr lang="en-GB" sz="400">
                          <a:latin typeface="Times New Roman"/>
                          <a:ea typeface="Times New Roman"/>
                          <a:cs typeface="Times New Roman"/>
                          <a:sym typeface="Times New Roman"/>
                        </a:rPr>
                        <a:t>         </a:t>
                      </a:r>
                      <a:r>
                        <a:rPr lang="en-GB" sz="400">
                          <a:latin typeface="Verdana"/>
                          <a:ea typeface="Verdana"/>
                          <a:cs typeface="Verdana"/>
                          <a:sym typeface="Verdana"/>
                        </a:rPr>
                        <a:t>“Where do you want to exercise your activity?” the user can select “In Belgium” or “In the community” and specify the community where they want to exercise their activity.</a:t>
                      </a:r>
                      <a:endParaRPr sz="400">
                        <a:latin typeface="Verdana"/>
                        <a:ea typeface="Verdana"/>
                        <a:cs typeface="Verdana"/>
                        <a:sym typeface="Verdana"/>
                      </a:endParaRPr>
                    </a:p>
                    <a:p>
                      <a:pPr marL="0" lvl="0" indent="0" algn="l" rtl="0">
                        <a:lnSpc>
                          <a:spcPct val="100000"/>
                        </a:lnSpc>
                        <a:spcBef>
                          <a:spcPts val="0"/>
                        </a:spcBef>
                        <a:spcAft>
                          <a:spcPts val="0"/>
                        </a:spcAft>
                        <a:buNone/>
                      </a:pPr>
                      <a:r>
                        <a:rPr lang="en-GB" sz="400">
                          <a:latin typeface="Verdana"/>
                          <a:ea typeface="Verdana"/>
                          <a:cs typeface="Verdana"/>
                          <a:sym typeface="Verdana"/>
                        </a:rPr>
                        <a:t>A number of filters are available for receiving refined results according to preferred “Type of company”, “Domain” and “Entity involved”.</a:t>
                      </a:r>
                      <a:endParaRPr sz="400">
                        <a:latin typeface="Verdana"/>
                        <a:ea typeface="Verdana"/>
                        <a:cs typeface="Verdana"/>
                        <a:sym typeface="Verdana"/>
                      </a:endParaRPr>
                    </a:p>
                    <a:p>
                      <a:pPr marL="0" lvl="0" indent="0" algn="l" rtl="0">
                        <a:lnSpc>
                          <a:spcPct val="100000"/>
                        </a:lnSpc>
                        <a:spcBef>
                          <a:spcPts val="0"/>
                        </a:spcBef>
                        <a:spcAft>
                          <a:spcPts val="0"/>
                        </a:spcAft>
                        <a:buNone/>
                      </a:pPr>
                      <a:r>
                        <a:rPr lang="en-GB" sz="400">
                          <a:latin typeface="Verdana"/>
                          <a:ea typeface="Verdana"/>
                          <a:cs typeface="Verdana"/>
                          <a:sym typeface="Verdana"/>
                        </a:rPr>
                        <a:t>Additionally, the PSC provides informational content for running a business in Belgium. Content is organised in five basic categories: “Setting up a business”, “Financing”, “Site”, “Taxation and accounting” and “Human resources”.</a:t>
                      </a:r>
                      <a:endParaRPr sz="400">
                        <a:latin typeface="Verdana"/>
                        <a:ea typeface="Verdana"/>
                        <a:cs typeface="Verdana"/>
                        <a:sym typeface="Verdana"/>
                      </a:endParaRPr>
                    </a:p>
                    <a:p>
                      <a:pPr marL="0" lvl="0" indent="0" algn="l" rtl="0">
                        <a:lnSpc>
                          <a:spcPct val="100000"/>
                        </a:lnSpc>
                        <a:spcBef>
                          <a:spcPts val="0"/>
                        </a:spcBef>
                        <a:spcAft>
                          <a:spcPts val="0"/>
                        </a:spcAft>
                        <a:buNone/>
                      </a:pPr>
                      <a:r>
                        <a:rPr lang="en-GB" sz="400">
                          <a:latin typeface="Verdana"/>
                          <a:ea typeface="Verdana"/>
                          <a:cs typeface="Verdana"/>
                          <a:sym typeface="Verdana"/>
                        </a:rPr>
                        <a:t>Most procedures in the Belgian PSC are described in French, Dutch and/or German (English documentation is available only for a few procedures). Thus, the class and property names in the table below were given by the authors based on Google Translation.</a:t>
                      </a:r>
                      <a:endParaRPr sz="4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Owner</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a:latin typeface="Verdana"/>
                          <a:ea typeface="Verdana"/>
                          <a:cs typeface="Verdana"/>
                          <a:sym typeface="Verdana"/>
                        </a:rPr>
                        <a:t>FPS Chancellery of the Prime Minister</a:t>
                      </a:r>
                      <a:endParaRPr sz="6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Administrative level</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a:latin typeface="Verdana"/>
                          <a:ea typeface="Verdana"/>
                          <a:cs typeface="Verdana"/>
                          <a:sym typeface="Verdana"/>
                        </a:rPr>
                        <a:t>National</a:t>
                      </a:r>
                      <a:endParaRPr sz="6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Electronic PSCs in BE</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u="sng">
                          <a:solidFill>
                            <a:schemeClr val="hlink"/>
                          </a:solidFill>
                          <a:latin typeface="Verdana"/>
                          <a:ea typeface="Verdana"/>
                          <a:cs typeface="Verdana"/>
                          <a:sym typeface="Verdana"/>
                          <a:hlinkClick r:id="rId4"/>
                        </a:rPr>
                        <a:t>http://business.belgium.be/</a:t>
                      </a:r>
                      <a:endParaRPr sz="600" u="sng">
                        <a:solidFill>
                          <a:schemeClr val="hlink"/>
                        </a:solidFill>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Other documentation</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a:latin typeface="Verdana"/>
                          <a:ea typeface="Verdana"/>
                          <a:cs typeface="Verdana"/>
                          <a:sym typeface="Verdana"/>
                        </a:rPr>
                        <a:t>N/A</a:t>
                      </a:r>
                      <a:endParaRPr sz="6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sp>
        <p:nvSpPr>
          <p:cNvPr id="2112" name="Google Shape;2112;p134"/>
          <p:cNvSpPr txBox="1">
            <a:spLocks noGrp="1"/>
          </p:cNvSpPr>
          <p:nvPr>
            <p:ph type="body" idx="1"/>
          </p:nvPr>
        </p:nvSpPr>
        <p:spPr>
          <a:xfrm>
            <a:off x="4842700" y="1889625"/>
            <a:ext cx="4188900" cy="3720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360"/>
              </a:spcBef>
              <a:spcAft>
                <a:spcPts val="0"/>
              </a:spcAft>
              <a:buNone/>
            </a:pPr>
            <a:r>
              <a:rPr lang="en-GB" sz="1100" b="1">
                <a:latin typeface="Verdana"/>
                <a:ea typeface="Verdana"/>
                <a:cs typeface="Verdana"/>
                <a:sym typeface="Verdana"/>
              </a:rPr>
              <a:t>Example</a:t>
            </a:r>
            <a:endParaRPr sz="1100" b="1">
              <a:latin typeface="Verdana"/>
              <a:ea typeface="Verdana"/>
              <a:cs typeface="Verdana"/>
              <a:sym typeface="Verdana"/>
            </a:endParaRPr>
          </a:p>
          <a:p>
            <a:pPr marL="0" lvl="0" indent="0" algn="ctr" rtl="0">
              <a:lnSpc>
                <a:spcPct val="150000"/>
              </a:lnSpc>
              <a:spcBef>
                <a:spcPts val="360"/>
              </a:spcBef>
              <a:spcAft>
                <a:spcPts val="0"/>
              </a:spcAft>
              <a:buNone/>
            </a:pPr>
            <a:endParaRPr sz="1100" b="1">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16"/>
        <p:cNvGrpSpPr/>
        <p:nvPr/>
      </p:nvGrpSpPr>
      <p:grpSpPr>
        <a:xfrm>
          <a:off x="0" y="0"/>
          <a:ext cx="0" cy="0"/>
          <a:chOff x="0" y="0"/>
          <a:chExt cx="0" cy="0"/>
        </a:xfrm>
      </p:grpSpPr>
      <p:sp>
        <p:nvSpPr>
          <p:cNvPr id="2117" name="Google Shape;2117;p135"/>
          <p:cNvSpPr txBox="1">
            <a:spLocks noGrp="1"/>
          </p:cNvSpPr>
          <p:nvPr>
            <p:ph type="title"/>
          </p:nvPr>
        </p:nvSpPr>
        <p:spPr>
          <a:xfrm>
            <a:off x="264000" y="951575"/>
            <a:ext cx="86160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000" b="1">
                <a:latin typeface="Verdana"/>
                <a:ea typeface="Verdana"/>
                <a:cs typeface="Verdana"/>
                <a:sym typeface="Verdana"/>
              </a:rPr>
              <a:t>Stay tuned for our other streams of activities in this phase</a:t>
            </a:r>
            <a:endParaRPr sz="2000" b="1">
              <a:latin typeface="Verdana"/>
              <a:ea typeface="Verdana"/>
              <a:cs typeface="Verdana"/>
              <a:sym typeface="Verdana"/>
            </a:endParaRPr>
          </a:p>
        </p:txBody>
      </p:sp>
      <p:pic>
        <p:nvPicPr>
          <p:cNvPr id="2118" name="Google Shape;2118;p135"/>
          <p:cNvPicPr preferRelativeResize="0"/>
          <p:nvPr/>
        </p:nvPicPr>
        <p:blipFill>
          <a:blip r:embed="rId3">
            <a:alphaModFix/>
          </a:blip>
          <a:stretch>
            <a:fillRect/>
          </a:stretch>
        </p:blipFill>
        <p:spPr>
          <a:xfrm>
            <a:off x="7459068" y="3641143"/>
            <a:ext cx="890025" cy="944250"/>
          </a:xfrm>
          <a:prstGeom prst="rect">
            <a:avLst/>
          </a:prstGeom>
          <a:noFill/>
          <a:ln>
            <a:noFill/>
          </a:ln>
        </p:spPr>
      </p:pic>
      <p:pic>
        <p:nvPicPr>
          <p:cNvPr id="2119" name="Google Shape;2119;p135"/>
          <p:cNvPicPr preferRelativeResize="0"/>
          <p:nvPr/>
        </p:nvPicPr>
        <p:blipFill>
          <a:blip r:embed="rId4">
            <a:alphaModFix/>
          </a:blip>
          <a:stretch>
            <a:fillRect/>
          </a:stretch>
        </p:blipFill>
        <p:spPr>
          <a:xfrm>
            <a:off x="264000" y="1653875"/>
            <a:ext cx="6938944" cy="3184825"/>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24" name="Google Shape;2124;p136"/>
          <p:cNvSpPr/>
          <p:nvPr/>
        </p:nvSpPr>
        <p:spPr>
          <a:xfrm>
            <a:off x="-22900" y="2571750"/>
            <a:ext cx="9166800" cy="2230500"/>
          </a:xfrm>
          <a:prstGeom prst="rect">
            <a:avLst/>
          </a:prstGeom>
          <a:solidFill>
            <a:srgbClr val="95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6"/>
          <p:cNvSpPr txBox="1">
            <a:spLocks noGrp="1"/>
          </p:cNvSpPr>
          <p:nvPr>
            <p:ph type="title"/>
          </p:nvPr>
        </p:nvSpPr>
        <p:spPr>
          <a:xfrm>
            <a:off x="457200" y="1025574"/>
            <a:ext cx="8229600" cy="534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GB" sz="2000" b="1">
                <a:latin typeface="Verdana"/>
                <a:ea typeface="Verdana"/>
                <a:cs typeface="Verdana"/>
                <a:sym typeface="Verdana"/>
              </a:rPr>
              <a:t>The ISA² Programme and its action ‘Catalogue of Public Services’ </a:t>
            </a:r>
            <a:endParaRPr sz="2000"/>
          </a:p>
        </p:txBody>
      </p:sp>
      <p:sp>
        <p:nvSpPr>
          <p:cNvPr id="2126" name="Google Shape;2126;p136"/>
          <p:cNvSpPr txBox="1"/>
          <p:nvPr/>
        </p:nvSpPr>
        <p:spPr>
          <a:xfrm>
            <a:off x="532850" y="1679975"/>
            <a:ext cx="6741900" cy="18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4494"/>
                </a:solidFill>
                <a:latin typeface="Verdana"/>
                <a:ea typeface="Verdana"/>
                <a:cs typeface="Verdana"/>
                <a:sym typeface="Verdana"/>
              </a:rPr>
              <a:t>Upgrade of the tools</a:t>
            </a:r>
            <a:endParaRPr b="1">
              <a:solidFill>
                <a:srgbClr val="004494"/>
              </a:solidFill>
              <a:latin typeface="Verdana"/>
              <a:ea typeface="Verdana"/>
              <a:cs typeface="Verdana"/>
              <a:sym typeface="Verdana"/>
            </a:endParaRPr>
          </a:p>
          <a:p>
            <a:pPr marL="0" lvl="0" indent="0" algn="l" rtl="0">
              <a:spcBef>
                <a:spcPts val="0"/>
              </a:spcBef>
              <a:spcAft>
                <a:spcPts val="0"/>
              </a:spcAft>
              <a:buNone/>
            </a:pPr>
            <a:r>
              <a:rPr lang="en-GB">
                <a:solidFill>
                  <a:srgbClr val="004494"/>
                </a:solidFill>
                <a:latin typeface="Verdana"/>
                <a:ea typeface="Verdana"/>
                <a:cs typeface="Verdana"/>
                <a:sym typeface="Verdana"/>
              </a:rPr>
              <a:t>Link to the surveys:</a:t>
            </a:r>
            <a:r>
              <a:rPr lang="en-GB">
                <a:solidFill>
                  <a:srgbClr val="003DAB"/>
                </a:solidFill>
                <a:latin typeface="Verdana"/>
                <a:ea typeface="Verdana"/>
                <a:cs typeface="Verdana"/>
                <a:sym typeface="Verdana"/>
              </a:rPr>
              <a:t> 	</a:t>
            </a:r>
            <a:r>
              <a:rPr lang="en-GB" u="sng">
                <a:solidFill>
                  <a:schemeClr val="hlink"/>
                </a:solidFill>
                <a:latin typeface="Verdana"/>
                <a:ea typeface="Verdana"/>
                <a:cs typeface="Verdana"/>
                <a:sym typeface="Verdana"/>
                <a:hlinkClick r:id="rId3"/>
              </a:rPr>
              <a:t>Editor</a:t>
            </a:r>
            <a:r>
              <a:rPr lang="en-GB">
                <a:solidFill>
                  <a:srgbClr val="003DAB"/>
                </a:solidFill>
                <a:latin typeface="Verdana"/>
                <a:ea typeface="Verdana"/>
                <a:cs typeface="Verdana"/>
                <a:sym typeface="Verdana"/>
              </a:rPr>
              <a:t>	</a:t>
            </a:r>
            <a:r>
              <a:rPr lang="en-GB">
                <a:solidFill>
                  <a:srgbClr val="004494"/>
                </a:solidFill>
                <a:latin typeface="Verdana"/>
                <a:ea typeface="Verdana"/>
                <a:cs typeface="Verdana"/>
                <a:sym typeface="Verdana"/>
              </a:rPr>
              <a:t>and</a:t>
            </a:r>
            <a:r>
              <a:rPr lang="en-GB">
                <a:solidFill>
                  <a:srgbClr val="003DAB"/>
                </a:solidFill>
                <a:latin typeface="Verdana"/>
                <a:ea typeface="Verdana"/>
                <a:cs typeface="Verdana"/>
                <a:sym typeface="Verdana"/>
              </a:rPr>
              <a:t>		</a:t>
            </a:r>
            <a:r>
              <a:rPr lang="en-GB" u="sng">
                <a:solidFill>
                  <a:schemeClr val="hlink"/>
                </a:solidFill>
                <a:latin typeface="Verdana"/>
                <a:ea typeface="Verdana"/>
                <a:cs typeface="Verdana"/>
                <a:sym typeface="Verdana"/>
                <a:hlinkClick r:id="rId4"/>
              </a:rPr>
              <a:t>Harvester</a:t>
            </a:r>
            <a:endParaRPr>
              <a:solidFill>
                <a:srgbClr val="003DAB"/>
              </a:solidFill>
              <a:latin typeface="Verdana"/>
              <a:ea typeface="Verdana"/>
              <a:cs typeface="Verdana"/>
              <a:sym typeface="Verdana"/>
            </a:endParaRPr>
          </a:p>
          <a:p>
            <a:pPr marL="0" lvl="0" indent="0" algn="l" rtl="0">
              <a:spcBef>
                <a:spcPts val="0"/>
              </a:spcBef>
              <a:spcAft>
                <a:spcPts val="0"/>
              </a:spcAft>
              <a:buNone/>
            </a:pPr>
            <a:r>
              <a:rPr lang="en-GB">
                <a:solidFill>
                  <a:srgbClr val="004494"/>
                </a:solidFill>
                <a:latin typeface="Verdana"/>
                <a:ea typeface="Verdana"/>
                <a:cs typeface="Verdana"/>
                <a:sym typeface="Verdana"/>
              </a:rPr>
              <a:t>Deadline: Friday 15th of November</a:t>
            </a:r>
            <a:endParaRPr>
              <a:solidFill>
                <a:srgbClr val="004494"/>
              </a:solidFill>
              <a:latin typeface="Verdana"/>
              <a:ea typeface="Verdana"/>
              <a:cs typeface="Verdana"/>
              <a:sym typeface="Verdana"/>
            </a:endParaRPr>
          </a:p>
          <a:p>
            <a:pPr marL="0" lvl="0" indent="0" algn="l" rtl="0">
              <a:spcBef>
                <a:spcPts val="0"/>
              </a:spcBef>
              <a:spcAft>
                <a:spcPts val="0"/>
              </a:spcAft>
              <a:buNone/>
            </a:pPr>
            <a:r>
              <a:rPr lang="en-GB">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grpSp>
        <p:nvGrpSpPr>
          <p:cNvPr id="2127" name="Google Shape;2127;p136"/>
          <p:cNvGrpSpPr/>
          <p:nvPr/>
        </p:nvGrpSpPr>
        <p:grpSpPr>
          <a:xfrm>
            <a:off x="833673" y="2571761"/>
            <a:ext cx="7476675" cy="2215077"/>
            <a:chOff x="3195821" y="2159175"/>
            <a:chExt cx="5786004" cy="1751326"/>
          </a:xfrm>
        </p:grpSpPr>
        <p:grpSp>
          <p:nvGrpSpPr>
            <p:cNvPr id="2128" name="Google Shape;2128;p136"/>
            <p:cNvGrpSpPr/>
            <p:nvPr/>
          </p:nvGrpSpPr>
          <p:grpSpPr>
            <a:xfrm>
              <a:off x="3195821" y="2237156"/>
              <a:ext cx="5786004" cy="1673344"/>
              <a:chOff x="2568950" y="2553425"/>
              <a:chExt cx="8774650" cy="2570026"/>
            </a:xfrm>
          </p:grpSpPr>
          <p:pic>
            <p:nvPicPr>
              <p:cNvPr id="2129" name="Google Shape;2129;p136"/>
              <p:cNvPicPr preferRelativeResize="0"/>
              <p:nvPr/>
            </p:nvPicPr>
            <p:blipFill rotWithShape="1">
              <a:blip r:embed="rId5">
                <a:alphaModFix/>
              </a:blip>
              <a:srcRect t="31217" b="30521"/>
              <a:stretch/>
            </p:blipFill>
            <p:spPr>
              <a:xfrm>
                <a:off x="2568950" y="2787325"/>
                <a:ext cx="8774650" cy="2205775"/>
              </a:xfrm>
              <a:prstGeom prst="rect">
                <a:avLst/>
              </a:prstGeom>
              <a:noFill/>
              <a:ln>
                <a:noFill/>
              </a:ln>
            </p:spPr>
          </p:pic>
          <p:pic>
            <p:nvPicPr>
              <p:cNvPr id="2130" name="Google Shape;2130;p136"/>
              <p:cNvPicPr preferRelativeResize="0"/>
              <p:nvPr/>
            </p:nvPicPr>
            <p:blipFill rotWithShape="1">
              <a:blip r:embed="rId5">
                <a:alphaModFix/>
              </a:blip>
              <a:srcRect t="68792" b="25989"/>
              <a:stretch/>
            </p:blipFill>
            <p:spPr>
              <a:xfrm>
                <a:off x="2568950" y="4822650"/>
                <a:ext cx="8774650" cy="300801"/>
              </a:xfrm>
              <a:prstGeom prst="rect">
                <a:avLst/>
              </a:prstGeom>
              <a:noFill/>
              <a:ln>
                <a:noFill/>
              </a:ln>
            </p:spPr>
          </p:pic>
          <p:pic>
            <p:nvPicPr>
              <p:cNvPr id="2131" name="Google Shape;2131;p136"/>
              <p:cNvPicPr preferRelativeResize="0"/>
              <p:nvPr/>
            </p:nvPicPr>
            <p:blipFill rotWithShape="1">
              <a:blip r:embed="rId5">
                <a:alphaModFix/>
              </a:blip>
              <a:srcRect b="94782"/>
              <a:stretch/>
            </p:blipFill>
            <p:spPr>
              <a:xfrm>
                <a:off x="2568950" y="2603549"/>
                <a:ext cx="8774650" cy="300801"/>
              </a:xfrm>
              <a:prstGeom prst="rect">
                <a:avLst/>
              </a:prstGeom>
              <a:noFill/>
              <a:ln>
                <a:noFill/>
              </a:ln>
            </p:spPr>
          </p:pic>
          <p:pic>
            <p:nvPicPr>
              <p:cNvPr id="2132" name="Google Shape;2132;p136"/>
              <p:cNvPicPr preferRelativeResize="0"/>
              <p:nvPr/>
            </p:nvPicPr>
            <p:blipFill rotWithShape="1">
              <a:blip r:embed="rId5">
                <a:alphaModFix/>
              </a:blip>
              <a:srcRect t="3406" b="90506"/>
              <a:stretch/>
            </p:blipFill>
            <p:spPr>
              <a:xfrm>
                <a:off x="2568950" y="2553425"/>
                <a:ext cx="8774650" cy="350926"/>
              </a:xfrm>
              <a:prstGeom prst="rect">
                <a:avLst/>
              </a:prstGeom>
              <a:noFill/>
              <a:ln>
                <a:noFill/>
              </a:ln>
            </p:spPr>
          </p:pic>
          <p:pic>
            <p:nvPicPr>
              <p:cNvPr id="2133" name="Google Shape;2133;p136"/>
              <p:cNvPicPr preferRelativeResize="0"/>
              <p:nvPr/>
            </p:nvPicPr>
            <p:blipFill rotWithShape="1">
              <a:blip r:embed="rId5">
                <a:alphaModFix/>
              </a:blip>
              <a:srcRect l="11402" t="8692" r="71229" b="86785"/>
              <a:stretch/>
            </p:blipFill>
            <p:spPr>
              <a:xfrm>
                <a:off x="3574150" y="2689934"/>
                <a:ext cx="1469480" cy="260674"/>
              </a:xfrm>
              <a:prstGeom prst="rect">
                <a:avLst/>
              </a:prstGeom>
              <a:noFill/>
              <a:ln>
                <a:noFill/>
              </a:ln>
            </p:spPr>
          </p:pic>
        </p:grpSp>
        <p:pic>
          <p:nvPicPr>
            <p:cNvPr id="2134" name="Google Shape;2134;p136"/>
            <p:cNvPicPr preferRelativeResize="0"/>
            <p:nvPr/>
          </p:nvPicPr>
          <p:blipFill rotWithShape="1">
            <a:blip r:embed="rId5">
              <a:alphaModFix/>
            </a:blip>
            <a:srcRect b="93984"/>
            <a:stretch/>
          </p:blipFill>
          <p:spPr>
            <a:xfrm>
              <a:off x="3195825" y="2159175"/>
              <a:ext cx="5785999" cy="154176"/>
            </a:xfrm>
            <a:prstGeom prst="rect">
              <a:avLst/>
            </a:prstGeom>
            <a:noFill/>
            <a:ln>
              <a:noFill/>
            </a:ln>
          </p:spPr>
        </p:pic>
        <p:pic>
          <p:nvPicPr>
            <p:cNvPr id="2135" name="Google Shape;2135;p136"/>
            <p:cNvPicPr preferRelativeResize="0"/>
            <p:nvPr/>
          </p:nvPicPr>
          <p:blipFill rotWithShape="1">
            <a:blip r:embed="rId5">
              <a:alphaModFix/>
            </a:blip>
            <a:srcRect l="32845" t="5386" r="54807" b="90505"/>
            <a:stretch/>
          </p:blipFill>
          <p:spPr>
            <a:xfrm>
              <a:off x="3857625" y="2193175"/>
              <a:ext cx="714375" cy="154174"/>
            </a:xfrm>
            <a:prstGeom prst="rect">
              <a:avLst/>
            </a:prstGeom>
            <a:noFill/>
            <a:ln>
              <a:noFill/>
            </a:ln>
          </p:spPr>
        </p:pic>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9"/>
        <p:cNvGrpSpPr/>
        <p:nvPr/>
      </p:nvGrpSpPr>
      <p:grpSpPr>
        <a:xfrm>
          <a:off x="0" y="0"/>
          <a:ext cx="0" cy="0"/>
          <a:chOff x="0" y="0"/>
          <a:chExt cx="0" cy="0"/>
        </a:xfrm>
      </p:grpSpPr>
      <p:sp>
        <p:nvSpPr>
          <p:cNvPr id="2140" name="Google Shape;2140;p137"/>
          <p:cNvSpPr txBox="1">
            <a:spLocks noGrp="1"/>
          </p:cNvSpPr>
          <p:nvPr>
            <p:ph type="title"/>
          </p:nvPr>
        </p:nvSpPr>
        <p:spPr>
          <a:xfrm>
            <a:off x="673750" y="1473980"/>
            <a:ext cx="3600300" cy="164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F5494"/>
              </a:buClr>
              <a:buSzPts val="1400"/>
              <a:buFont typeface="Verdana"/>
              <a:buNone/>
            </a:pPr>
            <a:r>
              <a:rPr lang="en-GB" sz="3000"/>
              <a:t>Thank you!</a:t>
            </a:r>
            <a:endParaRPr sz="3000"/>
          </a:p>
        </p:txBody>
      </p:sp>
      <p:sp>
        <p:nvSpPr>
          <p:cNvPr id="2141" name="Google Shape;2141;p137"/>
          <p:cNvSpPr txBox="1">
            <a:spLocks noGrp="1"/>
          </p:cNvSpPr>
          <p:nvPr>
            <p:ph type="body" idx="1"/>
          </p:nvPr>
        </p:nvSpPr>
        <p:spPr>
          <a:xfrm>
            <a:off x="5493825" y="1253875"/>
            <a:ext cx="3650100" cy="1449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GB" sz="1400">
                <a:solidFill>
                  <a:srgbClr val="004494"/>
                </a:solidFill>
              </a:rPr>
              <a:t>Project Officer</a:t>
            </a:r>
            <a:endParaRPr sz="1400">
              <a:solidFill>
                <a:srgbClr val="004494"/>
              </a:solidFill>
            </a:endParaRPr>
          </a:p>
          <a:p>
            <a:pPr marL="0" lvl="0" indent="0" algn="l" rtl="0">
              <a:lnSpc>
                <a:spcPct val="115000"/>
              </a:lnSpc>
              <a:spcBef>
                <a:spcPts val="0"/>
              </a:spcBef>
              <a:spcAft>
                <a:spcPts val="0"/>
              </a:spcAft>
              <a:buClr>
                <a:schemeClr val="dk1"/>
              </a:buClr>
              <a:buSzPts val="1100"/>
              <a:buFont typeface="Arial"/>
              <a:buNone/>
            </a:pPr>
            <a:r>
              <a:rPr lang="en-GB" sz="1200">
                <a:solidFill>
                  <a:srgbClr val="004494"/>
                </a:solidFill>
              </a:rPr>
              <a:t>Miguel Alvarez-Rodriguez </a:t>
            </a:r>
            <a:r>
              <a:rPr lang="en-GB" sz="1200" u="sng">
                <a:solidFill>
                  <a:schemeClr val="hlink"/>
                </a:solidFill>
                <a:hlinkClick r:id="rId3"/>
              </a:rPr>
              <a:t>Miguel.ALVAREZ-RODRIGUEZ@ec.europa.eu</a:t>
            </a:r>
            <a:endParaRPr sz="1200">
              <a:solidFill>
                <a:srgbClr val="004494"/>
              </a:solidFill>
            </a:endParaRPr>
          </a:p>
          <a:p>
            <a:pPr marL="0" lvl="0" indent="0" algn="l" rtl="0">
              <a:lnSpc>
                <a:spcPct val="100000"/>
              </a:lnSpc>
              <a:spcBef>
                <a:spcPts val="400"/>
              </a:spcBef>
              <a:spcAft>
                <a:spcPts val="0"/>
              </a:spcAft>
              <a:buSzPts val="2400"/>
              <a:buNone/>
            </a:pPr>
            <a:r>
              <a:rPr lang="en-GB" sz="1400">
                <a:solidFill>
                  <a:srgbClr val="004494"/>
                </a:solidFill>
              </a:rPr>
              <a:t>PwC</a:t>
            </a:r>
            <a:endParaRPr sz="1400">
              <a:solidFill>
                <a:srgbClr val="004494"/>
              </a:solidFill>
            </a:endParaRPr>
          </a:p>
          <a:p>
            <a:pPr marL="0" lvl="0" indent="0" algn="l" rtl="0">
              <a:lnSpc>
                <a:spcPct val="100000"/>
              </a:lnSpc>
              <a:spcBef>
                <a:spcPts val="400"/>
              </a:spcBef>
              <a:spcAft>
                <a:spcPts val="0"/>
              </a:spcAft>
              <a:buSzPts val="2400"/>
              <a:buNone/>
            </a:pPr>
            <a:r>
              <a:rPr lang="en-GB" sz="1400">
                <a:solidFill>
                  <a:srgbClr val="004494"/>
                </a:solidFill>
              </a:rPr>
              <a:t>Florian Barthelemy </a:t>
            </a:r>
            <a:endParaRPr sz="1200"/>
          </a:p>
          <a:p>
            <a:pPr marL="0" lvl="0" indent="0" algn="l" rtl="0">
              <a:lnSpc>
                <a:spcPct val="100000"/>
              </a:lnSpc>
              <a:spcBef>
                <a:spcPts val="400"/>
              </a:spcBef>
              <a:spcAft>
                <a:spcPts val="0"/>
              </a:spcAft>
              <a:buSzPts val="2400"/>
              <a:buNone/>
            </a:pPr>
            <a:r>
              <a:rPr lang="en-GB" sz="1200" u="sng">
                <a:solidFill>
                  <a:schemeClr val="hlink"/>
                </a:solidFill>
                <a:hlinkClick r:id="rId4"/>
              </a:rPr>
              <a:t>barthelemy.florian@pwc.com</a:t>
            </a:r>
            <a:r>
              <a:rPr lang="en-GB" sz="1200"/>
              <a:t> </a:t>
            </a:r>
            <a:endParaRPr sz="1200"/>
          </a:p>
          <a:p>
            <a:pPr marL="76200" lvl="0" indent="0" algn="l" rtl="0">
              <a:lnSpc>
                <a:spcPct val="100000"/>
              </a:lnSpc>
              <a:spcBef>
                <a:spcPts val="400"/>
              </a:spcBef>
              <a:spcAft>
                <a:spcPts val="0"/>
              </a:spcAft>
              <a:buSzPts val="2400"/>
              <a:buNone/>
            </a:pPr>
            <a:endParaRPr sz="1200"/>
          </a:p>
          <a:p>
            <a:pPr marL="0" lvl="0" indent="0" algn="l" rtl="0">
              <a:lnSpc>
                <a:spcPct val="100000"/>
              </a:lnSpc>
              <a:spcBef>
                <a:spcPts val="400"/>
              </a:spcBef>
              <a:spcAft>
                <a:spcPts val="0"/>
              </a:spcAft>
              <a:buNone/>
            </a:pPr>
            <a:endParaRPr sz="1200"/>
          </a:p>
        </p:txBody>
      </p:sp>
      <p:sp>
        <p:nvSpPr>
          <p:cNvPr id="2142" name="Google Shape;2142;p137"/>
          <p:cNvSpPr txBox="1"/>
          <p:nvPr/>
        </p:nvSpPr>
        <p:spPr>
          <a:xfrm>
            <a:off x="6524700" y="2807125"/>
            <a:ext cx="2619300" cy="23364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GB" b="1">
                <a:solidFill>
                  <a:srgbClr val="004494"/>
                </a:solidFill>
                <a:latin typeface="Quattrocento Sans"/>
                <a:ea typeface="Quattrocento Sans"/>
                <a:cs typeface="Quattrocento Sans"/>
                <a:sym typeface="Quattrocento Sans"/>
              </a:rPr>
              <a:t>Single Digital Gateway: </a:t>
            </a:r>
            <a:r>
              <a:rPr lang="en-GB" sz="1200" b="1" u="sng">
                <a:solidFill>
                  <a:schemeClr val="hlink"/>
                </a:solidFill>
                <a:latin typeface="Quattrocento Sans"/>
                <a:ea typeface="Quattrocento Sans"/>
                <a:cs typeface="Quattrocento Sans"/>
                <a:sym typeface="Quattrocento Sans"/>
                <a:hlinkClick r:id="rId5"/>
              </a:rPr>
              <a:t>https://ec.europa.eu/growth/single-market/single-digital-gateway_en</a:t>
            </a:r>
            <a:endParaRPr sz="1200" b="1">
              <a:solidFill>
                <a:schemeClr val="lt1"/>
              </a:solidFill>
              <a:latin typeface="Quattrocento Sans"/>
              <a:ea typeface="Quattrocento Sans"/>
              <a:cs typeface="Quattrocento Sans"/>
              <a:sym typeface="Quattrocento Sans"/>
            </a:endParaRPr>
          </a:p>
          <a:p>
            <a:pPr marL="0" lvl="0" indent="0" algn="l" rtl="0">
              <a:spcBef>
                <a:spcPts val="400"/>
              </a:spcBef>
              <a:spcAft>
                <a:spcPts val="0"/>
              </a:spcAft>
              <a:buNone/>
            </a:pPr>
            <a:r>
              <a:rPr lang="en-GB" b="1">
                <a:solidFill>
                  <a:srgbClr val="004494"/>
                </a:solidFill>
                <a:latin typeface="Quattrocento Sans"/>
                <a:ea typeface="Quattrocento Sans"/>
                <a:cs typeface="Quattrocento Sans"/>
                <a:sym typeface="Quattrocento Sans"/>
              </a:rPr>
              <a:t>CPSV-AP: </a:t>
            </a:r>
            <a:r>
              <a:rPr lang="en-GB" sz="1200" b="1" u="sng">
                <a:solidFill>
                  <a:schemeClr val="hlink"/>
                </a:solidFill>
                <a:latin typeface="Quattrocento Sans"/>
                <a:ea typeface="Quattrocento Sans"/>
                <a:cs typeface="Quattrocento Sans"/>
                <a:sym typeface="Quattrocento Sans"/>
                <a:hlinkClick r:id="rId6"/>
              </a:rPr>
              <a:t>https://ec.europa.eu/isa2/solutions/core-public-service-vocabulary-application-profile-cpsv-ap_en</a:t>
            </a:r>
            <a:endParaRPr sz="1200" b="1">
              <a:solidFill>
                <a:schemeClr val="lt1"/>
              </a:solidFill>
              <a:latin typeface="Quattrocento Sans"/>
              <a:ea typeface="Quattrocento Sans"/>
              <a:cs typeface="Quattrocento Sans"/>
              <a:sym typeface="Quattrocento Sans"/>
            </a:endParaRPr>
          </a:p>
          <a:p>
            <a:pPr marL="0" lvl="0" indent="0" algn="l" rtl="0">
              <a:spcBef>
                <a:spcPts val="400"/>
              </a:spcBef>
              <a:spcAft>
                <a:spcPts val="0"/>
              </a:spcAft>
              <a:buNone/>
            </a:pPr>
            <a:r>
              <a:rPr lang="en-GB" b="1">
                <a:solidFill>
                  <a:srgbClr val="004494"/>
                </a:solidFill>
                <a:latin typeface="Quattrocento Sans"/>
                <a:ea typeface="Quattrocento Sans"/>
                <a:cs typeface="Quattrocento Sans"/>
                <a:sym typeface="Quattrocento Sans"/>
              </a:rPr>
              <a:t>Github Repository CPSV-AP: </a:t>
            </a:r>
            <a:r>
              <a:rPr lang="en-GB" sz="1200" b="1" u="sng">
                <a:solidFill>
                  <a:schemeClr val="hlink"/>
                </a:solidFill>
                <a:latin typeface="Quattrocento Sans"/>
                <a:ea typeface="Quattrocento Sans"/>
                <a:cs typeface="Quattrocento Sans"/>
                <a:sym typeface="Quattrocento Sans"/>
                <a:hlinkClick r:id="rId7"/>
              </a:rPr>
              <a:t>https://github.com/catalogue-of-services-isa/CPSV-AP</a:t>
            </a:r>
            <a:endParaRPr sz="1200" b="1">
              <a:solidFill>
                <a:schemeClr val="lt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2146"/>
        <p:cNvGrpSpPr/>
        <p:nvPr/>
      </p:nvGrpSpPr>
      <p:grpSpPr>
        <a:xfrm>
          <a:off x="0" y="0"/>
          <a:ext cx="0" cy="0"/>
          <a:chOff x="0" y="0"/>
          <a:chExt cx="0" cy="0"/>
        </a:xfrm>
      </p:grpSpPr>
      <p:sp>
        <p:nvSpPr>
          <p:cNvPr id="2147" name="Google Shape;2147;p138"/>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49</a:t>
            </a:fld>
            <a:endParaRPr/>
          </a:p>
        </p:txBody>
      </p:sp>
      <p:sp>
        <p:nvSpPr>
          <p:cNvPr id="2148" name="Google Shape;2148;p138"/>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2149" name="Google Shape;2149;p138"/>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8"/>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151" name="Google Shape;2151;p138"/>
          <p:cNvSpPr/>
          <p:nvPr/>
        </p:nvSpPr>
        <p:spPr>
          <a:xfrm rot="5400000">
            <a:off x="4369150" y="348175"/>
            <a:ext cx="426000" cy="91644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8"/>
          <p:cNvSpPr txBox="1">
            <a:spLocks noGrp="1"/>
          </p:cNvSpPr>
          <p:nvPr>
            <p:ph type="title" idx="4294967295"/>
          </p:nvPr>
        </p:nvSpPr>
        <p:spPr>
          <a:xfrm>
            <a:off x="788150" y="324000"/>
            <a:ext cx="3333900" cy="44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rgbClr val="0F5494"/>
                </a:solidFill>
                <a:latin typeface="Verdana"/>
                <a:ea typeface="Verdana"/>
                <a:cs typeface="Verdana"/>
                <a:sym typeface="Verdana"/>
              </a:rPr>
              <a:t>Annex I</a:t>
            </a:r>
            <a:endParaRPr/>
          </a:p>
        </p:txBody>
      </p:sp>
      <p:sp>
        <p:nvSpPr>
          <p:cNvPr id="2153" name="Google Shape;2153;p138"/>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8"/>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8"/>
          <p:cNvSpPr/>
          <p:nvPr/>
        </p:nvSpPr>
        <p:spPr>
          <a:xfrm>
            <a:off x="1031750" y="924625"/>
            <a:ext cx="69222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8"/>
          <p:cNvSpPr/>
          <p:nvPr/>
        </p:nvSpPr>
        <p:spPr>
          <a:xfrm>
            <a:off x="788150" y="2447450"/>
            <a:ext cx="19905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8"/>
          <p:cNvSpPr/>
          <p:nvPr/>
        </p:nvSpPr>
        <p:spPr>
          <a:xfrm>
            <a:off x="2816350" y="1161950"/>
            <a:ext cx="1323600" cy="1288500"/>
          </a:xfrm>
          <a:prstGeom prst="rect">
            <a:avLst/>
          </a:prstGeom>
          <a:solidFill>
            <a:srgbClr val="003DA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a:solidFill>
                  <a:srgbClr val="FFFFFF"/>
                </a:solidFill>
              </a:rPr>
              <a:t>Examples</a:t>
            </a:r>
            <a:endParaRPr>
              <a:solidFill>
                <a:srgbClr val="FFFFFF"/>
              </a:solidFill>
            </a:endParaRPr>
          </a:p>
        </p:txBody>
      </p:sp>
      <p:sp>
        <p:nvSpPr>
          <p:cNvPr id="2158" name="Google Shape;2158;p138"/>
          <p:cNvSpPr/>
          <p:nvPr/>
        </p:nvSpPr>
        <p:spPr>
          <a:xfrm>
            <a:off x="2446975" y="2447450"/>
            <a:ext cx="19407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8"/>
          <p:cNvSpPr/>
          <p:nvPr/>
        </p:nvSpPr>
        <p:spPr>
          <a:xfrm>
            <a:off x="4139950" y="947425"/>
            <a:ext cx="247800" cy="166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83"/>
          <p:cNvSpPr txBox="1">
            <a:spLocks noGrp="1"/>
          </p:cNvSpPr>
          <p:nvPr>
            <p:ph type="body" idx="1"/>
          </p:nvPr>
        </p:nvSpPr>
        <p:spPr>
          <a:xfrm>
            <a:off x="349800" y="1100000"/>
            <a:ext cx="8444400" cy="8862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en-GB" sz="1400" i="1"/>
              <a:t>How can the Member States and the European Commission </a:t>
            </a:r>
            <a:r>
              <a:rPr lang="en-GB" sz="1400" b="1" i="1"/>
              <a:t>deliver high-quality digital services</a:t>
            </a:r>
            <a:r>
              <a:rPr lang="en-GB" sz="1400" i="1"/>
              <a:t> through the Single Digital Gateway in the next three years while </a:t>
            </a:r>
            <a:r>
              <a:rPr lang="en-GB" sz="1400" b="1" i="1"/>
              <a:t>minimising</a:t>
            </a:r>
            <a:r>
              <a:rPr lang="en-GB" sz="1400" i="1"/>
              <a:t> the human interventions?</a:t>
            </a:r>
            <a:endParaRPr sz="1400" i="1"/>
          </a:p>
        </p:txBody>
      </p:sp>
      <p:sp>
        <p:nvSpPr>
          <p:cNvPr id="857" name="Google Shape;857;p83"/>
          <p:cNvSpPr/>
          <p:nvPr/>
        </p:nvSpPr>
        <p:spPr>
          <a:xfrm>
            <a:off x="1675575" y="2036125"/>
            <a:ext cx="1300200" cy="1251000"/>
          </a:xfrm>
          <a:prstGeom prst="ellipse">
            <a:avLst/>
          </a:prstGeom>
          <a:solidFill>
            <a:srgbClr val="95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858" name="Google Shape;858;p83"/>
          <p:cNvSpPr txBox="1">
            <a:spLocks noGrp="1"/>
          </p:cNvSpPr>
          <p:nvPr>
            <p:ph type="body" idx="1"/>
          </p:nvPr>
        </p:nvSpPr>
        <p:spPr>
          <a:xfrm>
            <a:off x="1216575" y="2293463"/>
            <a:ext cx="2218200" cy="6864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GB" sz="1400">
                <a:solidFill>
                  <a:srgbClr val="003DAB"/>
                </a:solidFill>
              </a:rPr>
              <a:t>ISA² </a:t>
            </a:r>
            <a:endParaRPr sz="1400">
              <a:solidFill>
                <a:srgbClr val="003DAB"/>
              </a:solidFill>
            </a:endParaRPr>
          </a:p>
          <a:p>
            <a:pPr marL="0" lvl="0" indent="0" algn="ctr" rtl="0">
              <a:spcBef>
                <a:spcPts val="400"/>
              </a:spcBef>
              <a:spcAft>
                <a:spcPts val="0"/>
              </a:spcAft>
              <a:buNone/>
            </a:pPr>
            <a:r>
              <a:rPr lang="en-GB" sz="1400">
                <a:solidFill>
                  <a:srgbClr val="003DAB"/>
                </a:solidFill>
              </a:rPr>
              <a:t>experience</a:t>
            </a:r>
            <a:endParaRPr sz="1400">
              <a:solidFill>
                <a:srgbClr val="003DAB"/>
              </a:solidFill>
            </a:endParaRPr>
          </a:p>
        </p:txBody>
      </p:sp>
      <p:sp>
        <p:nvSpPr>
          <p:cNvPr id="859" name="Google Shape;859;p83"/>
          <p:cNvSpPr txBox="1">
            <a:spLocks noGrp="1"/>
          </p:cNvSpPr>
          <p:nvPr>
            <p:ph type="body" idx="1"/>
          </p:nvPr>
        </p:nvSpPr>
        <p:spPr>
          <a:xfrm>
            <a:off x="812925" y="3337050"/>
            <a:ext cx="3025500" cy="16935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GB" sz="1100" b="1"/>
              <a:t>Building </a:t>
            </a:r>
            <a:r>
              <a:rPr lang="en-GB" sz="1100"/>
              <a:t>Core Public Service Vocabulary in a participatory approach</a:t>
            </a:r>
            <a:endParaRPr sz="1100"/>
          </a:p>
          <a:p>
            <a:pPr marL="0" lvl="0" indent="0" algn="l" rtl="0">
              <a:spcBef>
                <a:spcPts val="400"/>
              </a:spcBef>
              <a:spcAft>
                <a:spcPts val="0"/>
              </a:spcAft>
              <a:buNone/>
            </a:pPr>
            <a:r>
              <a:rPr lang="en-GB" sz="1100" b="1"/>
              <a:t>Supporting </a:t>
            </a:r>
            <a:r>
              <a:rPr lang="en-GB" sz="1100"/>
              <a:t>its implementation in public administrations</a:t>
            </a:r>
            <a:endParaRPr sz="1100"/>
          </a:p>
          <a:p>
            <a:pPr marL="0" lvl="0" indent="0" algn="l" rtl="0">
              <a:spcBef>
                <a:spcPts val="400"/>
              </a:spcBef>
              <a:spcAft>
                <a:spcPts val="0"/>
              </a:spcAft>
              <a:buNone/>
            </a:pPr>
            <a:r>
              <a:rPr lang="en-GB" sz="1100" b="1"/>
              <a:t>Developing </a:t>
            </a:r>
            <a:r>
              <a:rPr lang="en-GB" sz="1100"/>
              <a:t>applications such as chatbots, APIs</a:t>
            </a:r>
            <a:endParaRPr sz="1100"/>
          </a:p>
        </p:txBody>
      </p:sp>
      <p:sp>
        <p:nvSpPr>
          <p:cNvPr id="860" name="Google Shape;860;p83"/>
          <p:cNvSpPr/>
          <p:nvPr/>
        </p:nvSpPr>
        <p:spPr>
          <a:xfrm>
            <a:off x="6150625" y="2036125"/>
            <a:ext cx="1300200" cy="1251000"/>
          </a:xfrm>
          <a:prstGeom prst="ellipse">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861" name="Google Shape;861;p83"/>
          <p:cNvSpPr txBox="1">
            <a:spLocks noGrp="1"/>
          </p:cNvSpPr>
          <p:nvPr>
            <p:ph type="body" idx="1"/>
          </p:nvPr>
        </p:nvSpPr>
        <p:spPr>
          <a:xfrm>
            <a:off x="5691613" y="2318413"/>
            <a:ext cx="2218200" cy="6864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GB" sz="1400">
                <a:solidFill>
                  <a:srgbClr val="FFD624"/>
                </a:solidFill>
              </a:rPr>
              <a:t>SDG </a:t>
            </a:r>
            <a:endParaRPr sz="1400">
              <a:solidFill>
                <a:srgbClr val="FFD624"/>
              </a:solidFill>
            </a:endParaRPr>
          </a:p>
          <a:p>
            <a:pPr marL="0" lvl="0" indent="0" algn="ctr" rtl="0">
              <a:spcBef>
                <a:spcPts val="400"/>
              </a:spcBef>
              <a:spcAft>
                <a:spcPts val="0"/>
              </a:spcAft>
              <a:buNone/>
            </a:pPr>
            <a:r>
              <a:rPr lang="en-GB" sz="1400">
                <a:solidFill>
                  <a:srgbClr val="FFD624"/>
                </a:solidFill>
              </a:rPr>
              <a:t>Regulation</a:t>
            </a:r>
            <a:endParaRPr sz="1400">
              <a:solidFill>
                <a:srgbClr val="FFD624"/>
              </a:solidFill>
            </a:endParaRPr>
          </a:p>
        </p:txBody>
      </p:sp>
      <p:sp>
        <p:nvSpPr>
          <p:cNvPr id="862" name="Google Shape;862;p83"/>
          <p:cNvSpPr txBox="1">
            <a:spLocks noGrp="1"/>
          </p:cNvSpPr>
          <p:nvPr>
            <p:ph type="body" idx="1"/>
          </p:nvPr>
        </p:nvSpPr>
        <p:spPr>
          <a:xfrm>
            <a:off x="5152975" y="3287125"/>
            <a:ext cx="3295500" cy="16935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GB" sz="1100" b="1"/>
              <a:t>Preamble </a:t>
            </a:r>
            <a:r>
              <a:rPr lang="en-GB" sz="1100"/>
              <a:t>(55):</a:t>
            </a:r>
            <a:endParaRPr sz="1100"/>
          </a:p>
          <a:p>
            <a:pPr marL="0" lvl="0" indent="0" algn="just" rtl="0">
              <a:spcBef>
                <a:spcPts val="400"/>
              </a:spcBef>
              <a:spcAft>
                <a:spcPts val="0"/>
              </a:spcAft>
              <a:buNone/>
            </a:pPr>
            <a:r>
              <a:rPr lang="en-GB" sz="1100" i="1"/>
              <a:t>“The common ICT support tools might use the Core Public Services Vocabulary (CPSV) to facilitate interoperability with national service catalogues and semantics. Member States should be encouraged to use the CPSV, but are free to decide to use national solutions.”</a:t>
            </a:r>
            <a:endParaRPr sz="1100" i="1"/>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sp>
        <p:nvSpPr>
          <p:cNvPr id="2164" name="Google Shape;2164;p139"/>
          <p:cNvSpPr txBox="1">
            <a:spLocks noGrp="1"/>
          </p:cNvSpPr>
          <p:nvPr>
            <p:ph type="title"/>
          </p:nvPr>
        </p:nvSpPr>
        <p:spPr>
          <a:xfrm>
            <a:off x="258300" y="957950"/>
            <a:ext cx="86274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Why do we need to care about a common approach to this data layer?</a:t>
            </a:r>
            <a:endParaRPr sz="2000"/>
          </a:p>
        </p:txBody>
      </p:sp>
      <p:sp>
        <p:nvSpPr>
          <p:cNvPr id="2165" name="Google Shape;2165;p139"/>
          <p:cNvSpPr/>
          <p:nvPr/>
        </p:nvSpPr>
        <p:spPr>
          <a:xfrm>
            <a:off x="997075" y="1711875"/>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It will make all services provided through the SDG much more easy to find (e.g. search and chatbots) across countries and languages</a:t>
            </a:r>
            <a:endParaRPr sz="1000">
              <a:latin typeface="Verdana"/>
              <a:ea typeface="Verdana"/>
              <a:cs typeface="Verdana"/>
              <a:sym typeface="Verdana"/>
            </a:endParaRPr>
          </a:p>
        </p:txBody>
      </p:sp>
      <p:sp>
        <p:nvSpPr>
          <p:cNvPr id="2166" name="Google Shape;2166;p139"/>
          <p:cNvSpPr/>
          <p:nvPr/>
        </p:nvSpPr>
        <p:spPr>
          <a:xfrm>
            <a:off x="996525" y="2320000"/>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It will help users to compare systems in different countries before making use of their single market rights</a:t>
            </a:r>
            <a:endParaRPr sz="1000">
              <a:solidFill>
                <a:srgbClr val="FFFFFF"/>
              </a:solidFill>
              <a:latin typeface="Verdana"/>
              <a:ea typeface="Verdana"/>
              <a:cs typeface="Verdana"/>
              <a:sym typeface="Verdana"/>
            </a:endParaRPr>
          </a:p>
        </p:txBody>
      </p:sp>
      <p:sp>
        <p:nvSpPr>
          <p:cNvPr id="2167" name="Google Shape;2167;p139"/>
          <p:cNvSpPr/>
          <p:nvPr/>
        </p:nvSpPr>
        <p:spPr>
          <a:xfrm>
            <a:off x="997850" y="2937350"/>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chemeClr val="dk1"/>
              </a:buClr>
              <a:buSzPts val="1100"/>
              <a:buFont typeface="Arial"/>
              <a:buNone/>
            </a:pPr>
            <a:r>
              <a:rPr lang="en-GB" sz="1000">
                <a:solidFill>
                  <a:schemeClr val="lt1"/>
                </a:solidFill>
                <a:latin typeface="Verdana"/>
                <a:ea typeface="Verdana"/>
                <a:cs typeface="Verdana"/>
                <a:sym typeface="Verdana"/>
              </a:rPr>
              <a:t>It will provide an important building block for the implementation of the once-only system</a:t>
            </a:r>
            <a:endParaRPr sz="1000">
              <a:solidFill>
                <a:schemeClr val="lt1"/>
              </a:solidFill>
              <a:latin typeface="Verdana"/>
              <a:ea typeface="Verdana"/>
              <a:cs typeface="Verdana"/>
              <a:sym typeface="Verdana"/>
            </a:endParaRPr>
          </a:p>
        </p:txBody>
      </p:sp>
      <p:sp>
        <p:nvSpPr>
          <p:cNvPr id="2168" name="Google Shape;2168;p139"/>
          <p:cNvSpPr/>
          <p:nvPr/>
        </p:nvSpPr>
        <p:spPr>
          <a:xfrm>
            <a:off x="443925" y="4718650"/>
            <a:ext cx="552600" cy="203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solidFill>
                  <a:srgbClr val="003DAB"/>
                </a:solidFill>
              </a:rPr>
              <a:t>...</a:t>
            </a:r>
            <a:endParaRPr sz="1200">
              <a:solidFill>
                <a:srgbClr val="003DAB"/>
              </a:solidFill>
            </a:endParaRPr>
          </a:p>
        </p:txBody>
      </p:sp>
      <p:sp>
        <p:nvSpPr>
          <p:cNvPr id="2169" name="Google Shape;2169;p139"/>
          <p:cNvSpPr/>
          <p:nvPr/>
        </p:nvSpPr>
        <p:spPr>
          <a:xfrm>
            <a:off x="997850" y="3554700"/>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chemeClr val="dk1"/>
              </a:buClr>
              <a:buSzPts val="1100"/>
              <a:buFont typeface="Arial"/>
              <a:buNone/>
            </a:pPr>
            <a:r>
              <a:rPr lang="en-GB" sz="1000">
                <a:solidFill>
                  <a:schemeClr val="lt1"/>
                </a:solidFill>
                <a:latin typeface="Verdana"/>
                <a:ea typeface="Verdana"/>
                <a:cs typeface="Verdana"/>
                <a:sym typeface="Verdana"/>
              </a:rPr>
              <a:t>It will make collecting comparable statistics much more easy and accurate</a:t>
            </a:r>
            <a:endParaRPr sz="1000">
              <a:solidFill>
                <a:schemeClr val="lt1"/>
              </a:solidFill>
              <a:latin typeface="Verdana"/>
              <a:ea typeface="Verdana"/>
              <a:cs typeface="Verdana"/>
              <a:sym typeface="Verdana"/>
            </a:endParaRPr>
          </a:p>
        </p:txBody>
      </p:sp>
      <p:sp>
        <p:nvSpPr>
          <p:cNvPr id="2170" name="Google Shape;2170;p139"/>
          <p:cNvSpPr/>
          <p:nvPr/>
        </p:nvSpPr>
        <p:spPr>
          <a:xfrm>
            <a:off x="996525" y="4172050"/>
            <a:ext cx="4791900" cy="546600"/>
          </a:xfrm>
          <a:prstGeom prst="rect">
            <a:avLst/>
          </a:prstGeom>
          <a:solidFill>
            <a:srgbClr val="003DAB"/>
          </a:solidFill>
          <a:ln>
            <a:noFill/>
          </a:ln>
        </p:spPr>
        <p:txBody>
          <a:bodyPr spcFirstLastPara="1" wrap="square" lIns="0" tIns="0" rIns="0" bIns="0" anchor="ctr" anchorCtr="0">
            <a:noAutofit/>
          </a:bodyPr>
          <a:lstStyle/>
          <a:p>
            <a:pPr marL="107999" marR="72000" lvl="0" indent="0" algn="l" rtl="0">
              <a:spcBef>
                <a:spcPts val="0"/>
              </a:spcBef>
              <a:spcAft>
                <a:spcPts val="0"/>
              </a:spcAft>
              <a:buClr>
                <a:schemeClr val="dk1"/>
              </a:buClr>
              <a:buSzPts val="1100"/>
              <a:buFont typeface="Arial"/>
              <a:buNone/>
            </a:pPr>
            <a:r>
              <a:rPr lang="en-GB" sz="1000">
                <a:solidFill>
                  <a:schemeClr val="lt1"/>
                </a:solidFill>
                <a:latin typeface="Verdana"/>
                <a:ea typeface="Verdana"/>
                <a:cs typeface="Verdana"/>
                <a:sym typeface="Verdana"/>
              </a:rPr>
              <a:t>It will enable you to structure your information for exchanging it across borders and automate the validation of the quality of your descriptions.</a:t>
            </a:r>
            <a:endParaRPr sz="1000">
              <a:solidFill>
                <a:schemeClr val="lt1"/>
              </a:solidFill>
              <a:latin typeface="Verdana"/>
              <a:ea typeface="Verdana"/>
              <a:cs typeface="Verdana"/>
              <a:sym typeface="Verdana"/>
            </a:endParaRPr>
          </a:p>
        </p:txBody>
      </p:sp>
      <p:sp>
        <p:nvSpPr>
          <p:cNvPr id="2171" name="Google Shape;2171;p139"/>
          <p:cNvSpPr/>
          <p:nvPr/>
        </p:nvSpPr>
        <p:spPr>
          <a:xfrm>
            <a:off x="443925" y="1711875"/>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1</a:t>
            </a:r>
            <a:endParaRPr sz="1800" b="1">
              <a:latin typeface="Verdana"/>
              <a:ea typeface="Verdana"/>
              <a:cs typeface="Verdana"/>
              <a:sym typeface="Verdana"/>
            </a:endParaRPr>
          </a:p>
        </p:txBody>
      </p:sp>
      <p:sp>
        <p:nvSpPr>
          <p:cNvPr id="2172" name="Google Shape;2172;p139"/>
          <p:cNvSpPr/>
          <p:nvPr/>
        </p:nvSpPr>
        <p:spPr>
          <a:xfrm>
            <a:off x="443925" y="2324600"/>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2</a:t>
            </a:r>
            <a:endParaRPr sz="1800" b="1">
              <a:latin typeface="Verdana"/>
              <a:ea typeface="Verdana"/>
              <a:cs typeface="Verdana"/>
              <a:sym typeface="Verdana"/>
            </a:endParaRPr>
          </a:p>
        </p:txBody>
      </p:sp>
      <p:sp>
        <p:nvSpPr>
          <p:cNvPr id="2173" name="Google Shape;2173;p139"/>
          <p:cNvSpPr/>
          <p:nvPr/>
        </p:nvSpPr>
        <p:spPr>
          <a:xfrm>
            <a:off x="443925" y="2937350"/>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3</a:t>
            </a:r>
            <a:endParaRPr sz="1800" b="1">
              <a:latin typeface="Verdana"/>
              <a:ea typeface="Verdana"/>
              <a:cs typeface="Verdana"/>
              <a:sym typeface="Verdana"/>
            </a:endParaRPr>
          </a:p>
        </p:txBody>
      </p:sp>
      <p:sp>
        <p:nvSpPr>
          <p:cNvPr id="2174" name="Google Shape;2174;p139"/>
          <p:cNvSpPr/>
          <p:nvPr/>
        </p:nvSpPr>
        <p:spPr>
          <a:xfrm>
            <a:off x="443925" y="3554700"/>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4</a:t>
            </a:r>
            <a:endParaRPr sz="1800" b="1">
              <a:latin typeface="Verdana"/>
              <a:ea typeface="Verdana"/>
              <a:cs typeface="Verdana"/>
              <a:sym typeface="Verdana"/>
            </a:endParaRPr>
          </a:p>
        </p:txBody>
      </p:sp>
      <p:sp>
        <p:nvSpPr>
          <p:cNvPr id="2175" name="Google Shape;2175;p139"/>
          <p:cNvSpPr/>
          <p:nvPr/>
        </p:nvSpPr>
        <p:spPr>
          <a:xfrm>
            <a:off x="443925" y="4172050"/>
            <a:ext cx="552600" cy="546600"/>
          </a:xfrm>
          <a:prstGeom prst="rect">
            <a:avLst/>
          </a:prstGeom>
          <a:solidFill>
            <a:srgbClr val="FFD624"/>
          </a:solidFill>
          <a:ln>
            <a:noFill/>
          </a:ln>
        </p:spPr>
        <p:txBody>
          <a:bodyPr spcFirstLastPara="1" wrap="square" lIns="0" tIns="0" rIns="0" bIns="0" anchor="ctr" anchorCtr="0">
            <a:noAutofit/>
          </a:bodyPr>
          <a:lstStyle/>
          <a:p>
            <a:pPr marL="107999" marR="72000" lvl="0" indent="0" algn="ctr" rtl="0">
              <a:lnSpc>
                <a:spcPct val="100000"/>
              </a:lnSpc>
              <a:spcBef>
                <a:spcPts val="0"/>
              </a:spcBef>
              <a:spcAft>
                <a:spcPts val="0"/>
              </a:spcAft>
              <a:buClr>
                <a:srgbClr val="000000"/>
              </a:buClr>
              <a:buFont typeface="Arial"/>
              <a:buNone/>
            </a:pPr>
            <a:r>
              <a:rPr lang="en-GB" sz="1800" b="1">
                <a:latin typeface="Verdana"/>
                <a:ea typeface="Verdana"/>
                <a:cs typeface="Verdana"/>
                <a:sym typeface="Verdana"/>
              </a:rPr>
              <a:t>5</a:t>
            </a:r>
            <a:endParaRPr sz="1800" b="1">
              <a:latin typeface="Verdana"/>
              <a:ea typeface="Verdana"/>
              <a:cs typeface="Verdana"/>
              <a:sym typeface="Verdana"/>
            </a:endParaRPr>
          </a:p>
        </p:txBody>
      </p:sp>
      <p:sp>
        <p:nvSpPr>
          <p:cNvPr id="2176" name="Google Shape;2176;p139"/>
          <p:cNvSpPr/>
          <p:nvPr/>
        </p:nvSpPr>
        <p:spPr>
          <a:xfrm>
            <a:off x="5860075" y="1711875"/>
            <a:ext cx="3208800" cy="546600"/>
          </a:xfrm>
          <a:prstGeom prst="rect">
            <a:avLst/>
          </a:prstGeom>
          <a:solidFill>
            <a:srgbClr val="1155CC"/>
          </a:solidFill>
          <a:ln>
            <a:noFill/>
          </a:ln>
        </p:spPr>
        <p:txBody>
          <a:bodyPr spcFirstLastPara="1" wrap="square" lIns="0" tIns="0" rIns="0" bIns="0" anchor="ctr" anchorCtr="0">
            <a:noAutofit/>
          </a:bodyPr>
          <a:lstStyle/>
          <a:p>
            <a:pPr marL="107999" marR="72000" lvl="0" indent="0" algn="l" rtl="0">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An Italian man is moving to the Netherlands and wants to know the steps for registering a new home </a:t>
            </a:r>
            <a:endParaRPr sz="1000">
              <a:solidFill>
                <a:srgbClr val="FFFFFF"/>
              </a:solidFill>
              <a:latin typeface="Verdana"/>
              <a:ea typeface="Verdana"/>
              <a:cs typeface="Verdana"/>
              <a:sym typeface="Verdana"/>
            </a:endParaRPr>
          </a:p>
        </p:txBody>
      </p:sp>
      <p:sp>
        <p:nvSpPr>
          <p:cNvPr id="2177" name="Google Shape;2177;p139"/>
          <p:cNvSpPr/>
          <p:nvPr/>
        </p:nvSpPr>
        <p:spPr>
          <a:xfrm>
            <a:off x="5859950" y="2324600"/>
            <a:ext cx="3208800" cy="546600"/>
          </a:xfrm>
          <a:prstGeom prst="rect">
            <a:avLst/>
          </a:prstGeom>
          <a:solidFill>
            <a:srgbClr val="1155CC"/>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Polish man, married to an Italian woman, living in Germany, having a baby - where to request the birth certificate</a:t>
            </a:r>
            <a:endParaRPr sz="1000">
              <a:latin typeface="Verdana"/>
              <a:ea typeface="Verdana"/>
              <a:cs typeface="Verdana"/>
              <a:sym typeface="Verdana"/>
            </a:endParaRPr>
          </a:p>
        </p:txBody>
      </p:sp>
      <p:sp>
        <p:nvSpPr>
          <p:cNvPr id="2178" name="Google Shape;2178;p139"/>
          <p:cNvSpPr/>
          <p:nvPr/>
        </p:nvSpPr>
        <p:spPr>
          <a:xfrm>
            <a:off x="5859950" y="2937325"/>
            <a:ext cx="3208800" cy="546600"/>
          </a:xfrm>
          <a:prstGeom prst="rect">
            <a:avLst/>
          </a:prstGeom>
          <a:solidFill>
            <a:srgbClr val="1155CC"/>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A German woman request sa direct exchange of here data held by a German authority to any other authority </a:t>
            </a:r>
            <a:endParaRPr sz="1000">
              <a:solidFill>
                <a:srgbClr val="FFFFFF"/>
              </a:solidFill>
              <a:latin typeface="Verdana"/>
              <a:ea typeface="Verdana"/>
              <a:cs typeface="Verdana"/>
              <a:sym typeface="Verdana"/>
            </a:endParaRPr>
          </a:p>
        </p:txBody>
      </p:sp>
      <p:sp>
        <p:nvSpPr>
          <p:cNvPr id="2179" name="Google Shape;2179;p139"/>
          <p:cNvSpPr/>
          <p:nvPr/>
        </p:nvSpPr>
        <p:spPr>
          <a:xfrm>
            <a:off x="5859000" y="3554700"/>
            <a:ext cx="3208800" cy="546600"/>
          </a:xfrm>
          <a:prstGeom prst="rect">
            <a:avLst/>
          </a:prstGeom>
          <a:solidFill>
            <a:srgbClr val="1155CC"/>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A civil servant checks which services are requested the most and which services need updating based on the feedback</a:t>
            </a:r>
            <a:endParaRPr sz="1000">
              <a:solidFill>
                <a:srgbClr val="FFFFFF"/>
              </a:solidFill>
              <a:latin typeface="Verdana"/>
              <a:ea typeface="Verdana"/>
              <a:cs typeface="Verdana"/>
              <a:sym typeface="Verdana"/>
            </a:endParaRPr>
          </a:p>
        </p:txBody>
      </p:sp>
      <p:sp>
        <p:nvSpPr>
          <p:cNvPr id="2180" name="Google Shape;2180;p139"/>
          <p:cNvSpPr/>
          <p:nvPr/>
        </p:nvSpPr>
        <p:spPr>
          <a:xfrm>
            <a:off x="5859950" y="4172075"/>
            <a:ext cx="3208800" cy="546600"/>
          </a:xfrm>
          <a:prstGeom prst="rect">
            <a:avLst/>
          </a:prstGeom>
          <a:solidFill>
            <a:srgbClr val="1155CC"/>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Clr>
                <a:srgbClr val="000000"/>
              </a:buClr>
              <a:buFont typeface="Arial"/>
              <a:buNone/>
            </a:pPr>
            <a:r>
              <a:rPr lang="en-GB" sz="1000">
                <a:solidFill>
                  <a:srgbClr val="FFFFFF"/>
                </a:solidFill>
                <a:latin typeface="Verdana"/>
                <a:ea typeface="Verdana"/>
                <a:cs typeface="Verdana"/>
                <a:sym typeface="Verdana"/>
              </a:rPr>
              <a:t>A Spanish civil servant processes the personal data from a Belgian student registering in Barcelona</a:t>
            </a:r>
            <a:endParaRPr sz="100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2184"/>
        <p:cNvGrpSpPr/>
        <p:nvPr/>
      </p:nvGrpSpPr>
      <p:grpSpPr>
        <a:xfrm>
          <a:off x="0" y="0"/>
          <a:ext cx="0" cy="0"/>
          <a:chOff x="0" y="0"/>
          <a:chExt cx="0" cy="0"/>
        </a:xfrm>
      </p:grpSpPr>
      <p:sp>
        <p:nvSpPr>
          <p:cNvPr id="2185" name="Google Shape;2185;p140"/>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51</a:t>
            </a:fld>
            <a:endParaRPr/>
          </a:p>
        </p:txBody>
      </p:sp>
      <p:sp>
        <p:nvSpPr>
          <p:cNvPr id="2186" name="Google Shape;2186;p140"/>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2187" name="Google Shape;2187;p140"/>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40"/>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2189" name="Google Shape;2189;p140"/>
          <p:cNvSpPr/>
          <p:nvPr/>
        </p:nvSpPr>
        <p:spPr>
          <a:xfrm rot="5400000">
            <a:off x="4369150" y="348175"/>
            <a:ext cx="426000" cy="91644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40"/>
          <p:cNvSpPr txBox="1">
            <a:spLocks noGrp="1"/>
          </p:cNvSpPr>
          <p:nvPr>
            <p:ph type="title" idx="4294967295"/>
          </p:nvPr>
        </p:nvSpPr>
        <p:spPr>
          <a:xfrm>
            <a:off x="788150" y="324000"/>
            <a:ext cx="3333900" cy="44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rgbClr val="0F5494"/>
                </a:solidFill>
                <a:latin typeface="Verdana"/>
                <a:ea typeface="Verdana"/>
                <a:cs typeface="Verdana"/>
                <a:sym typeface="Verdana"/>
              </a:rPr>
              <a:t>Annex II</a:t>
            </a:r>
            <a:endParaRPr/>
          </a:p>
        </p:txBody>
      </p:sp>
      <p:sp>
        <p:nvSpPr>
          <p:cNvPr id="2191" name="Google Shape;2191;p140"/>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40"/>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40"/>
          <p:cNvSpPr/>
          <p:nvPr/>
        </p:nvSpPr>
        <p:spPr>
          <a:xfrm>
            <a:off x="1031750" y="924625"/>
            <a:ext cx="69222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40"/>
          <p:cNvSpPr/>
          <p:nvPr/>
        </p:nvSpPr>
        <p:spPr>
          <a:xfrm>
            <a:off x="788150" y="2447450"/>
            <a:ext cx="19905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40"/>
          <p:cNvSpPr/>
          <p:nvPr/>
        </p:nvSpPr>
        <p:spPr>
          <a:xfrm>
            <a:off x="2816350" y="1161950"/>
            <a:ext cx="1323600" cy="1288500"/>
          </a:xfrm>
          <a:prstGeom prst="rect">
            <a:avLst/>
          </a:prstGeom>
          <a:solidFill>
            <a:srgbClr val="003DA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a:solidFill>
                  <a:srgbClr val="FFFFFF"/>
                </a:solidFill>
              </a:rPr>
              <a:t>Existing data models</a:t>
            </a:r>
            <a:endParaRPr>
              <a:solidFill>
                <a:srgbClr val="FFFFFF"/>
              </a:solidFill>
            </a:endParaRPr>
          </a:p>
        </p:txBody>
      </p:sp>
      <p:sp>
        <p:nvSpPr>
          <p:cNvPr id="2196" name="Google Shape;2196;p140"/>
          <p:cNvSpPr/>
          <p:nvPr/>
        </p:nvSpPr>
        <p:spPr>
          <a:xfrm>
            <a:off x="2446975" y="2447450"/>
            <a:ext cx="19407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40"/>
          <p:cNvSpPr/>
          <p:nvPr/>
        </p:nvSpPr>
        <p:spPr>
          <a:xfrm>
            <a:off x="4139950" y="947425"/>
            <a:ext cx="247800" cy="166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01"/>
        <p:cNvGrpSpPr/>
        <p:nvPr/>
      </p:nvGrpSpPr>
      <p:grpSpPr>
        <a:xfrm>
          <a:off x="0" y="0"/>
          <a:ext cx="0" cy="0"/>
          <a:chOff x="0" y="0"/>
          <a:chExt cx="0" cy="0"/>
        </a:xfrm>
      </p:grpSpPr>
      <p:graphicFrame>
        <p:nvGraphicFramePr>
          <p:cNvPr id="2202" name="Google Shape;2202;p141"/>
          <p:cNvGraphicFramePr/>
          <p:nvPr/>
        </p:nvGraphicFramePr>
        <p:xfrm>
          <a:off x="952500" y="1222900"/>
          <a:ext cx="7239025" cy="3627000"/>
        </p:xfrm>
        <a:graphic>
          <a:graphicData uri="http://schemas.openxmlformats.org/drawingml/2006/table">
            <a:tbl>
              <a:tblPr>
                <a:noFill/>
                <a:tableStyleId>{3A98BEBC-2D67-4B5F-935E-7E4B85FB0506}</a:tableStyleId>
              </a:tblPr>
              <a:tblGrid>
                <a:gridCol w="3840725">
                  <a:extLst>
                    <a:ext uri="{9D8B030D-6E8A-4147-A177-3AD203B41FA5}">
                      <a16:colId xmlns:a16="http://schemas.microsoft.com/office/drawing/2014/main" val="20000"/>
                    </a:ext>
                  </a:extLst>
                </a:gridCol>
                <a:gridCol w="1153750">
                  <a:extLst>
                    <a:ext uri="{9D8B030D-6E8A-4147-A177-3AD203B41FA5}">
                      <a16:colId xmlns:a16="http://schemas.microsoft.com/office/drawing/2014/main" val="20001"/>
                    </a:ext>
                  </a:extLst>
                </a:gridCol>
                <a:gridCol w="22445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sz="1100" b="1"/>
                        <a:t>Data model</a:t>
                      </a:r>
                      <a:endParaRPr sz="1100" b="1"/>
                    </a:p>
                  </a:txBody>
                  <a:tcPr marL="91425" marR="91425" marT="91425" marB="91425"/>
                </a:tc>
                <a:tc>
                  <a:txBody>
                    <a:bodyPr/>
                    <a:lstStyle/>
                    <a:p>
                      <a:pPr marL="0" lvl="0" indent="0" algn="l" rtl="0">
                        <a:spcBef>
                          <a:spcPts val="0"/>
                        </a:spcBef>
                        <a:spcAft>
                          <a:spcPts val="0"/>
                        </a:spcAft>
                        <a:buNone/>
                      </a:pPr>
                      <a:r>
                        <a:rPr lang="en-GB" sz="1100" b="1"/>
                        <a:t>Abbreviation</a:t>
                      </a:r>
                      <a:endParaRPr sz="1100" b="1"/>
                    </a:p>
                  </a:txBody>
                  <a:tcPr marL="91425" marR="91425" marT="91425" marB="91425"/>
                </a:tc>
                <a:tc>
                  <a:txBody>
                    <a:bodyPr/>
                    <a:lstStyle/>
                    <a:p>
                      <a:pPr marL="0" lvl="0" indent="0" algn="l" rtl="0">
                        <a:spcBef>
                          <a:spcPts val="0"/>
                        </a:spcBef>
                        <a:spcAft>
                          <a:spcPts val="0"/>
                        </a:spcAft>
                        <a:buNone/>
                      </a:pPr>
                      <a:r>
                        <a:rPr lang="en-GB" sz="1100" b="1"/>
                        <a:t>Link</a:t>
                      </a:r>
                      <a:endParaRPr sz="1100"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100"/>
                        <a:t>Core Public Service Vocabulary Application Profile</a:t>
                      </a:r>
                      <a:endParaRPr sz="1100"/>
                    </a:p>
                  </a:txBody>
                  <a:tcPr marL="91425" marR="91425" marT="91425" marB="91425"/>
                </a:tc>
                <a:tc>
                  <a:txBody>
                    <a:bodyPr/>
                    <a:lstStyle/>
                    <a:p>
                      <a:pPr marL="0" lvl="0" indent="0" algn="l" rtl="0">
                        <a:spcBef>
                          <a:spcPts val="0"/>
                        </a:spcBef>
                        <a:spcAft>
                          <a:spcPts val="0"/>
                        </a:spcAft>
                        <a:buNone/>
                      </a:pPr>
                      <a:r>
                        <a:rPr lang="en-GB" sz="1100"/>
                        <a:t>CPSV-AP</a:t>
                      </a:r>
                      <a:endParaRPr sz="1100"/>
                    </a:p>
                  </a:txBody>
                  <a:tcPr marL="91425" marR="91425" marT="91425" marB="91425"/>
                </a:tc>
                <a:tc>
                  <a:txBody>
                    <a:bodyPr/>
                    <a:lstStyle/>
                    <a:p>
                      <a:pPr marL="0" lvl="0" indent="0" algn="l" rtl="0">
                        <a:spcBef>
                          <a:spcPts val="0"/>
                        </a:spcBef>
                        <a:spcAft>
                          <a:spcPts val="0"/>
                        </a:spcAft>
                        <a:buNone/>
                      </a:pPr>
                      <a:r>
                        <a:rPr lang="en-GB" sz="1100" u="sng">
                          <a:solidFill>
                            <a:schemeClr val="hlink"/>
                          </a:solidFill>
                          <a:hlinkClick r:id="rId3"/>
                        </a:rPr>
                        <a:t>https://joinup.ec.europa.eu/solution/core-public-service-vocabulary-application-profile/releases</a:t>
                      </a:r>
                      <a:endParaRPr sz="11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100"/>
                        <a:t>e-Government Core Vocabularies</a:t>
                      </a:r>
                      <a:endParaRPr sz="1100"/>
                    </a:p>
                    <a:p>
                      <a:pPr marL="457200" lvl="0" indent="-298450" algn="l" rtl="0">
                        <a:spcBef>
                          <a:spcPts val="0"/>
                        </a:spcBef>
                        <a:spcAft>
                          <a:spcPts val="0"/>
                        </a:spcAft>
                        <a:buSzPts val="1100"/>
                        <a:buChar char="●"/>
                      </a:pPr>
                      <a:r>
                        <a:rPr lang="en-GB" sz="1100"/>
                        <a:t>Core Person Vocabulary</a:t>
                      </a:r>
                      <a:endParaRPr sz="1100"/>
                    </a:p>
                    <a:p>
                      <a:pPr marL="457200" lvl="0" indent="-298450" algn="l" rtl="0">
                        <a:spcBef>
                          <a:spcPts val="0"/>
                        </a:spcBef>
                        <a:spcAft>
                          <a:spcPts val="0"/>
                        </a:spcAft>
                        <a:buSzPts val="1100"/>
                        <a:buChar char="●"/>
                      </a:pPr>
                      <a:r>
                        <a:rPr lang="en-GB" sz="1100"/>
                        <a:t>Core Business Vocabulary</a:t>
                      </a:r>
                      <a:endParaRPr sz="1100"/>
                    </a:p>
                    <a:p>
                      <a:pPr marL="457200" lvl="0" indent="-298450" algn="l" rtl="0">
                        <a:spcBef>
                          <a:spcPts val="0"/>
                        </a:spcBef>
                        <a:spcAft>
                          <a:spcPts val="0"/>
                        </a:spcAft>
                        <a:buSzPts val="1100"/>
                        <a:buChar char="●"/>
                      </a:pPr>
                      <a:r>
                        <a:rPr lang="en-GB" sz="1100"/>
                        <a:t>Core Location Vocabulary</a:t>
                      </a: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r>
                        <a:rPr lang="en-GB" sz="1100" u="sng">
                          <a:solidFill>
                            <a:schemeClr val="hlink"/>
                          </a:solidFill>
                          <a:hlinkClick r:id="rId4"/>
                        </a:rPr>
                        <a:t>https://joinup.ec.europa.eu/solution/e-government-core-vocabularies/releases</a:t>
                      </a:r>
                      <a:endParaRPr sz="11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100"/>
                        <a:t>Core Criterion and Core Evidence Vocabulary</a:t>
                      </a:r>
                      <a:endParaRPr sz="1100"/>
                    </a:p>
                  </a:txBody>
                  <a:tcPr marL="91425" marR="91425" marT="91425" marB="91425"/>
                </a:tc>
                <a:tc>
                  <a:txBody>
                    <a:bodyPr/>
                    <a:lstStyle/>
                    <a:p>
                      <a:pPr marL="0" lvl="0" indent="0" algn="l" rtl="0">
                        <a:spcBef>
                          <a:spcPts val="0"/>
                        </a:spcBef>
                        <a:spcAft>
                          <a:spcPts val="0"/>
                        </a:spcAft>
                        <a:buNone/>
                      </a:pPr>
                      <a:r>
                        <a:rPr lang="en-GB" sz="1100"/>
                        <a:t>CCCEV</a:t>
                      </a:r>
                      <a:endParaRPr sz="1100"/>
                    </a:p>
                  </a:txBody>
                  <a:tcPr marL="91425" marR="91425" marT="91425" marB="91425"/>
                </a:tc>
                <a:tc>
                  <a:txBody>
                    <a:bodyPr/>
                    <a:lstStyle/>
                    <a:p>
                      <a:pPr marL="0" lvl="0" indent="0" algn="l" rtl="0">
                        <a:spcBef>
                          <a:spcPts val="0"/>
                        </a:spcBef>
                        <a:spcAft>
                          <a:spcPts val="0"/>
                        </a:spcAft>
                        <a:buNone/>
                      </a:pPr>
                      <a:r>
                        <a:rPr lang="en-GB" sz="1100" u="sng">
                          <a:solidFill>
                            <a:schemeClr val="hlink"/>
                          </a:solidFill>
                          <a:hlinkClick r:id="rId5"/>
                        </a:rPr>
                        <a:t>https://joinup.ec.europa.eu/solution/core-criterion-and-core-evidence-vocabulary/releases</a:t>
                      </a:r>
                      <a:endParaRPr sz="1100"/>
                    </a:p>
                    <a:p>
                      <a:pPr marL="0" lvl="0" indent="0" algn="l" rtl="0">
                        <a:spcBef>
                          <a:spcPts val="0"/>
                        </a:spcBef>
                        <a:spcAft>
                          <a:spcPts val="0"/>
                        </a:spcAft>
                        <a:buNone/>
                      </a:pPr>
                      <a:r>
                        <a:rPr lang="en-GB" sz="1100"/>
                        <a:t>Major update under construction</a:t>
                      </a:r>
                      <a:endParaRPr sz="11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100"/>
                        <a:t>Core Public Organisation Vocabulary</a:t>
                      </a:r>
                      <a:endParaRPr sz="1100"/>
                    </a:p>
                  </a:txBody>
                  <a:tcPr marL="91425" marR="91425" marT="91425" marB="91425"/>
                </a:tc>
                <a:tc>
                  <a:txBody>
                    <a:bodyPr/>
                    <a:lstStyle/>
                    <a:p>
                      <a:pPr marL="0" lvl="0" indent="0" algn="l" rtl="0">
                        <a:spcBef>
                          <a:spcPts val="0"/>
                        </a:spcBef>
                        <a:spcAft>
                          <a:spcPts val="0"/>
                        </a:spcAft>
                        <a:buNone/>
                      </a:pPr>
                      <a:r>
                        <a:rPr lang="en-GB" sz="1100"/>
                        <a:t>CPOV</a:t>
                      </a:r>
                      <a:endParaRPr sz="1100"/>
                    </a:p>
                  </a:txBody>
                  <a:tcPr marL="91425" marR="91425" marT="91425" marB="91425"/>
                </a:tc>
                <a:tc>
                  <a:txBody>
                    <a:bodyPr/>
                    <a:lstStyle/>
                    <a:p>
                      <a:pPr marL="0" lvl="0" indent="0" algn="l" rtl="0">
                        <a:spcBef>
                          <a:spcPts val="0"/>
                        </a:spcBef>
                        <a:spcAft>
                          <a:spcPts val="0"/>
                        </a:spcAft>
                        <a:buNone/>
                      </a:pPr>
                      <a:r>
                        <a:rPr lang="en-GB" sz="1100" u="sng">
                          <a:solidFill>
                            <a:schemeClr val="hlink"/>
                          </a:solidFill>
                          <a:hlinkClick r:id="rId6"/>
                        </a:rPr>
                        <a:t>https://joinup.ec.europa.eu/solution/core-public-organisation-vocabulary/releases</a:t>
                      </a:r>
                      <a:endParaRPr sz="11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06"/>
        <p:cNvGrpSpPr/>
        <p:nvPr/>
      </p:nvGrpSpPr>
      <p:grpSpPr>
        <a:xfrm>
          <a:off x="0" y="0"/>
          <a:ext cx="0" cy="0"/>
          <a:chOff x="0" y="0"/>
          <a:chExt cx="0" cy="0"/>
        </a:xfrm>
      </p:grpSpPr>
      <p:graphicFrame>
        <p:nvGraphicFramePr>
          <p:cNvPr id="2207" name="Google Shape;2207;p142"/>
          <p:cNvGraphicFramePr/>
          <p:nvPr/>
        </p:nvGraphicFramePr>
        <p:xfrm>
          <a:off x="952500" y="1222900"/>
          <a:ext cx="7239025" cy="3474570"/>
        </p:xfrm>
        <a:graphic>
          <a:graphicData uri="http://schemas.openxmlformats.org/drawingml/2006/table">
            <a:tbl>
              <a:tblPr>
                <a:noFill/>
                <a:tableStyleId>{3A98BEBC-2D67-4B5F-935E-7E4B85FB0506}</a:tableStyleId>
              </a:tblPr>
              <a:tblGrid>
                <a:gridCol w="3840725">
                  <a:extLst>
                    <a:ext uri="{9D8B030D-6E8A-4147-A177-3AD203B41FA5}">
                      <a16:colId xmlns:a16="http://schemas.microsoft.com/office/drawing/2014/main" val="20000"/>
                    </a:ext>
                  </a:extLst>
                </a:gridCol>
                <a:gridCol w="1153750">
                  <a:extLst>
                    <a:ext uri="{9D8B030D-6E8A-4147-A177-3AD203B41FA5}">
                      <a16:colId xmlns:a16="http://schemas.microsoft.com/office/drawing/2014/main" val="20001"/>
                    </a:ext>
                  </a:extLst>
                </a:gridCol>
                <a:gridCol w="22445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sz="1100" b="1"/>
                        <a:t>Data model</a:t>
                      </a:r>
                      <a:endParaRPr sz="1100" b="1"/>
                    </a:p>
                  </a:txBody>
                  <a:tcPr marL="91425" marR="91425" marT="91425" marB="91425"/>
                </a:tc>
                <a:tc>
                  <a:txBody>
                    <a:bodyPr/>
                    <a:lstStyle/>
                    <a:p>
                      <a:pPr marL="0" lvl="0" indent="0" algn="l" rtl="0">
                        <a:spcBef>
                          <a:spcPts val="0"/>
                        </a:spcBef>
                        <a:spcAft>
                          <a:spcPts val="0"/>
                        </a:spcAft>
                        <a:buNone/>
                      </a:pPr>
                      <a:r>
                        <a:rPr lang="en-GB" sz="1100" b="1"/>
                        <a:t>Abbreviation</a:t>
                      </a:r>
                      <a:endParaRPr sz="1100" b="1"/>
                    </a:p>
                  </a:txBody>
                  <a:tcPr marL="91425" marR="91425" marT="91425" marB="91425"/>
                </a:tc>
                <a:tc>
                  <a:txBody>
                    <a:bodyPr/>
                    <a:lstStyle/>
                    <a:p>
                      <a:pPr marL="0" lvl="0" indent="0" algn="l" rtl="0">
                        <a:spcBef>
                          <a:spcPts val="0"/>
                        </a:spcBef>
                        <a:spcAft>
                          <a:spcPts val="0"/>
                        </a:spcAft>
                        <a:buNone/>
                      </a:pPr>
                      <a:r>
                        <a:rPr lang="en-GB" sz="1100" b="1"/>
                        <a:t>Link</a:t>
                      </a:r>
                      <a:endParaRPr sz="1100"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100"/>
                        <a:t>Data Catalogue Vocabulary Application Profile</a:t>
                      </a:r>
                      <a:endParaRPr sz="1100"/>
                    </a:p>
                  </a:txBody>
                  <a:tcPr marL="91425" marR="91425" marT="91425" marB="91425"/>
                </a:tc>
                <a:tc>
                  <a:txBody>
                    <a:bodyPr/>
                    <a:lstStyle/>
                    <a:p>
                      <a:pPr marL="0" lvl="0" indent="0" algn="l" rtl="0">
                        <a:spcBef>
                          <a:spcPts val="0"/>
                        </a:spcBef>
                        <a:spcAft>
                          <a:spcPts val="0"/>
                        </a:spcAft>
                        <a:buNone/>
                      </a:pPr>
                      <a:r>
                        <a:rPr lang="en-GB" sz="1100"/>
                        <a:t>DCAT-AP</a:t>
                      </a:r>
                      <a:endParaRPr sz="1100"/>
                    </a:p>
                  </a:txBody>
                  <a:tcPr marL="91425" marR="91425" marT="91425" marB="91425"/>
                </a:tc>
                <a:tc>
                  <a:txBody>
                    <a:bodyPr/>
                    <a:lstStyle/>
                    <a:p>
                      <a:pPr marL="0" lvl="0" indent="0" algn="l" rtl="0">
                        <a:spcBef>
                          <a:spcPts val="0"/>
                        </a:spcBef>
                        <a:spcAft>
                          <a:spcPts val="0"/>
                        </a:spcAft>
                        <a:buNone/>
                      </a:pPr>
                      <a:r>
                        <a:rPr lang="en-GB" sz="1100" u="sng">
                          <a:solidFill>
                            <a:schemeClr val="hlink"/>
                          </a:solidFill>
                          <a:hlinkClick r:id="rId3"/>
                        </a:rPr>
                        <a:t>https://joinup.ec.europa.eu/solution/dcat-application-profile-data-portals-europe/releases</a:t>
                      </a:r>
                      <a:endParaRPr sz="11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100"/>
                        <a:t>European Legislation Identifier</a:t>
                      </a:r>
                      <a:endParaRPr sz="1100"/>
                    </a:p>
                  </a:txBody>
                  <a:tcPr marL="91425" marR="91425" marT="91425" marB="91425"/>
                </a:tc>
                <a:tc>
                  <a:txBody>
                    <a:bodyPr/>
                    <a:lstStyle/>
                    <a:p>
                      <a:pPr marL="0" lvl="0" indent="0" algn="l" rtl="0">
                        <a:spcBef>
                          <a:spcPts val="0"/>
                        </a:spcBef>
                        <a:spcAft>
                          <a:spcPts val="0"/>
                        </a:spcAft>
                        <a:buNone/>
                      </a:pPr>
                      <a:r>
                        <a:rPr lang="en-GB" sz="1100"/>
                        <a:t>ELI</a:t>
                      </a:r>
                      <a:endParaRPr sz="1100"/>
                    </a:p>
                  </a:txBody>
                  <a:tcPr marL="91425" marR="91425" marT="91425" marB="91425"/>
                </a:tc>
                <a:tc>
                  <a:txBody>
                    <a:bodyPr/>
                    <a:lstStyle/>
                    <a:p>
                      <a:pPr marL="0" lvl="0" indent="0" algn="l" rtl="0">
                        <a:spcBef>
                          <a:spcPts val="0"/>
                        </a:spcBef>
                        <a:spcAft>
                          <a:spcPts val="0"/>
                        </a:spcAft>
                        <a:buNone/>
                      </a:pPr>
                      <a:r>
                        <a:rPr lang="en-GB" sz="1100" u="sng">
                          <a:solidFill>
                            <a:schemeClr val="hlink"/>
                          </a:solidFill>
                          <a:hlinkClick r:id="rId4"/>
                        </a:rPr>
                        <a:t>https://op.europa.eu/en/web/eu-vocabularies/eli</a:t>
                      </a:r>
                      <a:endParaRPr sz="11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100"/>
                        <a:t>Core Public Event Vocabulary </a:t>
                      </a: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r>
                        <a:rPr lang="en-GB" sz="1100" u="sng">
                          <a:solidFill>
                            <a:schemeClr val="hlink"/>
                          </a:solidFill>
                          <a:hlinkClick r:id="rId5"/>
                        </a:rPr>
                        <a:t>https://joinup.ec.europa.eu/solution/core-public-event-vocabulary/releases</a:t>
                      </a:r>
                      <a:r>
                        <a:rPr lang="en-GB" sz="1100"/>
                        <a:t> </a:t>
                      </a:r>
                      <a:endParaRPr sz="11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100">
                          <a:solidFill>
                            <a:schemeClr val="dk1"/>
                          </a:solidFill>
                        </a:rPr>
                        <a:t>Core Feedback Vocabulary</a:t>
                      </a:r>
                      <a:endParaRPr sz="1100">
                        <a:solidFill>
                          <a:schemeClr val="dk1"/>
                        </a:solidFill>
                      </a:endParaRPr>
                    </a:p>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100">
                          <a:solidFill>
                            <a:schemeClr val="dk1"/>
                          </a:solidFill>
                        </a:rPr>
                        <a:t>Under construction</a:t>
                      </a:r>
                      <a:endParaRPr sz="1100">
                        <a:solidFill>
                          <a:schemeClr val="dk1"/>
                        </a:solidFill>
                      </a:endParaRPr>
                    </a:p>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sz="1100">
                          <a:solidFill>
                            <a:schemeClr val="dk1"/>
                          </a:solidFill>
                        </a:rPr>
                        <a:t>Digitally-Signed Credentials</a:t>
                      </a:r>
                      <a:endParaRPr sz="1100">
                        <a:solidFill>
                          <a:schemeClr val="dk1"/>
                        </a:solidFill>
                      </a:endParaRPr>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r>
                        <a:rPr lang="en-GB" sz="1100" u="sng">
                          <a:solidFill>
                            <a:schemeClr val="hlink"/>
                          </a:solidFill>
                          <a:hlinkClick r:id="rId6"/>
                        </a:rPr>
                        <a:t>https://joinup.ec.europa.eu/sites/default/files/release/documentation/2019-07/Presentation_0.pdf</a:t>
                      </a:r>
                      <a:endParaRPr sz="1100">
                        <a:solidFill>
                          <a:schemeClr val="dk1"/>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143"/>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is a data model?</a:t>
            </a:r>
            <a:endParaRPr/>
          </a:p>
        </p:txBody>
      </p:sp>
      <p:sp>
        <p:nvSpPr>
          <p:cNvPr id="2213" name="Google Shape;2213;p143"/>
          <p:cNvSpPr txBox="1">
            <a:spLocks noGrp="1"/>
          </p:cNvSpPr>
          <p:nvPr>
            <p:ph type="body" idx="1"/>
          </p:nvPr>
        </p:nvSpPr>
        <p:spPr>
          <a:xfrm>
            <a:off x="457200" y="2416040"/>
            <a:ext cx="8229600" cy="28620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en-GB" sz="1400" b="1"/>
              <a:t>Two well-known examples</a:t>
            </a:r>
            <a:endParaRPr sz="1400" b="1"/>
          </a:p>
          <a:p>
            <a:pPr marL="457200" lvl="0" indent="-317500" algn="just" rtl="0">
              <a:spcBef>
                <a:spcPts val="400"/>
              </a:spcBef>
              <a:spcAft>
                <a:spcPts val="0"/>
              </a:spcAft>
              <a:buSzPts val="1400"/>
              <a:buChar char="•"/>
            </a:pPr>
            <a:r>
              <a:rPr lang="en-GB" sz="1400"/>
              <a:t>Schema.org from Google, Microsoft, Yandex and Yahoo!</a:t>
            </a:r>
            <a:endParaRPr sz="1400"/>
          </a:p>
          <a:p>
            <a:pPr marL="457200" lvl="0" indent="-317500" algn="just" rtl="0">
              <a:spcBef>
                <a:spcPts val="0"/>
              </a:spcBef>
              <a:spcAft>
                <a:spcPts val="0"/>
              </a:spcAft>
              <a:buSzPts val="1400"/>
              <a:buChar char="•"/>
            </a:pPr>
            <a:r>
              <a:rPr lang="en-GB" sz="1400"/>
              <a:t>Common Data Model (CMD) from Microsoft</a:t>
            </a:r>
            <a:endParaRPr sz="1400"/>
          </a:p>
          <a:p>
            <a:pPr marL="0" lvl="0" indent="0" algn="just" rtl="0">
              <a:spcBef>
                <a:spcPts val="400"/>
              </a:spcBef>
              <a:spcAft>
                <a:spcPts val="0"/>
              </a:spcAft>
              <a:buNone/>
            </a:pPr>
            <a:endParaRPr sz="1400"/>
          </a:p>
          <a:p>
            <a:pPr marL="0" lvl="0" indent="0" algn="just" rtl="0">
              <a:spcBef>
                <a:spcPts val="400"/>
              </a:spcBef>
              <a:spcAft>
                <a:spcPts val="0"/>
              </a:spcAft>
              <a:buNone/>
            </a:pPr>
            <a:r>
              <a:rPr lang="en-GB" sz="1400" b="1"/>
              <a:t>Benefits</a:t>
            </a:r>
            <a:endParaRPr sz="1400" b="1"/>
          </a:p>
          <a:p>
            <a:pPr marL="457200" lvl="0" indent="-317500" algn="just" rtl="0">
              <a:spcBef>
                <a:spcPts val="400"/>
              </a:spcBef>
              <a:spcAft>
                <a:spcPts val="0"/>
              </a:spcAft>
              <a:buSzPts val="1400"/>
              <a:buChar char="•"/>
            </a:pPr>
            <a:r>
              <a:rPr lang="en-GB" sz="1400"/>
              <a:t>Reconcile different applications using the same information</a:t>
            </a:r>
            <a:endParaRPr sz="1400"/>
          </a:p>
          <a:p>
            <a:pPr marL="457200" lvl="0" indent="-317500" algn="just" rtl="0">
              <a:spcBef>
                <a:spcPts val="0"/>
              </a:spcBef>
              <a:spcAft>
                <a:spcPts val="0"/>
              </a:spcAft>
              <a:buSzPts val="1400"/>
              <a:buChar char="•"/>
            </a:pPr>
            <a:r>
              <a:rPr lang="en-GB" sz="1400"/>
              <a:t>Automate the interactions between machines</a:t>
            </a:r>
            <a:endParaRPr sz="1400"/>
          </a:p>
        </p:txBody>
      </p:sp>
      <p:sp>
        <p:nvSpPr>
          <p:cNvPr id="2214" name="Google Shape;2214;p143"/>
          <p:cNvSpPr txBox="1">
            <a:spLocks noGrp="1"/>
          </p:cNvSpPr>
          <p:nvPr>
            <p:ph type="body" idx="1"/>
          </p:nvPr>
        </p:nvSpPr>
        <p:spPr>
          <a:xfrm>
            <a:off x="121000" y="4810920"/>
            <a:ext cx="8229600" cy="2130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en-GB" sz="700" u="sng">
                <a:solidFill>
                  <a:schemeClr val="hlink"/>
                </a:solidFill>
                <a:latin typeface="Arial"/>
                <a:ea typeface="Arial"/>
                <a:cs typeface="Arial"/>
                <a:sym typeface="Arial"/>
                <a:hlinkClick r:id="rId3"/>
              </a:rPr>
              <a:t>https://en.wikipedia.org/wiki/Data_model</a:t>
            </a:r>
            <a:endParaRPr sz="700"/>
          </a:p>
        </p:txBody>
      </p:sp>
      <p:sp>
        <p:nvSpPr>
          <p:cNvPr id="2215" name="Google Shape;2215;p143"/>
          <p:cNvSpPr txBox="1"/>
          <p:nvPr/>
        </p:nvSpPr>
        <p:spPr>
          <a:xfrm>
            <a:off x="488450" y="1672575"/>
            <a:ext cx="8362800" cy="591900"/>
          </a:xfrm>
          <a:prstGeom prst="rect">
            <a:avLst/>
          </a:prstGeom>
          <a:solidFill>
            <a:srgbClr val="FFD62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latin typeface="Verdana"/>
                <a:ea typeface="Verdana"/>
                <a:cs typeface="Verdana"/>
                <a:sym typeface="Verdana"/>
              </a:rPr>
              <a:t>“An abstract model that organizes elements of data and standardizes how they relate to one another and to the properties of real-time entities.”</a:t>
            </a:r>
            <a:endParaRPr i="1">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7" name="Google Shape;867;p84"/>
          <p:cNvPicPr preferRelativeResize="0"/>
          <p:nvPr/>
        </p:nvPicPr>
        <p:blipFill>
          <a:blip r:embed="rId3">
            <a:alphaModFix/>
          </a:blip>
          <a:stretch>
            <a:fillRect/>
          </a:stretch>
        </p:blipFill>
        <p:spPr>
          <a:xfrm>
            <a:off x="522852" y="1643974"/>
            <a:ext cx="4538873" cy="3091503"/>
          </a:xfrm>
          <a:prstGeom prst="rect">
            <a:avLst/>
          </a:prstGeom>
          <a:noFill/>
          <a:ln>
            <a:noFill/>
          </a:ln>
        </p:spPr>
      </p:pic>
      <p:sp>
        <p:nvSpPr>
          <p:cNvPr id="868" name="Google Shape;868;p84"/>
          <p:cNvSpPr txBox="1">
            <a:spLocks noGrp="1"/>
          </p:cNvSpPr>
          <p:nvPr>
            <p:ph type="body" idx="1"/>
          </p:nvPr>
        </p:nvSpPr>
        <p:spPr>
          <a:xfrm>
            <a:off x="349800" y="1048350"/>
            <a:ext cx="8444400" cy="8862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b="1"/>
              <a:t>Most of all, the demand arose from the Member States</a:t>
            </a:r>
            <a:endParaRPr sz="1400" i="1"/>
          </a:p>
        </p:txBody>
      </p:sp>
      <p:sp>
        <p:nvSpPr>
          <p:cNvPr id="869" name="Google Shape;869;p84"/>
          <p:cNvSpPr/>
          <p:nvPr/>
        </p:nvSpPr>
        <p:spPr>
          <a:xfrm>
            <a:off x="2663525" y="2168025"/>
            <a:ext cx="2171400" cy="2157900"/>
          </a:xfrm>
          <a:prstGeom prst="ellipse">
            <a:avLst/>
          </a:prstGeom>
          <a:solidFill>
            <a:srgbClr val="FFFFFF">
              <a:alpha val="73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870" name="Google Shape;870;p84"/>
          <p:cNvSpPr txBox="1">
            <a:spLocks noGrp="1"/>
          </p:cNvSpPr>
          <p:nvPr>
            <p:ph type="body" idx="1"/>
          </p:nvPr>
        </p:nvSpPr>
        <p:spPr>
          <a:xfrm>
            <a:off x="2626325" y="2945175"/>
            <a:ext cx="2245800" cy="6036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GB" sz="1400">
                <a:solidFill>
                  <a:srgbClr val="003DAB"/>
                </a:solidFill>
              </a:rPr>
              <a:t>Workshop in Brussels on the 16th of May 2019 </a:t>
            </a:r>
            <a:endParaRPr sz="1400">
              <a:solidFill>
                <a:srgbClr val="003DAB"/>
              </a:solidFill>
            </a:endParaRPr>
          </a:p>
        </p:txBody>
      </p:sp>
      <p:sp>
        <p:nvSpPr>
          <p:cNvPr id="871" name="Google Shape;871;p84"/>
          <p:cNvSpPr txBox="1">
            <a:spLocks noGrp="1"/>
          </p:cNvSpPr>
          <p:nvPr>
            <p:ph type="body" idx="1"/>
          </p:nvPr>
        </p:nvSpPr>
        <p:spPr>
          <a:xfrm>
            <a:off x="5200725" y="1643975"/>
            <a:ext cx="3593400" cy="16935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en-GB" sz="1400" b="1"/>
              <a:t>CPSV-AP</a:t>
            </a:r>
            <a:endParaRPr sz="1400" b="1"/>
          </a:p>
          <a:p>
            <a:pPr marL="457200" lvl="0" indent="-317500" algn="just" rtl="0">
              <a:spcBef>
                <a:spcPts val="400"/>
              </a:spcBef>
              <a:spcAft>
                <a:spcPts val="0"/>
              </a:spcAft>
              <a:buSzPts val="1400"/>
              <a:buChar char="•"/>
            </a:pPr>
            <a:r>
              <a:rPr lang="en-GB" sz="1400"/>
              <a:t>A light and flexible core data model</a:t>
            </a:r>
            <a:endParaRPr sz="1400"/>
          </a:p>
          <a:p>
            <a:pPr marL="457200" lvl="0" indent="-317500" algn="just" rtl="0">
              <a:spcBef>
                <a:spcPts val="0"/>
              </a:spcBef>
              <a:spcAft>
                <a:spcPts val="0"/>
              </a:spcAft>
              <a:buSzPts val="1400"/>
              <a:buChar char="•"/>
            </a:pPr>
            <a:r>
              <a:rPr lang="en-GB" sz="1400"/>
              <a:t>Proof-tested for several years</a:t>
            </a:r>
            <a:endParaRPr sz="1400"/>
          </a:p>
          <a:p>
            <a:pPr marL="457200" lvl="0" indent="-317500" algn="just" rtl="0">
              <a:spcBef>
                <a:spcPts val="0"/>
              </a:spcBef>
              <a:spcAft>
                <a:spcPts val="0"/>
              </a:spcAft>
              <a:buSzPts val="1400"/>
              <a:buChar char="•"/>
            </a:pPr>
            <a:r>
              <a:rPr lang="en-GB" sz="1400"/>
              <a:t>Some Member States face difficulties in using it</a:t>
            </a:r>
            <a:endParaRPr sz="1400"/>
          </a:p>
          <a:p>
            <a:pPr marL="457200" lvl="0" indent="-317500" algn="just" rtl="0">
              <a:spcBef>
                <a:spcPts val="0"/>
              </a:spcBef>
              <a:spcAft>
                <a:spcPts val="0"/>
              </a:spcAft>
              <a:buSzPts val="1400"/>
              <a:buChar char="•"/>
            </a:pPr>
            <a:r>
              <a:rPr lang="en-GB" sz="1400"/>
              <a:t>Not tailored to the context of the SDG</a:t>
            </a:r>
            <a:endParaRPr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875"/>
        <p:cNvGrpSpPr/>
        <p:nvPr/>
      </p:nvGrpSpPr>
      <p:grpSpPr>
        <a:xfrm>
          <a:off x="0" y="0"/>
          <a:ext cx="0" cy="0"/>
          <a:chOff x="0" y="0"/>
          <a:chExt cx="0" cy="0"/>
        </a:xfrm>
      </p:grpSpPr>
      <p:sp>
        <p:nvSpPr>
          <p:cNvPr id="876" name="Google Shape;876;p85"/>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7</a:t>
            </a:fld>
            <a:endParaRPr/>
          </a:p>
        </p:txBody>
      </p:sp>
      <p:sp>
        <p:nvSpPr>
          <p:cNvPr id="877" name="Google Shape;877;p85"/>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878" name="Google Shape;878;p85"/>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5"/>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880" name="Google Shape;880;p85"/>
          <p:cNvSpPr/>
          <p:nvPr/>
        </p:nvSpPr>
        <p:spPr>
          <a:xfrm rot="5400000">
            <a:off x="4364150" y="352825"/>
            <a:ext cx="426000" cy="91551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5"/>
          <p:cNvSpPr txBox="1">
            <a:spLocks noGrp="1"/>
          </p:cNvSpPr>
          <p:nvPr>
            <p:ph type="title" idx="4294967295"/>
          </p:nvPr>
        </p:nvSpPr>
        <p:spPr>
          <a:xfrm>
            <a:off x="788150" y="324000"/>
            <a:ext cx="3333900" cy="44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rgbClr val="0F5494"/>
                </a:solidFill>
                <a:latin typeface="Verdana"/>
                <a:ea typeface="Verdana"/>
                <a:cs typeface="Verdana"/>
                <a:sym typeface="Verdana"/>
              </a:rPr>
              <a:t>Agenda</a:t>
            </a:r>
            <a:endParaRPr/>
          </a:p>
        </p:txBody>
      </p:sp>
      <p:sp>
        <p:nvSpPr>
          <p:cNvPr id="882" name="Google Shape;882;p85"/>
          <p:cNvSpPr txBox="1">
            <a:spLocks noGrp="1"/>
          </p:cNvSpPr>
          <p:nvPr>
            <p:ph type="body" idx="4294967295"/>
          </p:nvPr>
        </p:nvSpPr>
        <p:spPr>
          <a:xfrm>
            <a:off x="3605550" y="2779648"/>
            <a:ext cx="5189100" cy="24972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None/>
            </a:pPr>
            <a:r>
              <a:rPr lang="en-GB" sz="1400">
                <a:solidFill>
                  <a:schemeClr val="lt2"/>
                </a:solidFill>
                <a:latin typeface="Verdana"/>
                <a:ea typeface="Verdana"/>
                <a:cs typeface="Verdana"/>
                <a:sym typeface="Verdana"/>
              </a:rPr>
              <a:t>Approach &amp; objectives</a:t>
            </a:r>
            <a:endParaRPr sz="1400">
              <a:solidFill>
                <a:schemeClr val="lt2"/>
              </a:solidFill>
              <a:latin typeface="Verdana"/>
              <a:ea typeface="Verdana"/>
              <a:cs typeface="Verdana"/>
              <a:sym typeface="Verdana"/>
            </a:endParaRPr>
          </a:p>
          <a:p>
            <a:pPr marL="72000" marR="72000" lvl="0" indent="0" algn="just" rtl="0">
              <a:lnSpc>
                <a:spcPct val="115000"/>
              </a:lnSpc>
              <a:spcBef>
                <a:spcPts val="400"/>
              </a:spcBef>
              <a:spcAft>
                <a:spcPts val="0"/>
              </a:spcAft>
              <a:buNone/>
            </a:pPr>
            <a:endParaRPr sz="1400">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sz="1400">
                <a:solidFill>
                  <a:schemeClr val="lt2"/>
                </a:solidFill>
                <a:latin typeface="Verdana"/>
                <a:ea typeface="Verdana"/>
                <a:cs typeface="Verdana"/>
                <a:sym typeface="Verdana"/>
              </a:rPr>
              <a:t>Starting from article 10, identifying and mapping the most important SDG concepts in a common data model?</a:t>
            </a:r>
            <a:endParaRPr sz="1400">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sz="1400">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Clr>
                <a:schemeClr val="dk1"/>
              </a:buClr>
              <a:buSzPts val="1100"/>
              <a:buFont typeface="Arial"/>
              <a:buNone/>
            </a:pPr>
            <a:r>
              <a:rPr lang="en-GB" sz="1400">
                <a:solidFill>
                  <a:schemeClr val="lt2"/>
                </a:solidFill>
                <a:latin typeface="Verdana"/>
                <a:ea typeface="Verdana"/>
                <a:cs typeface="Verdana"/>
                <a:sym typeface="Verdana"/>
              </a:rPr>
              <a:t>How do we continue from here? </a:t>
            </a:r>
            <a:endParaRPr sz="1400">
              <a:solidFill>
                <a:schemeClr val="lt2"/>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endParaRPr sz="140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a:solidFill>
                <a:srgbClr val="0F5494"/>
              </a:solidFill>
              <a:latin typeface="Verdana"/>
              <a:ea typeface="Verdana"/>
              <a:cs typeface="Verdana"/>
              <a:sym typeface="Verdana"/>
            </a:endParaRPr>
          </a:p>
        </p:txBody>
      </p:sp>
      <p:grpSp>
        <p:nvGrpSpPr>
          <p:cNvPr id="883" name="Google Shape;883;p85"/>
          <p:cNvGrpSpPr/>
          <p:nvPr/>
        </p:nvGrpSpPr>
        <p:grpSpPr>
          <a:xfrm>
            <a:off x="3034700" y="1215963"/>
            <a:ext cx="352500" cy="342300"/>
            <a:chOff x="172900" y="1278400"/>
            <a:chExt cx="352500" cy="342300"/>
          </a:xfrm>
        </p:grpSpPr>
        <p:sp>
          <p:nvSpPr>
            <p:cNvPr id="884" name="Google Shape;884;p85"/>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5" name="Google Shape;885;p85"/>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886" name="Google Shape;886;p85"/>
          <p:cNvGrpSpPr/>
          <p:nvPr/>
        </p:nvGrpSpPr>
        <p:grpSpPr>
          <a:xfrm>
            <a:off x="3034700" y="1854500"/>
            <a:ext cx="352500" cy="342300"/>
            <a:chOff x="172900" y="1278400"/>
            <a:chExt cx="352500" cy="342300"/>
          </a:xfrm>
        </p:grpSpPr>
        <p:sp>
          <p:nvSpPr>
            <p:cNvPr id="887" name="Google Shape;887;p85"/>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8" name="Google Shape;888;p85"/>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889" name="Google Shape;889;p85"/>
          <p:cNvGrpSpPr/>
          <p:nvPr/>
        </p:nvGrpSpPr>
        <p:grpSpPr>
          <a:xfrm>
            <a:off x="3034700" y="2779650"/>
            <a:ext cx="352500" cy="342300"/>
            <a:chOff x="172900" y="1278400"/>
            <a:chExt cx="352500" cy="342300"/>
          </a:xfrm>
        </p:grpSpPr>
        <p:sp>
          <p:nvSpPr>
            <p:cNvPr id="890" name="Google Shape;890;p85"/>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1" name="Google Shape;891;p85"/>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892" name="Google Shape;892;p85"/>
          <p:cNvGrpSpPr/>
          <p:nvPr/>
        </p:nvGrpSpPr>
        <p:grpSpPr>
          <a:xfrm>
            <a:off x="3034700" y="3483475"/>
            <a:ext cx="352500" cy="342300"/>
            <a:chOff x="172900" y="1278400"/>
            <a:chExt cx="352500" cy="342300"/>
          </a:xfrm>
        </p:grpSpPr>
        <p:sp>
          <p:nvSpPr>
            <p:cNvPr id="893" name="Google Shape;893;p85"/>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4" name="Google Shape;894;p85"/>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895" name="Google Shape;895;p85"/>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85"/>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5"/>
          <p:cNvSpPr/>
          <p:nvPr/>
        </p:nvSpPr>
        <p:spPr>
          <a:xfrm>
            <a:off x="1031750" y="924625"/>
            <a:ext cx="17847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5"/>
          <p:cNvSpPr/>
          <p:nvPr/>
        </p:nvSpPr>
        <p:spPr>
          <a:xfrm>
            <a:off x="788150" y="2447450"/>
            <a:ext cx="19905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9" name="Google Shape;899;p85"/>
          <p:cNvGrpSpPr/>
          <p:nvPr/>
        </p:nvGrpSpPr>
        <p:grpSpPr>
          <a:xfrm>
            <a:off x="3034700" y="4187313"/>
            <a:ext cx="352500" cy="342300"/>
            <a:chOff x="172900" y="1278400"/>
            <a:chExt cx="352500" cy="342300"/>
          </a:xfrm>
        </p:grpSpPr>
        <p:sp>
          <p:nvSpPr>
            <p:cNvPr id="900" name="Google Shape;900;p85"/>
            <p:cNvSpPr/>
            <p:nvPr/>
          </p:nvSpPr>
          <p:spPr>
            <a:xfrm>
              <a:off x="172900" y="1278400"/>
              <a:ext cx="352500" cy="34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1" name="Google Shape;901;p85"/>
            <p:cNvSpPr txBox="1"/>
            <p:nvPr/>
          </p:nvSpPr>
          <p:spPr>
            <a:xfrm>
              <a:off x="212650" y="1334500"/>
              <a:ext cx="273000" cy="230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5</a:t>
              </a:r>
              <a:endParaRPr>
                <a:solidFill>
                  <a:srgbClr val="FFFFFF"/>
                </a:solidFill>
              </a:endParaRPr>
            </a:p>
          </p:txBody>
        </p:sp>
      </p:grpSp>
      <p:sp>
        <p:nvSpPr>
          <p:cNvPr id="902" name="Google Shape;902;p85"/>
          <p:cNvSpPr/>
          <p:nvPr/>
        </p:nvSpPr>
        <p:spPr>
          <a:xfrm>
            <a:off x="2816450" y="2419863"/>
            <a:ext cx="54528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5"/>
          <p:cNvSpPr txBox="1"/>
          <p:nvPr/>
        </p:nvSpPr>
        <p:spPr>
          <a:xfrm>
            <a:off x="3605550" y="1215975"/>
            <a:ext cx="5189100" cy="1112100"/>
          </a:xfrm>
          <a:prstGeom prst="rect">
            <a:avLst/>
          </a:prstGeom>
          <a:noFill/>
          <a:ln>
            <a:noFill/>
          </a:ln>
        </p:spPr>
        <p:txBody>
          <a:bodyPr spcFirstLastPara="1" wrap="square" lIns="0" tIns="0" rIns="0" bIns="0" anchor="t" anchorCtr="0">
            <a:noAutofit/>
          </a:bodyPr>
          <a:lstStyle/>
          <a:p>
            <a:pPr marL="0" marR="72000" lvl="0" indent="0" algn="just" rtl="0">
              <a:lnSpc>
                <a:spcPct val="115000"/>
              </a:lnSpc>
              <a:spcBef>
                <a:spcPts val="400"/>
              </a:spcBef>
              <a:spcAft>
                <a:spcPts val="0"/>
              </a:spcAft>
              <a:buNone/>
            </a:pPr>
            <a:r>
              <a:rPr lang="en-GB">
                <a:solidFill>
                  <a:schemeClr val="lt2"/>
                </a:solidFill>
                <a:latin typeface="Verdana"/>
                <a:ea typeface="Verdana"/>
                <a:cs typeface="Verdana"/>
                <a:sym typeface="Verdana"/>
              </a:rPr>
              <a:t>What is the context of this work?</a:t>
            </a:r>
            <a:endParaRPr>
              <a:solidFill>
                <a:schemeClr val="lt2"/>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r>
              <a:rPr lang="en-GB">
                <a:solidFill>
                  <a:srgbClr val="0F5494"/>
                </a:solidFill>
                <a:latin typeface="Verdana"/>
                <a:ea typeface="Verdana"/>
                <a:cs typeface="Verdana"/>
                <a:sym typeface="Verdana"/>
              </a:rPr>
              <a:t>Why do we need a common data layer for the SDG?</a:t>
            </a:r>
            <a:endParaRPr>
              <a:solidFill>
                <a:srgbClr val="0F5494"/>
              </a:solidFill>
              <a:latin typeface="Verdana"/>
              <a:ea typeface="Verdana"/>
              <a:cs typeface="Verdana"/>
              <a:sym typeface="Verdana"/>
            </a:endParaRPr>
          </a:p>
          <a:p>
            <a:pPr marL="7200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a:p>
            <a:pPr marL="0" marR="72000" lvl="0" indent="0" algn="just" rtl="0">
              <a:lnSpc>
                <a:spcPct val="115000"/>
              </a:lnSpc>
              <a:spcBef>
                <a:spcPts val="400"/>
              </a:spcBef>
              <a:spcAft>
                <a:spcPts val="0"/>
              </a:spcAft>
              <a:buNone/>
            </a:pPr>
            <a:endParaRPr>
              <a:solidFill>
                <a:srgbClr val="0F5494"/>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86"/>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The needs for a common data layer</a:t>
            </a:r>
            <a:endParaRPr sz="2000"/>
          </a:p>
        </p:txBody>
      </p:sp>
      <p:grpSp>
        <p:nvGrpSpPr>
          <p:cNvPr id="909" name="Google Shape;909;p86"/>
          <p:cNvGrpSpPr/>
          <p:nvPr/>
        </p:nvGrpSpPr>
        <p:grpSpPr>
          <a:xfrm>
            <a:off x="4256395" y="871471"/>
            <a:ext cx="7194516" cy="4513501"/>
            <a:chOff x="3043203" y="0"/>
            <a:chExt cx="9148673" cy="6870910"/>
          </a:xfrm>
        </p:grpSpPr>
        <p:grpSp>
          <p:nvGrpSpPr>
            <p:cNvPr id="910" name="Google Shape;910;p86"/>
            <p:cNvGrpSpPr/>
            <p:nvPr/>
          </p:nvGrpSpPr>
          <p:grpSpPr>
            <a:xfrm>
              <a:off x="3043203" y="0"/>
              <a:ext cx="9148673" cy="6849625"/>
              <a:chOff x="3043203" y="0"/>
              <a:chExt cx="9148673" cy="6849625"/>
            </a:xfrm>
          </p:grpSpPr>
          <p:sp>
            <p:nvSpPr>
              <p:cNvPr id="911" name="Google Shape;911;p86"/>
              <p:cNvSpPr/>
              <p:nvPr/>
            </p:nvSpPr>
            <p:spPr>
              <a:xfrm>
                <a:off x="7353697" y="3558423"/>
                <a:ext cx="1819200" cy="1280100"/>
              </a:xfrm>
              <a:custGeom>
                <a:avLst/>
                <a:gdLst/>
                <a:ahLst/>
                <a:cxnLst/>
                <a:rect l="l" t="t" r="r" b="b"/>
                <a:pathLst>
                  <a:path w="120000" h="120000" extrusionOk="0">
                    <a:moveTo>
                      <a:pt x="118403" y="43745"/>
                    </a:moveTo>
                    <a:cubicBezTo>
                      <a:pt x="118669" y="40936"/>
                      <a:pt x="116274" y="45752"/>
                      <a:pt x="115210" y="42140"/>
                    </a:cubicBezTo>
                    <a:cubicBezTo>
                      <a:pt x="113880" y="38127"/>
                      <a:pt x="111219" y="40936"/>
                      <a:pt x="109623" y="38528"/>
                    </a:cubicBezTo>
                    <a:cubicBezTo>
                      <a:pt x="106696" y="33712"/>
                      <a:pt x="105631" y="39732"/>
                      <a:pt x="103237" y="36521"/>
                    </a:cubicBezTo>
                    <a:cubicBezTo>
                      <a:pt x="101108" y="33311"/>
                      <a:pt x="102172" y="28494"/>
                      <a:pt x="97649" y="32107"/>
                    </a:cubicBezTo>
                    <a:cubicBezTo>
                      <a:pt x="93126" y="35719"/>
                      <a:pt x="93392" y="28896"/>
                      <a:pt x="89933" y="31304"/>
                    </a:cubicBezTo>
                    <a:cubicBezTo>
                      <a:pt x="86208" y="33311"/>
                      <a:pt x="88869" y="26889"/>
                      <a:pt x="86740" y="21672"/>
                    </a:cubicBezTo>
                    <a:cubicBezTo>
                      <a:pt x="84345" y="16856"/>
                      <a:pt x="84345" y="20468"/>
                      <a:pt x="81685" y="19264"/>
                    </a:cubicBezTo>
                    <a:cubicBezTo>
                      <a:pt x="78758" y="17658"/>
                      <a:pt x="81419" y="18461"/>
                      <a:pt x="79822" y="15250"/>
                    </a:cubicBezTo>
                    <a:cubicBezTo>
                      <a:pt x="77960" y="11638"/>
                      <a:pt x="83281" y="11237"/>
                      <a:pt x="80620" y="9230"/>
                    </a:cubicBezTo>
                    <a:cubicBezTo>
                      <a:pt x="76629" y="6020"/>
                      <a:pt x="79556" y="401"/>
                      <a:pt x="76629" y="3210"/>
                    </a:cubicBezTo>
                    <a:cubicBezTo>
                      <a:pt x="74767" y="4816"/>
                      <a:pt x="75033" y="0"/>
                      <a:pt x="72638" y="2809"/>
                    </a:cubicBezTo>
                    <a:cubicBezTo>
                      <a:pt x="70243" y="5618"/>
                      <a:pt x="67583" y="401"/>
                      <a:pt x="67317" y="4816"/>
                    </a:cubicBezTo>
                    <a:cubicBezTo>
                      <a:pt x="67050" y="8829"/>
                      <a:pt x="64124" y="6020"/>
                      <a:pt x="63592" y="6020"/>
                    </a:cubicBezTo>
                    <a:cubicBezTo>
                      <a:pt x="58270" y="5618"/>
                      <a:pt x="55875" y="9632"/>
                      <a:pt x="55875" y="14849"/>
                    </a:cubicBezTo>
                    <a:cubicBezTo>
                      <a:pt x="55875" y="19665"/>
                      <a:pt x="55875" y="20468"/>
                      <a:pt x="53747" y="16856"/>
                    </a:cubicBezTo>
                    <a:cubicBezTo>
                      <a:pt x="52949" y="15652"/>
                      <a:pt x="50022" y="15652"/>
                      <a:pt x="48425" y="16856"/>
                    </a:cubicBezTo>
                    <a:cubicBezTo>
                      <a:pt x="46297" y="18862"/>
                      <a:pt x="47893" y="10434"/>
                      <a:pt x="44700" y="14448"/>
                    </a:cubicBezTo>
                    <a:cubicBezTo>
                      <a:pt x="41241" y="18461"/>
                      <a:pt x="45764" y="13244"/>
                      <a:pt x="37516" y="13244"/>
                    </a:cubicBezTo>
                    <a:cubicBezTo>
                      <a:pt x="32461" y="13645"/>
                      <a:pt x="34589" y="11237"/>
                      <a:pt x="31662" y="11237"/>
                    </a:cubicBezTo>
                    <a:cubicBezTo>
                      <a:pt x="29002" y="11638"/>
                      <a:pt x="27139" y="7224"/>
                      <a:pt x="19157" y="8428"/>
                    </a:cubicBezTo>
                    <a:cubicBezTo>
                      <a:pt x="11175" y="10033"/>
                      <a:pt x="14634" y="14849"/>
                      <a:pt x="12239" y="13244"/>
                    </a:cubicBezTo>
                    <a:cubicBezTo>
                      <a:pt x="10643" y="12441"/>
                      <a:pt x="10110" y="14849"/>
                      <a:pt x="10110" y="14849"/>
                    </a:cubicBezTo>
                    <a:cubicBezTo>
                      <a:pt x="11175" y="17658"/>
                      <a:pt x="8514" y="16856"/>
                      <a:pt x="11441" y="21270"/>
                    </a:cubicBezTo>
                    <a:cubicBezTo>
                      <a:pt x="15698" y="28093"/>
                      <a:pt x="11175" y="24080"/>
                      <a:pt x="12505" y="26488"/>
                    </a:cubicBezTo>
                    <a:cubicBezTo>
                      <a:pt x="13569" y="28494"/>
                      <a:pt x="14368" y="30501"/>
                      <a:pt x="11175" y="31705"/>
                    </a:cubicBezTo>
                    <a:cubicBezTo>
                      <a:pt x="9312" y="32107"/>
                      <a:pt x="6651" y="38127"/>
                      <a:pt x="4789" y="41739"/>
                    </a:cubicBezTo>
                    <a:cubicBezTo>
                      <a:pt x="2926" y="44949"/>
                      <a:pt x="5055" y="46153"/>
                      <a:pt x="4257" y="48160"/>
                    </a:cubicBezTo>
                    <a:cubicBezTo>
                      <a:pt x="3458" y="50167"/>
                      <a:pt x="7184" y="52173"/>
                      <a:pt x="2926" y="50568"/>
                    </a:cubicBezTo>
                    <a:cubicBezTo>
                      <a:pt x="3192" y="51772"/>
                      <a:pt x="2660" y="51772"/>
                      <a:pt x="2128" y="54180"/>
                    </a:cubicBezTo>
                    <a:cubicBezTo>
                      <a:pt x="1862" y="56187"/>
                      <a:pt x="798" y="55384"/>
                      <a:pt x="0" y="59799"/>
                    </a:cubicBezTo>
                    <a:cubicBezTo>
                      <a:pt x="3458" y="61806"/>
                      <a:pt x="2660" y="65016"/>
                      <a:pt x="3991" y="64615"/>
                    </a:cubicBezTo>
                    <a:cubicBezTo>
                      <a:pt x="5321" y="64214"/>
                      <a:pt x="5321" y="65418"/>
                      <a:pt x="5055" y="65819"/>
                    </a:cubicBezTo>
                    <a:cubicBezTo>
                      <a:pt x="5055" y="65819"/>
                      <a:pt x="5055" y="66220"/>
                      <a:pt x="5321" y="66622"/>
                    </a:cubicBezTo>
                    <a:cubicBezTo>
                      <a:pt x="6119" y="65418"/>
                      <a:pt x="5853" y="67424"/>
                      <a:pt x="6651" y="65418"/>
                    </a:cubicBezTo>
                    <a:cubicBezTo>
                      <a:pt x="7716" y="63411"/>
                      <a:pt x="7982" y="66622"/>
                      <a:pt x="10376" y="66622"/>
                    </a:cubicBezTo>
                    <a:cubicBezTo>
                      <a:pt x="13835" y="66220"/>
                      <a:pt x="13303" y="67826"/>
                      <a:pt x="15432" y="67023"/>
                    </a:cubicBezTo>
                    <a:cubicBezTo>
                      <a:pt x="17560" y="65819"/>
                      <a:pt x="18093" y="72240"/>
                      <a:pt x="19689" y="69832"/>
                    </a:cubicBezTo>
                    <a:cubicBezTo>
                      <a:pt x="21019" y="67424"/>
                      <a:pt x="20487" y="67424"/>
                      <a:pt x="24212" y="67023"/>
                    </a:cubicBezTo>
                    <a:cubicBezTo>
                      <a:pt x="28203" y="66220"/>
                      <a:pt x="26607" y="63010"/>
                      <a:pt x="29800" y="62608"/>
                    </a:cubicBezTo>
                    <a:cubicBezTo>
                      <a:pt x="30864" y="59397"/>
                      <a:pt x="34057" y="61003"/>
                      <a:pt x="35388" y="59397"/>
                    </a:cubicBezTo>
                    <a:cubicBezTo>
                      <a:pt x="36984" y="57792"/>
                      <a:pt x="40709" y="64214"/>
                      <a:pt x="42572" y="63411"/>
                    </a:cubicBezTo>
                    <a:cubicBezTo>
                      <a:pt x="44434" y="63010"/>
                      <a:pt x="44700" y="67023"/>
                      <a:pt x="46031" y="66220"/>
                    </a:cubicBezTo>
                    <a:cubicBezTo>
                      <a:pt x="47361" y="65418"/>
                      <a:pt x="47361" y="68227"/>
                      <a:pt x="46563" y="70635"/>
                    </a:cubicBezTo>
                    <a:cubicBezTo>
                      <a:pt x="45764" y="73043"/>
                      <a:pt x="47095" y="75852"/>
                      <a:pt x="48425" y="75451"/>
                    </a:cubicBezTo>
                    <a:cubicBezTo>
                      <a:pt x="49756" y="75050"/>
                      <a:pt x="48159" y="79866"/>
                      <a:pt x="50554" y="81872"/>
                    </a:cubicBezTo>
                    <a:cubicBezTo>
                      <a:pt x="52682" y="83879"/>
                      <a:pt x="50554" y="85886"/>
                      <a:pt x="51884" y="87892"/>
                    </a:cubicBezTo>
                    <a:cubicBezTo>
                      <a:pt x="53481" y="89498"/>
                      <a:pt x="52150" y="89899"/>
                      <a:pt x="50820" y="89096"/>
                    </a:cubicBezTo>
                    <a:cubicBezTo>
                      <a:pt x="49756" y="87892"/>
                      <a:pt x="48159" y="89899"/>
                      <a:pt x="47095" y="87892"/>
                    </a:cubicBezTo>
                    <a:cubicBezTo>
                      <a:pt x="45764" y="85886"/>
                      <a:pt x="44168" y="88695"/>
                      <a:pt x="45232" y="90301"/>
                    </a:cubicBezTo>
                    <a:cubicBezTo>
                      <a:pt x="46829" y="93913"/>
                      <a:pt x="42039" y="97525"/>
                      <a:pt x="42305" y="99933"/>
                    </a:cubicBezTo>
                    <a:cubicBezTo>
                      <a:pt x="42572" y="102341"/>
                      <a:pt x="40975" y="101137"/>
                      <a:pt x="40177" y="102341"/>
                    </a:cubicBezTo>
                    <a:cubicBezTo>
                      <a:pt x="42039" y="105953"/>
                      <a:pt x="43370" y="106354"/>
                      <a:pt x="43902" y="105150"/>
                    </a:cubicBezTo>
                    <a:cubicBezTo>
                      <a:pt x="44168" y="103545"/>
                      <a:pt x="44966" y="105150"/>
                      <a:pt x="46297" y="103143"/>
                    </a:cubicBezTo>
                    <a:cubicBezTo>
                      <a:pt x="47095" y="102341"/>
                      <a:pt x="49223" y="101939"/>
                      <a:pt x="50288" y="105150"/>
                    </a:cubicBezTo>
                    <a:cubicBezTo>
                      <a:pt x="50288" y="101137"/>
                      <a:pt x="49756" y="103143"/>
                      <a:pt x="49490" y="100334"/>
                    </a:cubicBezTo>
                    <a:cubicBezTo>
                      <a:pt x="48957" y="96321"/>
                      <a:pt x="50288" y="100735"/>
                      <a:pt x="52682" y="97525"/>
                    </a:cubicBezTo>
                    <a:cubicBezTo>
                      <a:pt x="55343" y="93913"/>
                      <a:pt x="56940" y="91505"/>
                      <a:pt x="56940" y="88695"/>
                    </a:cubicBezTo>
                    <a:cubicBezTo>
                      <a:pt x="56674" y="85083"/>
                      <a:pt x="59866" y="86688"/>
                      <a:pt x="61463" y="85484"/>
                    </a:cubicBezTo>
                    <a:cubicBezTo>
                      <a:pt x="63325" y="84280"/>
                      <a:pt x="64124" y="87090"/>
                      <a:pt x="64124" y="84280"/>
                    </a:cubicBezTo>
                    <a:cubicBezTo>
                      <a:pt x="64124" y="81070"/>
                      <a:pt x="64390" y="77056"/>
                      <a:pt x="64922" y="80668"/>
                    </a:cubicBezTo>
                    <a:cubicBezTo>
                      <a:pt x="65454" y="84280"/>
                      <a:pt x="63858" y="87090"/>
                      <a:pt x="68381" y="86287"/>
                    </a:cubicBezTo>
                    <a:cubicBezTo>
                      <a:pt x="65720" y="89096"/>
                      <a:pt x="62527" y="85083"/>
                      <a:pt x="62527" y="87090"/>
                    </a:cubicBezTo>
                    <a:cubicBezTo>
                      <a:pt x="62261" y="88695"/>
                      <a:pt x="66784" y="91103"/>
                      <a:pt x="66784" y="93110"/>
                    </a:cubicBezTo>
                    <a:cubicBezTo>
                      <a:pt x="66784" y="94715"/>
                      <a:pt x="72372" y="91505"/>
                      <a:pt x="73436" y="93110"/>
                    </a:cubicBezTo>
                    <a:cubicBezTo>
                      <a:pt x="74767" y="94715"/>
                      <a:pt x="75299" y="91103"/>
                      <a:pt x="76097" y="94715"/>
                    </a:cubicBezTo>
                    <a:cubicBezTo>
                      <a:pt x="76895" y="97926"/>
                      <a:pt x="67317" y="100735"/>
                      <a:pt x="68381" y="103143"/>
                    </a:cubicBezTo>
                    <a:cubicBezTo>
                      <a:pt x="69445" y="105551"/>
                      <a:pt x="75299" y="103946"/>
                      <a:pt x="75299" y="109565"/>
                    </a:cubicBezTo>
                    <a:cubicBezTo>
                      <a:pt x="75299" y="115585"/>
                      <a:pt x="72372" y="111973"/>
                      <a:pt x="75299" y="115986"/>
                    </a:cubicBezTo>
                    <a:cubicBezTo>
                      <a:pt x="78226" y="120000"/>
                      <a:pt x="80620" y="113177"/>
                      <a:pt x="83015" y="111170"/>
                    </a:cubicBezTo>
                    <a:cubicBezTo>
                      <a:pt x="85410" y="108762"/>
                      <a:pt x="84345" y="112775"/>
                      <a:pt x="86474" y="109565"/>
                    </a:cubicBezTo>
                    <a:cubicBezTo>
                      <a:pt x="89933" y="104347"/>
                      <a:pt x="89401" y="110367"/>
                      <a:pt x="92860" y="108361"/>
                    </a:cubicBezTo>
                    <a:cubicBezTo>
                      <a:pt x="96319" y="106354"/>
                      <a:pt x="93126" y="106755"/>
                      <a:pt x="94722" y="104347"/>
                    </a:cubicBezTo>
                    <a:cubicBezTo>
                      <a:pt x="95521" y="102742"/>
                      <a:pt x="94722" y="100735"/>
                      <a:pt x="91529" y="101939"/>
                    </a:cubicBezTo>
                    <a:cubicBezTo>
                      <a:pt x="88337" y="103143"/>
                      <a:pt x="88337" y="107959"/>
                      <a:pt x="85410" y="99933"/>
                    </a:cubicBezTo>
                    <a:cubicBezTo>
                      <a:pt x="82217" y="91906"/>
                      <a:pt x="83015" y="91906"/>
                      <a:pt x="84345" y="91103"/>
                    </a:cubicBezTo>
                    <a:cubicBezTo>
                      <a:pt x="87538" y="88695"/>
                      <a:pt x="84079" y="94715"/>
                      <a:pt x="86208" y="92307"/>
                    </a:cubicBezTo>
                    <a:cubicBezTo>
                      <a:pt x="88337" y="89899"/>
                      <a:pt x="90997" y="83879"/>
                      <a:pt x="92328" y="85083"/>
                    </a:cubicBezTo>
                    <a:cubicBezTo>
                      <a:pt x="94988" y="87090"/>
                      <a:pt x="101906" y="78662"/>
                      <a:pt x="102971" y="79063"/>
                    </a:cubicBezTo>
                    <a:cubicBezTo>
                      <a:pt x="105365" y="79063"/>
                      <a:pt x="104833" y="81070"/>
                      <a:pt x="106164" y="79464"/>
                    </a:cubicBezTo>
                    <a:cubicBezTo>
                      <a:pt x="104833" y="68628"/>
                      <a:pt x="109090" y="73043"/>
                      <a:pt x="109623" y="69431"/>
                    </a:cubicBezTo>
                    <a:cubicBezTo>
                      <a:pt x="110421" y="65819"/>
                      <a:pt x="115476" y="70635"/>
                      <a:pt x="116807" y="66622"/>
                    </a:cubicBezTo>
                    <a:cubicBezTo>
                      <a:pt x="118137" y="63010"/>
                      <a:pt x="117605" y="59397"/>
                      <a:pt x="116008" y="58193"/>
                    </a:cubicBezTo>
                    <a:cubicBezTo>
                      <a:pt x="114146" y="56588"/>
                      <a:pt x="116008" y="54581"/>
                      <a:pt x="117605" y="54180"/>
                    </a:cubicBezTo>
                    <a:cubicBezTo>
                      <a:pt x="119201" y="54180"/>
                      <a:pt x="118137" y="52575"/>
                      <a:pt x="116807" y="52173"/>
                    </a:cubicBezTo>
                    <a:cubicBezTo>
                      <a:pt x="115210" y="52173"/>
                      <a:pt x="116008" y="50568"/>
                      <a:pt x="118137" y="48561"/>
                    </a:cubicBezTo>
                    <a:cubicBezTo>
                      <a:pt x="120000" y="46555"/>
                      <a:pt x="118137" y="46956"/>
                      <a:pt x="118403" y="437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2" name="Google Shape;912;p86"/>
              <p:cNvSpPr/>
              <p:nvPr/>
            </p:nvSpPr>
            <p:spPr>
              <a:xfrm>
                <a:off x="3043203" y="1139129"/>
                <a:ext cx="1139100" cy="612300"/>
              </a:xfrm>
              <a:custGeom>
                <a:avLst/>
                <a:gdLst/>
                <a:ahLst/>
                <a:cxnLst/>
                <a:rect l="l" t="t" r="r" b="b"/>
                <a:pathLst>
                  <a:path w="120000" h="120000" extrusionOk="0">
                    <a:moveTo>
                      <a:pt x="116170" y="62097"/>
                    </a:moveTo>
                    <a:cubicBezTo>
                      <a:pt x="113617" y="69650"/>
                      <a:pt x="112340" y="65454"/>
                      <a:pt x="108510" y="76363"/>
                    </a:cubicBezTo>
                    <a:cubicBezTo>
                      <a:pt x="104680" y="87272"/>
                      <a:pt x="102127" y="80559"/>
                      <a:pt x="94893" y="88111"/>
                    </a:cubicBezTo>
                    <a:cubicBezTo>
                      <a:pt x="87659" y="96503"/>
                      <a:pt x="84255" y="104055"/>
                      <a:pt x="77872" y="103216"/>
                    </a:cubicBezTo>
                    <a:cubicBezTo>
                      <a:pt x="71063" y="102377"/>
                      <a:pt x="74893" y="110769"/>
                      <a:pt x="66808" y="115804"/>
                    </a:cubicBezTo>
                    <a:cubicBezTo>
                      <a:pt x="59148" y="120000"/>
                      <a:pt x="60425" y="110769"/>
                      <a:pt x="52765" y="110769"/>
                    </a:cubicBezTo>
                    <a:cubicBezTo>
                      <a:pt x="45531" y="109930"/>
                      <a:pt x="44255" y="99020"/>
                      <a:pt x="34042" y="99860"/>
                    </a:cubicBezTo>
                    <a:cubicBezTo>
                      <a:pt x="23829" y="100699"/>
                      <a:pt x="22127" y="104055"/>
                      <a:pt x="21276" y="94825"/>
                    </a:cubicBezTo>
                    <a:cubicBezTo>
                      <a:pt x="20851" y="86433"/>
                      <a:pt x="26382" y="97342"/>
                      <a:pt x="28510" y="91468"/>
                    </a:cubicBezTo>
                    <a:cubicBezTo>
                      <a:pt x="31063" y="85594"/>
                      <a:pt x="29787" y="78881"/>
                      <a:pt x="26382" y="77202"/>
                    </a:cubicBezTo>
                    <a:cubicBezTo>
                      <a:pt x="23404" y="75524"/>
                      <a:pt x="27659" y="68811"/>
                      <a:pt x="22127" y="67132"/>
                    </a:cubicBezTo>
                    <a:cubicBezTo>
                      <a:pt x="13191" y="65454"/>
                      <a:pt x="8936" y="71328"/>
                      <a:pt x="8085" y="65454"/>
                    </a:cubicBezTo>
                    <a:cubicBezTo>
                      <a:pt x="7234" y="59580"/>
                      <a:pt x="14042" y="63776"/>
                      <a:pt x="17446" y="58741"/>
                    </a:cubicBezTo>
                    <a:cubicBezTo>
                      <a:pt x="21276" y="54545"/>
                      <a:pt x="22127" y="62937"/>
                      <a:pt x="28085" y="57902"/>
                    </a:cubicBezTo>
                    <a:cubicBezTo>
                      <a:pt x="34468" y="52867"/>
                      <a:pt x="23404" y="57902"/>
                      <a:pt x="23829" y="52867"/>
                    </a:cubicBezTo>
                    <a:cubicBezTo>
                      <a:pt x="23829" y="47832"/>
                      <a:pt x="34893" y="44475"/>
                      <a:pt x="26382" y="42797"/>
                    </a:cubicBezTo>
                    <a:cubicBezTo>
                      <a:pt x="17872" y="41118"/>
                      <a:pt x="17446" y="40279"/>
                      <a:pt x="11914" y="43636"/>
                    </a:cubicBezTo>
                    <a:cubicBezTo>
                      <a:pt x="6382" y="47832"/>
                      <a:pt x="0" y="41118"/>
                      <a:pt x="2553" y="38601"/>
                    </a:cubicBezTo>
                    <a:cubicBezTo>
                      <a:pt x="5106" y="35244"/>
                      <a:pt x="7234" y="41958"/>
                      <a:pt x="7234" y="35244"/>
                    </a:cubicBezTo>
                    <a:cubicBezTo>
                      <a:pt x="6808" y="29370"/>
                      <a:pt x="10212" y="36083"/>
                      <a:pt x="10212" y="27692"/>
                    </a:cubicBezTo>
                    <a:cubicBezTo>
                      <a:pt x="10638" y="19300"/>
                      <a:pt x="13191" y="12587"/>
                      <a:pt x="17021" y="18461"/>
                    </a:cubicBezTo>
                    <a:cubicBezTo>
                      <a:pt x="20851" y="24335"/>
                      <a:pt x="27234" y="31048"/>
                      <a:pt x="25531" y="25174"/>
                    </a:cubicBezTo>
                    <a:cubicBezTo>
                      <a:pt x="23829" y="20139"/>
                      <a:pt x="19148" y="18461"/>
                      <a:pt x="17021" y="14265"/>
                    </a:cubicBezTo>
                    <a:cubicBezTo>
                      <a:pt x="15319" y="10069"/>
                      <a:pt x="18723" y="4195"/>
                      <a:pt x="24680" y="8391"/>
                    </a:cubicBezTo>
                    <a:cubicBezTo>
                      <a:pt x="30638" y="12587"/>
                      <a:pt x="27234" y="13426"/>
                      <a:pt x="33617" y="20979"/>
                    </a:cubicBezTo>
                    <a:cubicBezTo>
                      <a:pt x="39574" y="28531"/>
                      <a:pt x="33617" y="28531"/>
                      <a:pt x="36595" y="41118"/>
                    </a:cubicBezTo>
                    <a:cubicBezTo>
                      <a:pt x="39574" y="53706"/>
                      <a:pt x="40425" y="26853"/>
                      <a:pt x="43404" y="36083"/>
                    </a:cubicBezTo>
                    <a:cubicBezTo>
                      <a:pt x="46808" y="44475"/>
                      <a:pt x="48510" y="37762"/>
                      <a:pt x="46808" y="30209"/>
                    </a:cubicBezTo>
                    <a:cubicBezTo>
                      <a:pt x="44680" y="21818"/>
                      <a:pt x="47659" y="12587"/>
                      <a:pt x="51489" y="24335"/>
                    </a:cubicBezTo>
                    <a:cubicBezTo>
                      <a:pt x="54893" y="36083"/>
                      <a:pt x="57021" y="37762"/>
                      <a:pt x="56595" y="28531"/>
                    </a:cubicBezTo>
                    <a:cubicBezTo>
                      <a:pt x="55744" y="20139"/>
                      <a:pt x="63829" y="10909"/>
                      <a:pt x="65106" y="19300"/>
                    </a:cubicBezTo>
                    <a:cubicBezTo>
                      <a:pt x="65957" y="27692"/>
                      <a:pt x="68936" y="31888"/>
                      <a:pt x="68510" y="24335"/>
                    </a:cubicBezTo>
                    <a:cubicBezTo>
                      <a:pt x="67659" y="15944"/>
                      <a:pt x="70212" y="13426"/>
                      <a:pt x="74042" y="21818"/>
                    </a:cubicBezTo>
                    <a:cubicBezTo>
                      <a:pt x="78297" y="30209"/>
                      <a:pt x="78723" y="12587"/>
                      <a:pt x="82978" y="16783"/>
                    </a:cubicBezTo>
                    <a:cubicBezTo>
                      <a:pt x="87234" y="21818"/>
                      <a:pt x="88936" y="17622"/>
                      <a:pt x="86382" y="10909"/>
                    </a:cubicBezTo>
                    <a:cubicBezTo>
                      <a:pt x="84255" y="4195"/>
                      <a:pt x="92340" y="0"/>
                      <a:pt x="94468" y="7552"/>
                    </a:cubicBezTo>
                    <a:cubicBezTo>
                      <a:pt x="97872" y="22657"/>
                      <a:pt x="98723" y="14265"/>
                      <a:pt x="102978" y="10909"/>
                    </a:cubicBezTo>
                    <a:cubicBezTo>
                      <a:pt x="107234" y="6713"/>
                      <a:pt x="109787" y="8391"/>
                      <a:pt x="104255" y="15944"/>
                    </a:cubicBezTo>
                    <a:cubicBezTo>
                      <a:pt x="98723" y="24335"/>
                      <a:pt x="110638" y="17622"/>
                      <a:pt x="106382" y="27692"/>
                    </a:cubicBezTo>
                    <a:cubicBezTo>
                      <a:pt x="105531" y="29370"/>
                      <a:pt x="104680" y="32727"/>
                      <a:pt x="105957" y="31888"/>
                    </a:cubicBezTo>
                    <a:cubicBezTo>
                      <a:pt x="111489" y="31048"/>
                      <a:pt x="108085" y="36923"/>
                      <a:pt x="114042" y="38601"/>
                    </a:cubicBezTo>
                    <a:cubicBezTo>
                      <a:pt x="120000" y="39440"/>
                      <a:pt x="118723" y="54545"/>
                      <a:pt x="116170" y="6209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3" name="Google Shape;913;p86"/>
              <p:cNvSpPr/>
              <p:nvPr/>
            </p:nvSpPr>
            <p:spPr>
              <a:xfrm>
                <a:off x="4072303" y="3082649"/>
                <a:ext cx="497400" cy="658800"/>
              </a:xfrm>
              <a:custGeom>
                <a:avLst/>
                <a:gdLst/>
                <a:ahLst/>
                <a:cxnLst/>
                <a:rect l="l" t="t" r="r" b="b"/>
                <a:pathLst>
                  <a:path w="120000" h="120000" extrusionOk="0">
                    <a:moveTo>
                      <a:pt x="113170" y="55324"/>
                    </a:moveTo>
                    <a:cubicBezTo>
                      <a:pt x="117073" y="63896"/>
                      <a:pt x="120000" y="73246"/>
                      <a:pt x="112195" y="84935"/>
                    </a:cubicBezTo>
                    <a:cubicBezTo>
                      <a:pt x="104390" y="95844"/>
                      <a:pt x="114146" y="98181"/>
                      <a:pt x="105365" y="96623"/>
                    </a:cubicBezTo>
                    <a:cubicBezTo>
                      <a:pt x="96585" y="94285"/>
                      <a:pt x="98536" y="96623"/>
                      <a:pt x="88780" y="98181"/>
                    </a:cubicBezTo>
                    <a:cubicBezTo>
                      <a:pt x="78048" y="98961"/>
                      <a:pt x="65365" y="110649"/>
                      <a:pt x="63414" y="105974"/>
                    </a:cubicBezTo>
                    <a:cubicBezTo>
                      <a:pt x="61463" y="101298"/>
                      <a:pt x="61463" y="105974"/>
                      <a:pt x="58536" y="110649"/>
                    </a:cubicBezTo>
                    <a:cubicBezTo>
                      <a:pt x="55609" y="115324"/>
                      <a:pt x="17560" y="120000"/>
                      <a:pt x="27317" y="112987"/>
                    </a:cubicBezTo>
                    <a:cubicBezTo>
                      <a:pt x="40000" y="103636"/>
                      <a:pt x="11707" y="118441"/>
                      <a:pt x="19512" y="111428"/>
                    </a:cubicBezTo>
                    <a:cubicBezTo>
                      <a:pt x="26341" y="105194"/>
                      <a:pt x="3902" y="111428"/>
                      <a:pt x="14634" y="102857"/>
                    </a:cubicBezTo>
                    <a:cubicBezTo>
                      <a:pt x="25365" y="94285"/>
                      <a:pt x="0" y="103636"/>
                      <a:pt x="11707" y="95064"/>
                    </a:cubicBezTo>
                    <a:cubicBezTo>
                      <a:pt x="18536" y="90389"/>
                      <a:pt x="28292" y="95844"/>
                      <a:pt x="24390" y="91948"/>
                    </a:cubicBezTo>
                    <a:cubicBezTo>
                      <a:pt x="21463" y="88831"/>
                      <a:pt x="26341" y="86493"/>
                      <a:pt x="39024" y="85714"/>
                    </a:cubicBezTo>
                    <a:cubicBezTo>
                      <a:pt x="52682" y="84155"/>
                      <a:pt x="48780" y="79480"/>
                      <a:pt x="42926" y="81818"/>
                    </a:cubicBezTo>
                    <a:cubicBezTo>
                      <a:pt x="38048" y="83376"/>
                      <a:pt x="11707" y="89610"/>
                      <a:pt x="26341" y="82597"/>
                    </a:cubicBezTo>
                    <a:cubicBezTo>
                      <a:pt x="40975" y="74805"/>
                      <a:pt x="27317" y="71688"/>
                      <a:pt x="39024" y="68571"/>
                    </a:cubicBezTo>
                    <a:cubicBezTo>
                      <a:pt x="50731" y="66233"/>
                      <a:pt x="40975" y="64675"/>
                      <a:pt x="36097" y="66233"/>
                    </a:cubicBezTo>
                    <a:cubicBezTo>
                      <a:pt x="30243" y="67792"/>
                      <a:pt x="13658" y="60000"/>
                      <a:pt x="18536" y="56883"/>
                    </a:cubicBezTo>
                    <a:cubicBezTo>
                      <a:pt x="24390" y="53766"/>
                      <a:pt x="18536" y="52987"/>
                      <a:pt x="29268" y="49090"/>
                    </a:cubicBezTo>
                    <a:cubicBezTo>
                      <a:pt x="40000" y="45194"/>
                      <a:pt x="13658" y="49870"/>
                      <a:pt x="19512" y="42857"/>
                    </a:cubicBezTo>
                    <a:cubicBezTo>
                      <a:pt x="26341" y="35064"/>
                      <a:pt x="13658" y="41298"/>
                      <a:pt x="17560" y="37402"/>
                    </a:cubicBezTo>
                    <a:cubicBezTo>
                      <a:pt x="21463" y="33506"/>
                      <a:pt x="32195" y="31948"/>
                      <a:pt x="37073" y="35844"/>
                    </a:cubicBezTo>
                    <a:cubicBezTo>
                      <a:pt x="42926" y="38961"/>
                      <a:pt x="44878" y="35064"/>
                      <a:pt x="50731" y="36623"/>
                    </a:cubicBezTo>
                    <a:cubicBezTo>
                      <a:pt x="56585" y="37402"/>
                      <a:pt x="53658" y="33506"/>
                      <a:pt x="63414" y="28051"/>
                    </a:cubicBezTo>
                    <a:cubicBezTo>
                      <a:pt x="73170" y="23376"/>
                      <a:pt x="50731" y="27272"/>
                      <a:pt x="49756" y="24155"/>
                    </a:cubicBezTo>
                    <a:cubicBezTo>
                      <a:pt x="48780" y="21038"/>
                      <a:pt x="60487" y="21038"/>
                      <a:pt x="58536" y="16363"/>
                    </a:cubicBezTo>
                    <a:cubicBezTo>
                      <a:pt x="56585" y="11688"/>
                      <a:pt x="71219" y="6233"/>
                      <a:pt x="75121" y="7012"/>
                    </a:cubicBezTo>
                    <a:cubicBezTo>
                      <a:pt x="83902" y="8571"/>
                      <a:pt x="80000" y="0"/>
                      <a:pt x="88780" y="4675"/>
                    </a:cubicBezTo>
                    <a:cubicBezTo>
                      <a:pt x="98536" y="8571"/>
                      <a:pt x="87804" y="7012"/>
                      <a:pt x="87804" y="11688"/>
                    </a:cubicBezTo>
                    <a:cubicBezTo>
                      <a:pt x="79024" y="14025"/>
                      <a:pt x="85853" y="21818"/>
                      <a:pt x="76097" y="22597"/>
                    </a:cubicBezTo>
                    <a:cubicBezTo>
                      <a:pt x="66341" y="23376"/>
                      <a:pt x="80975" y="24155"/>
                      <a:pt x="69268" y="28051"/>
                    </a:cubicBezTo>
                    <a:cubicBezTo>
                      <a:pt x="55609" y="32727"/>
                      <a:pt x="87804" y="43636"/>
                      <a:pt x="88780" y="37402"/>
                    </a:cubicBezTo>
                    <a:cubicBezTo>
                      <a:pt x="88780" y="32727"/>
                      <a:pt x="93658" y="28051"/>
                      <a:pt x="95609" y="34285"/>
                    </a:cubicBezTo>
                    <a:cubicBezTo>
                      <a:pt x="97560" y="39740"/>
                      <a:pt x="100487" y="36623"/>
                      <a:pt x="101463" y="40519"/>
                    </a:cubicBezTo>
                    <a:cubicBezTo>
                      <a:pt x="102439" y="45194"/>
                      <a:pt x="102439" y="42077"/>
                      <a:pt x="110243" y="40519"/>
                    </a:cubicBezTo>
                    <a:cubicBezTo>
                      <a:pt x="111219" y="42077"/>
                      <a:pt x="114146" y="44415"/>
                      <a:pt x="110243" y="45194"/>
                    </a:cubicBezTo>
                    <a:cubicBezTo>
                      <a:pt x="106341" y="45974"/>
                      <a:pt x="109268" y="46753"/>
                      <a:pt x="113170" y="5532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4" name="Google Shape;914;p86"/>
              <p:cNvSpPr/>
              <p:nvPr/>
            </p:nvSpPr>
            <p:spPr>
              <a:xfrm>
                <a:off x="11166476" y="5707481"/>
                <a:ext cx="1025400" cy="1141800"/>
              </a:xfrm>
              <a:custGeom>
                <a:avLst/>
                <a:gdLst/>
                <a:ahLst/>
                <a:cxnLst/>
                <a:rect l="l" t="t" r="r" b="b"/>
                <a:pathLst>
                  <a:path w="120000" h="120000" extrusionOk="0">
                    <a:moveTo>
                      <a:pt x="115748" y="3146"/>
                    </a:moveTo>
                    <a:cubicBezTo>
                      <a:pt x="111968" y="4943"/>
                      <a:pt x="117637" y="8089"/>
                      <a:pt x="114803" y="9438"/>
                    </a:cubicBezTo>
                    <a:cubicBezTo>
                      <a:pt x="112440" y="11235"/>
                      <a:pt x="110078" y="7191"/>
                      <a:pt x="106771" y="9438"/>
                    </a:cubicBezTo>
                    <a:cubicBezTo>
                      <a:pt x="103937" y="11235"/>
                      <a:pt x="106299" y="15730"/>
                      <a:pt x="104881" y="16179"/>
                    </a:cubicBezTo>
                    <a:cubicBezTo>
                      <a:pt x="103464" y="17078"/>
                      <a:pt x="102047" y="13033"/>
                      <a:pt x="98740" y="13932"/>
                    </a:cubicBezTo>
                    <a:cubicBezTo>
                      <a:pt x="95433" y="14831"/>
                      <a:pt x="92598" y="15280"/>
                      <a:pt x="91181" y="17528"/>
                    </a:cubicBezTo>
                    <a:cubicBezTo>
                      <a:pt x="90236" y="19775"/>
                      <a:pt x="88818" y="21123"/>
                      <a:pt x="86456" y="15730"/>
                    </a:cubicBezTo>
                    <a:cubicBezTo>
                      <a:pt x="84566" y="14382"/>
                      <a:pt x="83149" y="13932"/>
                      <a:pt x="81259" y="15280"/>
                    </a:cubicBezTo>
                    <a:cubicBezTo>
                      <a:pt x="78897" y="16629"/>
                      <a:pt x="80314" y="10337"/>
                      <a:pt x="71811" y="13033"/>
                    </a:cubicBezTo>
                    <a:cubicBezTo>
                      <a:pt x="66614" y="13932"/>
                      <a:pt x="64251" y="6741"/>
                      <a:pt x="61417" y="11235"/>
                    </a:cubicBezTo>
                    <a:cubicBezTo>
                      <a:pt x="57165" y="17078"/>
                      <a:pt x="51496" y="12134"/>
                      <a:pt x="49606" y="23370"/>
                    </a:cubicBezTo>
                    <a:cubicBezTo>
                      <a:pt x="47244" y="34606"/>
                      <a:pt x="41102" y="31910"/>
                      <a:pt x="37322" y="34157"/>
                    </a:cubicBezTo>
                    <a:cubicBezTo>
                      <a:pt x="33070" y="35955"/>
                      <a:pt x="32125" y="41797"/>
                      <a:pt x="26456" y="44044"/>
                    </a:cubicBezTo>
                    <a:cubicBezTo>
                      <a:pt x="18425" y="47191"/>
                      <a:pt x="23149" y="39101"/>
                      <a:pt x="16535" y="41348"/>
                    </a:cubicBezTo>
                    <a:cubicBezTo>
                      <a:pt x="11338" y="42696"/>
                      <a:pt x="14173" y="39101"/>
                      <a:pt x="10866" y="38651"/>
                    </a:cubicBezTo>
                    <a:cubicBezTo>
                      <a:pt x="6614" y="58426"/>
                      <a:pt x="0" y="53483"/>
                      <a:pt x="1417" y="64269"/>
                    </a:cubicBezTo>
                    <a:cubicBezTo>
                      <a:pt x="3307" y="74606"/>
                      <a:pt x="6141" y="85393"/>
                      <a:pt x="5196" y="95280"/>
                    </a:cubicBezTo>
                    <a:cubicBezTo>
                      <a:pt x="4251" y="105168"/>
                      <a:pt x="17007" y="95280"/>
                      <a:pt x="17480" y="104269"/>
                    </a:cubicBezTo>
                    <a:cubicBezTo>
                      <a:pt x="17952" y="111910"/>
                      <a:pt x="8976" y="115505"/>
                      <a:pt x="6141" y="120000"/>
                    </a:cubicBezTo>
                    <a:cubicBezTo>
                      <a:pt x="68976" y="120000"/>
                      <a:pt x="68976" y="120000"/>
                      <a:pt x="68976" y="120000"/>
                    </a:cubicBezTo>
                    <a:cubicBezTo>
                      <a:pt x="69448" y="118651"/>
                      <a:pt x="69448" y="116404"/>
                      <a:pt x="69448" y="113707"/>
                    </a:cubicBezTo>
                    <a:cubicBezTo>
                      <a:pt x="68503" y="104269"/>
                      <a:pt x="81732" y="102471"/>
                      <a:pt x="88346" y="97078"/>
                    </a:cubicBezTo>
                    <a:cubicBezTo>
                      <a:pt x="94960" y="91235"/>
                      <a:pt x="99685" y="98876"/>
                      <a:pt x="102519" y="95280"/>
                    </a:cubicBezTo>
                    <a:cubicBezTo>
                      <a:pt x="104881" y="92134"/>
                      <a:pt x="102047" y="90337"/>
                      <a:pt x="104409" y="81348"/>
                    </a:cubicBezTo>
                    <a:cubicBezTo>
                      <a:pt x="107244" y="71011"/>
                      <a:pt x="120000" y="77303"/>
                      <a:pt x="113858" y="67415"/>
                    </a:cubicBezTo>
                    <a:cubicBezTo>
                      <a:pt x="108661" y="60224"/>
                      <a:pt x="113385" y="61573"/>
                      <a:pt x="118110" y="62022"/>
                    </a:cubicBezTo>
                    <a:cubicBezTo>
                      <a:pt x="118110" y="0"/>
                      <a:pt x="118110" y="0"/>
                      <a:pt x="118110" y="0"/>
                    </a:cubicBezTo>
                    <a:cubicBezTo>
                      <a:pt x="117637" y="1348"/>
                      <a:pt x="117165" y="2247"/>
                      <a:pt x="115748" y="314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5" name="Google Shape;915;p86"/>
              <p:cNvSpPr/>
              <p:nvPr/>
            </p:nvSpPr>
            <p:spPr>
              <a:xfrm>
                <a:off x="11752016" y="6280203"/>
                <a:ext cx="439800" cy="569400"/>
              </a:xfrm>
              <a:custGeom>
                <a:avLst/>
                <a:gdLst/>
                <a:ahLst/>
                <a:cxnLst/>
                <a:rect l="l" t="t" r="r" b="b"/>
                <a:pathLst>
                  <a:path w="120000" h="120000" extrusionOk="0">
                    <a:moveTo>
                      <a:pt x="115596" y="3609"/>
                    </a:moveTo>
                    <a:cubicBezTo>
                      <a:pt x="104587" y="2706"/>
                      <a:pt x="93577" y="0"/>
                      <a:pt x="105688" y="14436"/>
                    </a:cubicBezTo>
                    <a:cubicBezTo>
                      <a:pt x="120000" y="34285"/>
                      <a:pt x="90275" y="21654"/>
                      <a:pt x="83669" y="42406"/>
                    </a:cubicBezTo>
                    <a:cubicBezTo>
                      <a:pt x="78165" y="60451"/>
                      <a:pt x="84770" y="64060"/>
                      <a:pt x="79266" y="70375"/>
                    </a:cubicBezTo>
                    <a:cubicBezTo>
                      <a:pt x="72660" y="77593"/>
                      <a:pt x="61651" y="62255"/>
                      <a:pt x="46238" y="73984"/>
                    </a:cubicBezTo>
                    <a:cubicBezTo>
                      <a:pt x="30825" y="84812"/>
                      <a:pt x="0" y="88421"/>
                      <a:pt x="2201" y="107368"/>
                    </a:cubicBezTo>
                    <a:cubicBezTo>
                      <a:pt x="2201" y="112781"/>
                      <a:pt x="2201" y="117293"/>
                      <a:pt x="1100" y="120000"/>
                    </a:cubicBezTo>
                    <a:cubicBezTo>
                      <a:pt x="115596" y="120000"/>
                      <a:pt x="115596" y="120000"/>
                      <a:pt x="115596" y="120000"/>
                    </a:cubicBezTo>
                    <a:lnTo>
                      <a:pt x="115596" y="3609"/>
                    </a:ln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6" name="Google Shape;916;p86"/>
              <p:cNvSpPr/>
              <p:nvPr/>
            </p:nvSpPr>
            <p:spPr>
              <a:xfrm>
                <a:off x="7749697" y="5116804"/>
                <a:ext cx="1868400" cy="931800"/>
              </a:xfrm>
              <a:custGeom>
                <a:avLst/>
                <a:gdLst/>
                <a:ahLst/>
                <a:cxnLst/>
                <a:rect l="l" t="t" r="r" b="b"/>
                <a:pathLst>
                  <a:path w="120000" h="120000" extrusionOk="0">
                    <a:moveTo>
                      <a:pt x="119999" y="95229"/>
                    </a:moveTo>
                    <a:cubicBezTo>
                      <a:pt x="119999" y="95229"/>
                      <a:pt x="118704" y="94678"/>
                      <a:pt x="118444" y="95229"/>
                    </a:cubicBezTo>
                    <a:cubicBezTo>
                      <a:pt x="118185" y="96330"/>
                      <a:pt x="116371" y="98532"/>
                      <a:pt x="116371" y="98532"/>
                    </a:cubicBezTo>
                    <a:cubicBezTo>
                      <a:pt x="115593" y="96330"/>
                      <a:pt x="117408" y="93027"/>
                      <a:pt x="115593" y="92477"/>
                    </a:cubicBezTo>
                    <a:cubicBezTo>
                      <a:pt x="114298" y="91926"/>
                      <a:pt x="114298" y="95229"/>
                      <a:pt x="112224" y="94128"/>
                    </a:cubicBezTo>
                    <a:cubicBezTo>
                      <a:pt x="111447" y="93027"/>
                      <a:pt x="110410" y="91376"/>
                      <a:pt x="109373" y="91376"/>
                    </a:cubicBezTo>
                    <a:cubicBezTo>
                      <a:pt x="109114" y="91376"/>
                      <a:pt x="108855" y="91376"/>
                      <a:pt x="108596" y="91926"/>
                    </a:cubicBezTo>
                    <a:cubicBezTo>
                      <a:pt x="108596" y="91926"/>
                      <a:pt x="108336" y="92477"/>
                      <a:pt x="108077" y="92477"/>
                    </a:cubicBezTo>
                    <a:cubicBezTo>
                      <a:pt x="107818" y="92477"/>
                      <a:pt x="107818" y="91926"/>
                      <a:pt x="107559" y="91926"/>
                    </a:cubicBezTo>
                    <a:cubicBezTo>
                      <a:pt x="107300" y="91376"/>
                      <a:pt x="107300" y="91376"/>
                      <a:pt x="107041" y="91376"/>
                    </a:cubicBezTo>
                    <a:cubicBezTo>
                      <a:pt x="106781" y="91376"/>
                      <a:pt x="106781" y="91376"/>
                      <a:pt x="106781" y="91926"/>
                    </a:cubicBezTo>
                    <a:cubicBezTo>
                      <a:pt x="105745" y="94128"/>
                      <a:pt x="105745" y="95229"/>
                      <a:pt x="104190" y="96330"/>
                    </a:cubicBezTo>
                    <a:cubicBezTo>
                      <a:pt x="104449" y="95229"/>
                      <a:pt x="104449" y="94678"/>
                      <a:pt x="104190" y="94128"/>
                    </a:cubicBezTo>
                    <a:cubicBezTo>
                      <a:pt x="103930" y="93027"/>
                      <a:pt x="103671" y="91926"/>
                      <a:pt x="103412" y="92477"/>
                    </a:cubicBezTo>
                    <a:cubicBezTo>
                      <a:pt x="102116" y="94678"/>
                      <a:pt x="101339" y="95779"/>
                      <a:pt x="99524" y="96330"/>
                    </a:cubicBezTo>
                    <a:cubicBezTo>
                      <a:pt x="97710" y="96880"/>
                      <a:pt x="95896" y="95229"/>
                      <a:pt x="94341" y="95779"/>
                    </a:cubicBezTo>
                    <a:cubicBezTo>
                      <a:pt x="90453" y="97431"/>
                      <a:pt x="88380" y="103486"/>
                      <a:pt x="83974" y="104036"/>
                    </a:cubicBezTo>
                    <a:cubicBezTo>
                      <a:pt x="81123" y="104587"/>
                      <a:pt x="81123" y="101834"/>
                      <a:pt x="78790" y="100183"/>
                    </a:cubicBezTo>
                    <a:cubicBezTo>
                      <a:pt x="76976" y="98532"/>
                      <a:pt x="74643" y="104036"/>
                      <a:pt x="72829" y="104587"/>
                    </a:cubicBezTo>
                    <a:cubicBezTo>
                      <a:pt x="72311" y="105137"/>
                      <a:pt x="71533" y="103486"/>
                      <a:pt x="70755" y="104036"/>
                    </a:cubicBezTo>
                    <a:cubicBezTo>
                      <a:pt x="70755" y="104587"/>
                      <a:pt x="68164" y="100733"/>
                      <a:pt x="67904" y="101284"/>
                    </a:cubicBezTo>
                    <a:cubicBezTo>
                      <a:pt x="67386" y="102385"/>
                      <a:pt x="67127" y="107339"/>
                      <a:pt x="67386" y="108990"/>
                    </a:cubicBezTo>
                    <a:cubicBezTo>
                      <a:pt x="67386" y="109541"/>
                      <a:pt x="68423" y="111192"/>
                      <a:pt x="68164" y="112293"/>
                    </a:cubicBezTo>
                    <a:cubicBezTo>
                      <a:pt x="67904" y="112844"/>
                      <a:pt x="66349" y="111743"/>
                      <a:pt x="66090" y="112293"/>
                    </a:cubicBezTo>
                    <a:cubicBezTo>
                      <a:pt x="65831" y="112844"/>
                      <a:pt x="65053" y="118899"/>
                      <a:pt x="64794" y="119449"/>
                    </a:cubicBezTo>
                    <a:cubicBezTo>
                      <a:pt x="64276" y="120000"/>
                      <a:pt x="63758" y="117798"/>
                      <a:pt x="63239" y="117798"/>
                    </a:cubicBezTo>
                    <a:cubicBezTo>
                      <a:pt x="64017" y="115596"/>
                      <a:pt x="63239" y="113944"/>
                      <a:pt x="62462" y="111743"/>
                    </a:cubicBezTo>
                    <a:cubicBezTo>
                      <a:pt x="61684" y="109541"/>
                      <a:pt x="65313" y="107339"/>
                      <a:pt x="64794" y="102385"/>
                    </a:cubicBezTo>
                    <a:cubicBezTo>
                      <a:pt x="64535" y="97981"/>
                      <a:pt x="64276" y="98532"/>
                      <a:pt x="60907" y="104587"/>
                    </a:cubicBezTo>
                    <a:cubicBezTo>
                      <a:pt x="57537" y="111192"/>
                      <a:pt x="57796" y="94128"/>
                      <a:pt x="52354" y="107339"/>
                    </a:cubicBezTo>
                    <a:cubicBezTo>
                      <a:pt x="48725" y="116697"/>
                      <a:pt x="48207" y="112293"/>
                      <a:pt x="44319" y="115596"/>
                    </a:cubicBezTo>
                    <a:cubicBezTo>
                      <a:pt x="40691" y="118899"/>
                      <a:pt x="41209" y="107889"/>
                      <a:pt x="33693" y="101834"/>
                    </a:cubicBezTo>
                    <a:cubicBezTo>
                      <a:pt x="26436" y="96330"/>
                      <a:pt x="29805" y="107889"/>
                      <a:pt x="28509" y="111192"/>
                    </a:cubicBezTo>
                    <a:cubicBezTo>
                      <a:pt x="26954" y="113944"/>
                      <a:pt x="27473" y="107889"/>
                      <a:pt x="24622" y="113394"/>
                    </a:cubicBezTo>
                    <a:cubicBezTo>
                      <a:pt x="23326" y="116146"/>
                      <a:pt x="20475" y="112293"/>
                      <a:pt x="19438" y="106238"/>
                    </a:cubicBezTo>
                    <a:cubicBezTo>
                      <a:pt x="18401" y="99633"/>
                      <a:pt x="18142" y="107339"/>
                      <a:pt x="16328" y="102935"/>
                    </a:cubicBezTo>
                    <a:cubicBezTo>
                      <a:pt x="14773" y="98532"/>
                      <a:pt x="12699" y="108440"/>
                      <a:pt x="12699" y="104587"/>
                    </a:cubicBezTo>
                    <a:cubicBezTo>
                      <a:pt x="12699" y="100733"/>
                      <a:pt x="9071" y="106788"/>
                      <a:pt x="8293" y="104036"/>
                    </a:cubicBezTo>
                    <a:cubicBezTo>
                      <a:pt x="7516" y="100733"/>
                      <a:pt x="11663" y="103486"/>
                      <a:pt x="12958" y="99633"/>
                    </a:cubicBezTo>
                    <a:cubicBezTo>
                      <a:pt x="14254" y="95779"/>
                      <a:pt x="8293" y="100733"/>
                      <a:pt x="7516" y="97431"/>
                    </a:cubicBezTo>
                    <a:cubicBezTo>
                      <a:pt x="6479" y="93577"/>
                      <a:pt x="9848" y="97981"/>
                      <a:pt x="9071" y="94128"/>
                    </a:cubicBezTo>
                    <a:cubicBezTo>
                      <a:pt x="8552" y="90275"/>
                      <a:pt x="6997" y="93577"/>
                      <a:pt x="7516" y="89724"/>
                    </a:cubicBezTo>
                    <a:cubicBezTo>
                      <a:pt x="7775" y="86422"/>
                      <a:pt x="5961" y="87522"/>
                      <a:pt x="7516" y="83119"/>
                    </a:cubicBezTo>
                    <a:cubicBezTo>
                      <a:pt x="8812" y="78165"/>
                      <a:pt x="5961" y="81467"/>
                      <a:pt x="5183" y="78165"/>
                    </a:cubicBezTo>
                    <a:cubicBezTo>
                      <a:pt x="4146" y="74862"/>
                      <a:pt x="4146" y="79266"/>
                      <a:pt x="2591" y="76513"/>
                    </a:cubicBezTo>
                    <a:cubicBezTo>
                      <a:pt x="1036" y="73761"/>
                      <a:pt x="2332" y="63853"/>
                      <a:pt x="3369" y="70458"/>
                    </a:cubicBezTo>
                    <a:cubicBezTo>
                      <a:pt x="4406" y="76513"/>
                      <a:pt x="7775" y="72110"/>
                      <a:pt x="4665" y="69357"/>
                    </a:cubicBezTo>
                    <a:cubicBezTo>
                      <a:pt x="2332" y="67155"/>
                      <a:pt x="7516" y="63853"/>
                      <a:pt x="5442" y="63302"/>
                    </a:cubicBezTo>
                    <a:cubicBezTo>
                      <a:pt x="3369" y="62752"/>
                      <a:pt x="6220" y="60000"/>
                      <a:pt x="4406" y="57247"/>
                    </a:cubicBezTo>
                    <a:cubicBezTo>
                      <a:pt x="2850" y="54495"/>
                      <a:pt x="7516" y="48990"/>
                      <a:pt x="3887" y="51192"/>
                    </a:cubicBezTo>
                    <a:cubicBezTo>
                      <a:pt x="0" y="53944"/>
                      <a:pt x="0" y="53394"/>
                      <a:pt x="518" y="47339"/>
                    </a:cubicBezTo>
                    <a:cubicBezTo>
                      <a:pt x="1036" y="41284"/>
                      <a:pt x="1036" y="45137"/>
                      <a:pt x="2332" y="40733"/>
                    </a:cubicBezTo>
                    <a:cubicBezTo>
                      <a:pt x="4924" y="33027"/>
                      <a:pt x="7775" y="33577"/>
                      <a:pt x="8293" y="36330"/>
                    </a:cubicBezTo>
                    <a:cubicBezTo>
                      <a:pt x="9071" y="39082"/>
                      <a:pt x="11403" y="37431"/>
                      <a:pt x="10367" y="35229"/>
                    </a:cubicBezTo>
                    <a:cubicBezTo>
                      <a:pt x="9330" y="33027"/>
                      <a:pt x="13218" y="31376"/>
                      <a:pt x="12699" y="34128"/>
                    </a:cubicBezTo>
                    <a:cubicBezTo>
                      <a:pt x="12181" y="37431"/>
                      <a:pt x="18660" y="37431"/>
                      <a:pt x="19179" y="35779"/>
                    </a:cubicBezTo>
                    <a:cubicBezTo>
                      <a:pt x="20475" y="33027"/>
                      <a:pt x="13736" y="33577"/>
                      <a:pt x="20993" y="30825"/>
                    </a:cubicBezTo>
                    <a:cubicBezTo>
                      <a:pt x="26695" y="28623"/>
                      <a:pt x="21771" y="30275"/>
                      <a:pt x="20734" y="27522"/>
                    </a:cubicBezTo>
                    <a:cubicBezTo>
                      <a:pt x="19956" y="24770"/>
                      <a:pt x="18660" y="26422"/>
                      <a:pt x="19438" y="23119"/>
                    </a:cubicBezTo>
                    <a:cubicBezTo>
                      <a:pt x="20215" y="20366"/>
                      <a:pt x="20215" y="19266"/>
                      <a:pt x="23066" y="20917"/>
                    </a:cubicBezTo>
                    <a:cubicBezTo>
                      <a:pt x="26177" y="22568"/>
                      <a:pt x="26436" y="18715"/>
                      <a:pt x="29287" y="21467"/>
                    </a:cubicBezTo>
                    <a:cubicBezTo>
                      <a:pt x="32138" y="24220"/>
                      <a:pt x="33693" y="22568"/>
                      <a:pt x="34211" y="20366"/>
                    </a:cubicBezTo>
                    <a:cubicBezTo>
                      <a:pt x="34730" y="17614"/>
                      <a:pt x="37580" y="11559"/>
                      <a:pt x="44319" y="7155"/>
                    </a:cubicBezTo>
                    <a:cubicBezTo>
                      <a:pt x="50799" y="2201"/>
                      <a:pt x="53390" y="9357"/>
                      <a:pt x="56760" y="4954"/>
                    </a:cubicBezTo>
                    <a:cubicBezTo>
                      <a:pt x="59870" y="0"/>
                      <a:pt x="56241" y="14311"/>
                      <a:pt x="61425" y="11009"/>
                    </a:cubicBezTo>
                    <a:cubicBezTo>
                      <a:pt x="66609" y="7706"/>
                      <a:pt x="64017" y="20917"/>
                      <a:pt x="67386" y="18715"/>
                    </a:cubicBezTo>
                    <a:cubicBezTo>
                      <a:pt x="70496" y="15963"/>
                      <a:pt x="68164" y="18165"/>
                      <a:pt x="71792" y="22018"/>
                    </a:cubicBezTo>
                    <a:cubicBezTo>
                      <a:pt x="75421" y="25871"/>
                      <a:pt x="73088" y="17614"/>
                      <a:pt x="75939" y="24220"/>
                    </a:cubicBezTo>
                    <a:cubicBezTo>
                      <a:pt x="79049" y="30825"/>
                      <a:pt x="83714" y="17064"/>
                      <a:pt x="87343" y="23669"/>
                    </a:cubicBezTo>
                    <a:cubicBezTo>
                      <a:pt x="90971" y="29724"/>
                      <a:pt x="98228" y="16513"/>
                      <a:pt x="99006" y="14862"/>
                    </a:cubicBezTo>
                    <a:cubicBezTo>
                      <a:pt x="101339" y="17064"/>
                      <a:pt x="100043" y="15412"/>
                      <a:pt x="101598" y="14862"/>
                    </a:cubicBezTo>
                    <a:cubicBezTo>
                      <a:pt x="102375" y="14311"/>
                      <a:pt x="104708" y="17064"/>
                      <a:pt x="105226" y="15963"/>
                    </a:cubicBezTo>
                    <a:cubicBezTo>
                      <a:pt x="105226" y="15963"/>
                      <a:pt x="105745" y="13211"/>
                      <a:pt x="105745" y="13211"/>
                    </a:cubicBezTo>
                    <a:cubicBezTo>
                      <a:pt x="106263" y="11559"/>
                      <a:pt x="106781" y="13211"/>
                      <a:pt x="109114" y="17614"/>
                    </a:cubicBezTo>
                    <a:cubicBezTo>
                      <a:pt x="109114" y="18165"/>
                      <a:pt x="109632" y="18165"/>
                      <a:pt x="109632" y="18715"/>
                    </a:cubicBezTo>
                    <a:cubicBezTo>
                      <a:pt x="109632" y="19266"/>
                      <a:pt x="109632" y="20366"/>
                      <a:pt x="109892" y="20917"/>
                    </a:cubicBezTo>
                    <a:cubicBezTo>
                      <a:pt x="110410" y="22018"/>
                      <a:pt x="110669" y="19266"/>
                      <a:pt x="111447" y="21467"/>
                    </a:cubicBezTo>
                    <a:cubicBezTo>
                      <a:pt x="111447" y="21467"/>
                      <a:pt x="111447" y="22018"/>
                      <a:pt x="111447" y="22018"/>
                    </a:cubicBezTo>
                    <a:cubicBezTo>
                      <a:pt x="111447" y="22018"/>
                      <a:pt x="111447" y="22568"/>
                      <a:pt x="111447" y="22568"/>
                    </a:cubicBezTo>
                    <a:cubicBezTo>
                      <a:pt x="111447" y="22568"/>
                      <a:pt x="111187" y="23119"/>
                      <a:pt x="111447" y="23119"/>
                    </a:cubicBezTo>
                    <a:cubicBezTo>
                      <a:pt x="111965" y="25321"/>
                      <a:pt x="113520" y="26972"/>
                      <a:pt x="113261" y="30275"/>
                    </a:cubicBezTo>
                    <a:cubicBezTo>
                      <a:pt x="113002" y="32477"/>
                      <a:pt x="112224" y="34128"/>
                      <a:pt x="112224" y="36880"/>
                    </a:cubicBezTo>
                    <a:cubicBezTo>
                      <a:pt x="112224" y="37431"/>
                      <a:pt x="113002" y="39082"/>
                      <a:pt x="113002" y="39633"/>
                    </a:cubicBezTo>
                    <a:cubicBezTo>
                      <a:pt x="113002" y="40183"/>
                      <a:pt x="112483" y="40733"/>
                      <a:pt x="112483" y="40733"/>
                    </a:cubicBezTo>
                    <a:cubicBezTo>
                      <a:pt x="114557" y="43486"/>
                      <a:pt x="116630" y="40733"/>
                      <a:pt x="118185" y="44587"/>
                    </a:cubicBezTo>
                    <a:cubicBezTo>
                      <a:pt x="118704" y="45688"/>
                      <a:pt x="119222" y="47339"/>
                      <a:pt x="119740" y="48440"/>
                    </a:cubicBezTo>
                    <a:cubicBezTo>
                      <a:pt x="119740" y="48990"/>
                      <a:pt x="119481" y="48440"/>
                      <a:pt x="119222" y="48440"/>
                    </a:cubicBezTo>
                    <a:cubicBezTo>
                      <a:pt x="117149" y="44587"/>
                      <a:pt x="118185" y="50642"/>
                      <a:pt x="117408" y="53394"/>
                    </a:cubicBezTo>
                    <a:cubicBezTo>
                      <a:pt x="116889" y="55045"/>
                      <a:pt x="115075" y="52844"/>
                      <a:pt x="115075" y="54495"/>
                    </a:cubicBezTo>
                    <a:cubicBezTo>
                      <a:pt x="115075" y="56146"/>
                      <a:pt x="116112" y="57247"/>
                      <a:pt x="116112" y="58899"/>
                    </a:cubicBezTo>
                    <a:cubicBezTo>
                      <a:pt x="115853" y="61651"/>
                      <a:pt x="115853" y="61651"/>
                      <a:pt x="115853" y="61651"/>
                    </a:cubicBezTo>
                    <a:cubicBezTo>
                      <a:pt x="115853" y="63302"/>
                      <a:pt x="116630" y="63302"/>
                      <a:pt x="116630" y="64954"/>
                    </a:cubicBezTo>
                    <a:cubicBezTo>
                      <a:pt x="116630" y="67155"/>
                      <a:pt x="116371" y="69908"/>
                      <a:pt x="116630" y="72110"/>
                    </a:cubicBezTo>
                    <a:cubicBezTo>
                      <a:pt x="116889" y="73761"/>
                      <a:pt x="117926" y="71559"/>
                      <a:pt x="117926" y="73761"/>
                    </a:cubicBezTo>
                    <a:cubicBezTo>
                      <a:pt x="117926" y="76513"/>
                      <a:pt x="116112" y="79266"/>
                      <a:pt x="116112" y="81467"/>
                    </a:cubicBezTo>
                    <a:cubicBezTo>
                      <a:pt x="116112" y="82018"/>
                      <a:pt x="118963" y="83669"/>
                      <a:pt x="118704" y="84770"/>
                    </a:cubicBezTo>
                    <a:cubicBezTo>
                      <a:pt x="118185" y="91926"/>
                      <a:pt x="119481" y="89724"/>
                      <a:pt x="119999" y="9522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7" name="Google Shape;917;p86"/>
              <p:cNvSpPr/>
              <p:nvPr/>
            </p:nvSpPr>
            <p:spPr>
              <a:xfrm>
                <a:off x="8837854" y="6558485"/>
                <a:ext cx="654900" cy="290700"/>
              </a:xfrm>
              <a:custGeom>
                <a:avLst/>
                <a:gdLst/>
                <a:ahLst/>
                <a:cxnLst/>
                <a:rect l="l" t="t" r="r" b="b"/>
                <a:pathLst>
                  <a:path w="120000" h="120000" extrusionOk="0">
                    <a:moveTo>
                      <a:pt x="111111" y="97058"/>
                    </a:moveTo>
                    <a:cubicBezTo>
                      <a:pt x="105185" y="84705"/>
                      <a:pt x="99259" y="68823"/>
                      <a:pt x="93333" y="58235"/>
                    </a:cubicBezTo>
                    <a:cubicBezTo>
                      <a:pt x="89629" y="52941"/>
                      <a:pt x="85185" y="49411"/>
                      <a:pt x="81481" y="44117"/>
                    </a:cubicBezTo>
                    <a:cubicBezTo>
                      <a:pt x="74814" y="35294"/>
                      <a:pt x="69629" y="17647"/>
                      <a:pt x="62222" y="10588"/>
                    </a:cubicBezTo>
                    <a:cubicBezTo>
                      <a:pt x="56296" y="3529"/>
                      <a:pt x="47407" y="3529"/>
                      <a:pt x="40740" y="0"/>
                    </a:cubicBezTo>
                    <a:cubicBezTo>
                      <a:pt x="35555" y="14117"/>
                      <a:pt x="15555" y="24705"/>
                      <a:pt x="9629" y="28235"/>
                    </a:cubicBezTo>
                    <a:cubicBezTo>
                      <a:pt x="8888" y="30000"/>
                      <a:pt x="0" y="35294"/>
                      <a:pt x="0" y="37058"/>
                    </a:cubicBezTo>
                    <a:cubicBezTo>
                      <a:pt x="0" y="40588"/>
                      <a:pt x="18518" y="86470"/>
                      <a:pt x="18518" y="93529"/>
                    </a:cubicBezTo>
                    <a:cubicBezTo>
                      <a:pt x="18518" y="95294"/>
                      <a:pt x="13333" y="100588"/>
                      <a:pt x="12592" y="102352"/>
                    </a:cubicBezTo>
                    <a:cubicBezTo>
                      <a:pt x="11111" y="107647"/>
                      <a:pt x="11111" y="114705"/>
                      <a:pt x="9629" y="120000"/>
                    </a:cubicBezTo>
                    <a:cubicBezTo>
                      <a:pt x="120000" y="120000"/>
                      <a:pt x="120000" y="120000"/>
                      <a:pt x="120000" y="120000"/>
                    </a:cubicBezTo>
                    <a:cubicBezTo>
                      <a:pt x="116296" y="109411"/>
                      <a:pt x="112592" y="100588"/>
                      <a:pt x="111111" y="970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8" name="Google Shape;918;p86"/>
              <p:cNvSpPr/>
              <p:nvPr/>
            </p:nvSpPr>
            <p:spPr>
              <a:xfrm>
                <a:off x="9854934" y="6836767"/>
                <a:ext cx="61200" cy="12300"/>
              </a:xfrm>
              <a:custGeom>
                <a:avLst/>
                <a:gdLst/>
                <a:ahLst/>
                <a:cxnLst/>
                <a:rect l="l" t="t" r="r" b="b"/>
                <a:pathLst>
                  <a:path w="120000" h="120000" extrusionOk="0">
                    <a:moveTo>
                      <a:pt x="0" y="120000"/>
                    </a:moveTo>
                    <a:cubicBezTo>
                      <a:pt x="120000" y="120000"/>
                      <a:pt x="120000" y="120000"/>
                      <a:pt x="120000" y="120000"/>
                    </a:cubicBezTo>
                    <a:cubicBezTo>
                      <a:pt x="80000" y="40000"/>
                      <a:pt x="32000" y="0"/>
                      <a:pt x="0" y="1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9" name="Google Shape;919;p86"/>
              <p:cNvSpPr/>
              <p:nvPr/>
            </p:nvSpPr>
            <p:spPr>
              <a:xfrm>
                <a:off x="6111539" y="6422037"/>
                <a:ext cx="1556700" cy="427500"/>
              </a:xfrm>
              <a:custGeom>
                <a:avLst/>
                <a:gdLst/>
                <a:ahLst/>
                <a:cxnLst/>
                <a:rect l="l" t="t" r="r" b="b"/>
                <a:pathLst>
                  <a:path w="120000" h="120000" extrusionOk="0">
                    <a:moveTo>
                      <a:pt x="117512" y="106800"/>
                    </a:moveTo>
                    <a:cubicBezTo>
                      <a:pt x="120000" y="88800"/>
                      <a:pt x="115647" y="78000"/>
                      <a:pt x="119689" y="62400"/>
                    </a:cubicBezTo>
                    <a:cubicBezTo>
                      <a:pt x="119689" y="62400"/>
                      <a:pt x="119689" y="62400"/>
                      <a:pt x="119378" y="61200"/>
                    </a:cubicBezTo>
                    <a:cubicBezTo>
                      <a:pt x="118756" y="55200"/>
                      <a:pt x="119689" y="42000"/>
                      <a:pt x="114715" y="43200"/>
                    </a:cubicBezTo>
                    <a:cubicBezTo>
                      <a:pt x="109740" y="45600"/>
                      <a:pt x="111917" y="40800"/>
                      <a:pt x="107564" y="39600"/>
                    </a:cubicBezTo>
                    <a:cubicBezTo>
                      <a:pt x="103212" y="37200"/>
                      <a:pt x="107253" y="26400"/>
                      <a:pt x="99481" y="13200"/>
                    </a:cubicBezTo>
                    <a:cubicBezTo>
                      <a:pt x="94507" y="4800"/>
                      <a:pt x="92953" y="7200"/>
                      <a:pt x="91088" y="13200"/>
                    </a:cubicBezTo>
                    <a:cubicBezTo>
                      <a:pt x="89222" y="19200"/>
                      <a:pt x="87668" y="6000"/>
                      <a:pt x="81139" y="36000"/>
                    </a:cubicBezTo>
                    <a:cubicBezTo>
                      <a:pt x="77098" y="54000"/>
                      <a:pt x="83005" y="75600"/>
                      <a:pt x="79274" y="94800"/>
                    </a:cubicBezTo>
                    <a:cubicBezTo>
                      <a:pt x="75544" y="114000"/>
                      <a:pt x="71813" y="115200"/>
                      <a:pt x="69015" y="100800"/>
                    </a:cubicBezTo>
                    <a:cubicBezTo>
                      <a:pt x="66217" y="86400"/>
                      <a:pt x="59689" y="76800"/>
                      <a:pt x="54404" y="75600"/>
                    </a:cubicBezTo>
                    <a:cubicBezTo>
                      <a:pt x="49430" y="73200"/>
                      <a:pt x="46321" y="73200"/>
                      <a:pt x="45077" y="45600"/>
                    </a:cubicBezTo>
                    <a:cubicBezTo>
                      <a:pt x="44145" y="18000"/>
                      <a:pt x="38860" y="28800"/>
                      <a:pt x="36994" y="21600"/>
                    </a:cubicBezTo>
                    <a:cubicBezTo>
                      <a:pt x="34818" y="14400"/>
                      <a:pt x="28911" y="7200"/>
                      <a:pt x="25492" y="12000"/>
                    </a:cubicBezTo>
                    <a:cubicBezTo>
                      <a:pt x="22383" y="15600"/>
                      <a:pt x="17720" y="4800"/>
                      <a:pt x="15544" y="0"/>
                    </a:cubicBezTo>
                    <a:cubicBezTo>
                      <a:pt x="12746" y="21600"/>
                      <a:pt x="17409" y="25200"/>
                      <a:pt x="14300" y="30000"/>
                    </a:cubicBezTo>
                    <a:cubicBezTo>
                      <a:pt x="11191" y="34800"/>
                      <a:pt x="9326" y="42000"/>
                      <a:pt x="5284" y="55200"/>
                    </a:cubicBezTo>
                    <a:cubicBezTo>
                      <a:pt x="1243" y="68400"/>
                      <a:pt x="10569" y="88800"/>
                      <a:pt x="0" y="111600"/>
                    </a:cubicBezTo>
                    <a:cubicBezTo>
                      <a:pt x="310" y="114000"/>
                      <a:pt x="310" y="117600"/>
                      <a:pt x="621" y="120000"/>
                    </a:cubicBezTo>
                    <a:cubicBezTo>
                      <a:pt x="116269" y="120000"/>
                      <a:pt x="116269" y="120000"/>
                      <a:pt x="116269" y="120000"/>
                    </a:cubicBezTo>
                    <a:cubicBezTo>
                      <a:pt x="116269" y="116400"/>
                      <a:pt x="116580" y="111600"/>
                      <a:pt x="117512" y="106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0" name="Google Shape;920;p86"/>
              <p:cNvSpPr/>
              <p:nvPr/>
            </p:nvSpPr>
            <p:spPr>
              <a:xfrm>
                <a:off x="8358930" y="6057577"/>
                <a:ext cx="236700" cy="167100"/>
              </a:xfrm>
              <a:custGeom>
                <a:avLst/>
                <a:gdLst/>
                <a:ahLst/>
                <a:cxnLst/>
                <a:rect l="l" t="t" r="r" b="b"/>
                <a:pathLst>
                  <a:path w="120000" h="120000" extrusionOk="0">
                    <a:moveTo>
                      <a:pt x="109830" y="9230"/>
                    </a:moveTo>
                    <a:cubicBezTo>
                      <a:pt x="101694" y="18461"/>
                      <a:pt x="79322" y="49230"/>
                      <a:pt x="52881" y="40000"/>
                    </a:cubicBezTo>
                    <a:cubicBezTo>
                      <a:pt x="24406" y="27692"/>
                      <a:pt x="44745" y="61538"/>
                      <a:pt x="28474" y="58461"/>
                    </a:cubicBezTo>
                    <a:cubicBezTo>
                      <a:pt x="14237" y="52307"/>
                      <a:pt x="16271" y="73846"/>
                      <a:pt x="8135" y="67692"/>
                    </a:cubicBezTo>
                    <a:cubicBezTo>
                      <a:pt x="0" y="64615"/>
                      <a:pt x="4067" y="70769"/>
                      <a:pt x="10169" y="95384"/>
                    </a:cubicBezTo>
                    <a:cubicBezTo>
                      <a:pt x="10169" y="104615"/>
                      <a:pt x="18305" y="110769"/>
                      <a:pt x="28474" y="110769"/>
                    </a:cubicBezTo>
                    <a:cubicBezTo>
                      <a:pt x="38644" y="107692"/>
                      <a:pt x="42711" y="120000"/>
                      <a:pt x="42711" y="110769"/>
                    </a:cubicBezTo>
                    <a:cubicBezTo>
                      <a:pt x="44745" y="101538"/>
                      <a:pt x="65084" y="107692"/>
                      <a:pt x="71186" y="86153"/>
                    </a:cubicBezTo>
                    <a:cubicBezTo>
                      <a:pt x="79322" y="67692"/>
                      <a:pt x="103728" y="83076"/>
                      <a:pt x="91525" y="64615"/>
                    </a:cubicBezTo>
                    <a:cubicBezTo>
                      <a:pt x="81355" y="49230"/>
                      <a:pt x="89491" y="46153"/>
                      <a:pt x="103728" y="27692"/>
                    </a:cubicBezTo>
                    <a:cubicBezTo>
                      <a:pt x="120000" y="6153"/>
                      <a:pt x="117966" y="0"/>
                      <a:pt x="109830" y="923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1" name="Google Shape;921;p86"/>
              <p:cNvSpPr/>
              <p:nvPr/>
            </p:nvSpPr>
            <p:spPr>
              <a:xfrm>
                <a:off x="4632835" y="5847520"/>
                <a:ext cx="1496100" cy="1002000"/>
              </a:xfrm>
              <a:custGeom>
                <a:avLst/>
                <a:gdLst/>
                <a:ahLst/>
                <a:cxnLst/>
                <a:rect l="l" t="t" r="r" b="b"/>
                <a:pathLst>
                  <a:path w="120000" h="120000" extrusionOk="0">
                    <a:moveTo>
                      <a:pt x="109002" y="74871"/>
                    </a:moveTo>
                    <a:cubicBezTo>
                      <a:pt x="108032" y="69230"/>
                      <a:pt x="102533" y="60000"/>
                      <a:pt x="102857" y="54871"/>
                    </a:cubicBezTo>
                    <a:cubicBezTo>
                      <a:pt x="103180" y="49743"/>
                      <a:pt x="109002" y="45128"/>
                      <a:pt x="109002" y="42051"/>
                    </a:cubicBezTo>
                    <a:cubicBezTo>
                      <a:pt x="108679" y="33846"/>
                      <a:pt x="111590" y="39487"/>
                      <a:pt x="109326" y="27179"/>
                    </a:cubicBezTo>
                    <a:cubicBezTo>
                      <a:pt x="107708" y="19487"/>
                      <a:pt x="110619" y="14871"/>
                      <a:pt x="108679" y="12820"/>
                    </a:cubicBezTo>
                    <a:cubicBezTo>
                      <a:pt x="106738" y="10769"/>
                      <a:pt x="111266" y="9230"/>
                      <a:pt x="111913" y="5128"/>
                    </a:cubicBezTo>
                    <a:cubicBezTo>
                      <a:pt x="110619" y="5128"/>
                      <a:pt x="108679" y="4102"/>
                      <a:pt x="107061" y="6153"/>
                    </a:cubicBezTo>
                    <a:cubicBezTo>
                      <a:pt x="104797" y="8205"/>
                      <a:pt x="105768" y="4615"/>
                      <a:pt x="102857" y="2564"/>
                    </a:cubicBezTo>
                    <a:cubicBezTo>
                      <a:pt x="99946" y="0"/>
                      <a:pt x="101239" y="7179"/>
                      <a:pt x="97035" y="4102"/>
                    </a:cubicBezTo>
                    <a:cubicBezTo>
                      <a:pt x="92830" y="1025"/>
                      <a:pt x="94447" y="4615"/>
                      <a:pt x="90242" y="6153"/>
                    </a:cubicBezTo>
                    <a:cubicBezTo>
                      <a:pt x="86037" y="7692"/>
                      <a:pt x="86361" y="12307"/>
                      <a:pt x="83773" y="8205"/>
                    </a:cubicBezTo>
                    <a:cubicBezTo>
                      <a:pt x="82156" y="5128"/>
                      <a:pt x="76657" y="4102"/>
                      <a:pt x="72776" y="6153"/>
                    </a:cubicBezTo>
                    <a:cubicBezTo>
                      <a:pt x="68894" y="8717"/>
                      <a:pt x="66630" y="4615"/>
                      <a:pt x="65336" y="8205"/>
                    </a:cubicBezTo>
                    <a:cubicBezTo>
                      <a:pt x="64043" y="11794"/>
                      <a:pt x="62749" y="10256"/>
                      <a:pt x="57250" y="11282"/>
                    </a:cubicBezTo>
                    <a:cubicBezTo>
                      <a:pt x="51428" y="11794"/>
                      <a:pt x="44636" y="15897"/>
                      <a:pt x="43342" y="22051"/>
                    </a:cubicBezTo>
                    <a:cubicBezTo>
                      <a:pt x="42048" y="28717"/>
                      <a:pt x="40431" y="21025"/>
                      <a:pt x="38814" y="24615"/>
                    </a:cubicBezTo>
                    <a:cubicBezTo>
                      <a:pt x="36873" y="27692"/>
                      <a:pt x="36226" y="22564"/>
                      <a:pt x="33638" y="27692"/>
                    </a:cubicBezTo>
                    <a:cubicBezTo>
                      <a:pt x="32021" y="31794"/>
                      <a:pt x="28787" y="37435"/>
                      <a:pt x="25552" y="35897"/>
                    </a:cubicBezTo>
                    <a:cubicBezTo>
                      <a:pt x="32345" y="41025"/>
                      <a:pt x="27816" y="73333"/>
                      <a:pt x="33315" y="76923"/>
                    </a:cubicBezTo>
                    <a:cubicBezTo>
                      <a:pt x="36226" y="78461"/>
                      <a:pt x="33638" y="80000"/>
                      <a:pt x="33315" y="84102"/>
                    </a:cubicBezTo>
                    <a:cubicBezTo>
                      <a:pt x="32991" y="88205"/>
                      <a:pt x="22318" y="82564"/>
                      <a:pt x="19407" y="88717"/>
                    </a:cubicBezTo>
                    <a:cubicBezTo>
                      <a:pt x="16172" y="95384"/>
                      <a:pt x="9703" y="89230"/>
                      <a:pt x="12291" y="96410"/>
                    </a:cubicBezTo>
                    <a:cubicBezTo>
                      <a:pt x="14555" y="103589"/>
                      <a:pt x="16495" y="104615"/>
                      <a:pt x="10026" y="108205"/>
                    </a:cubicBezTo>
                    <a:cubicBezTo>
                      <a:pt x="3557" y="112307"/>
                      <a:pt x="3557" y="111794"/>
                      <a:pt x="1293" y="118461"/>
                    </a:cubicBezTo>
                    <a:cubicBezTo>
                      <a:pt x="1293" y="118974"/>
                      <a:pt x="646" y="119487"/>
                      <a:pt x="0" y="120000"/>
                    </a:cubicBezTo>
                    <a:cubicBezTo>
                      <a:pt x="119999" y="120000"/>
                      <a:pt x="119999" y="120000"/>
                      <a:pt x="119999" y="120000"/>
                    </a:cubicBezTo>
                    <a:cubicBezTo>
                      <a:pt x="119676" y="118974"/>
                      <a:pt x="119676" y="117435"/>
                      <a:pt x="119353" y="116410"/>
                    </a:cubicBezTo>
                    <a:cubicBezTo>
                      <a:pt x="116765" y="72820"/>
                      <a:pt x="111590" y="88205"/>
                      <a:pt x="109002" y="7487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2" name="Google Shape;922;p86"/>
              <p:cNvSpPr/>
              <p:nvPr/>
            </p:nvSpPr>
            <p:spPr>
              <a:xfrm>
                <a:off x="5901693" y="5813407"/>
                <a:ext cx="434700" cy="1007400"/>
              </a:xfrm>
              <a:custGeom>
                <a:avLst/>
                <a:gdLst/>
                <a:ahLst/>
                <a:cxnLst/>
                <a:rect l="l" t="t" r="r" b="b"/>
                <a:pathLst>
                  <a:path w="120000" h="120000" extrusionOk="0">
                    <a:moveTo>
                      <a:pt x="101111" y="66382"/>
                    </a:moveTo>
                    <a:cubicBezTo>
                      <a:pt x="100000" y="61787"/>
                      <a:pt x="96666" y="65361"/>
                      <a:pt x="91111" y="64340"/>
                    </a:cubicBezTo>
                    <a:cubicBezTo>
                      <a:pt x="86666" y="62808"/>
                      <a:pt x="74444" y="64851"/>
                      <a:pt x="71111" y="57191"/>
                    </a:cubicBezTo>
                    <a:cubicBezTo>
                      <a:pt x="68888" y="53106"/>
                      <a:pt x="108888" y="40851"/>
                      <a:pt x="100000" y="36765"/>
                    </a:cubicBezTo>
                    <a:cubicBezTo>
                      <a:pt x="94444" y="33191"/>
                      <a:pt x="104444" y="31659"/>
                      <a:pt x="90000" y="27574"/>
                    </a:cubicBezTo>
                    <a:cubicBezTo>
                      <a:pt x="80000" y="25531"/>
                      <a:pt x="77777" y="19404"/>
                      <a:pt x="85555" y="17361"/>
                    </a:cubicBezTo>
                    <a:cubicBezTo>
                      <a:pt x="93333" y="15829"/>
                      <a:pt x="104444" y="10723"/>
                      <a:pt x="100000" y="7148"/>
                    </a:cubicBezTo>
                    <a:cubicBezTo>
                      <a:pt x="95555" y="4085"/>
                      <a:pt x="84444" y="13276"/>
                      <a:pt x="80000" y="12255"/>
                    </a:cubicBezTo>
                    <a:cubicBezTo>
                      <a:pt x="75555" y="11234"/>
                      <a:pt x="81111" y="4595"/>
                      <a:pt x="70000" y="3063"/>
                    </a:cubicBezTo>
                    <a:cubicBezTo>
                      <a:pt x="48888" y="0"/>
                      <a:pt x="40000" y="7659"/>
                      <a:pt x="36666" y="8680"/>
                    </a:cubicBezTo>
                    <a:cubicBezTo>
                      <a:pt x="35555" y="9191"/>
                      <a:pt x="33333" y="9191"/>
                      <a:pt x="32222" y="9191"/>
                    </a:cubicBezTo>
                    <a:cubicBezTo>
                      <a:pt x="30000" y="13276"/>
                      <a:pt x="14444" y="14808"/>
                      <a:pt x="21111" y="16851"/>
                    </a:cubicBezTo>
                    <a:cubicBezTo>
                      <a:pt x="27777" y="18893"/>
                      <a:pt x="17777" y="23489"/>
                      <a:pt x="23333" y="31148"/>
                    </a:cubicBezTo>
                    <a:cubicBezTo>
                      <a:pt x="31111" y="43404"/>
                      <a:pt x="21111" y="37787"/>
                      <a:pt x="22222" y="45957"/>
                    </a:cubicBezTo>
                    <a:cubicBezTo>
                      <a:pt x="22222" y="49021"/>
                      <a:pt x="2222" y="53617"/>
                      <a:pt x="1111" y="58723"/>
                    </a:cubicBezTo>
                    <a:cubicBezTo>
                      <a:pt x="0" y="63829"/>
                      <a:pt x="18888" y="73021"/>
                      <a:pt x="22222" y="78638"/>
                    </a:cubicBezTo>
                    <a:cubicBezTo>
                      <a:pt x="31111" y="91914"/>
                      <a:pt x="48888" y="76595"/>
                      <a:pt x="57777" y="120000"/>
                    </a:cubicBezTo>
                    <a:cubicBezTo>
                      <a:pt x="95555" y="110297"/>
                      <a:pt x="62222" y="101617"/>
                      <a:pt x="76666" y="96000"/>
                    </a:cubicBezTo>
                    <a:cubicBezTo>
                      <a:pt x="91111" y="90382"/>
                      <a:pt x="97777" y="87319"/>
                      <a:pt x="108888" y="85276"/>
                    </a:cubicBezTo>
                    <a:cubicBezTo>
                      <a:pt x="120000" y="83234"/>
                      <a:pt x="103333" y="81702"/>
                      <a:pt x="113333" y="72510"/>
                    </a:cubicBezTo>
                    <a:cubicBezTo>
                      <a:pt x="106666" y="70468"/>
                      <a:pt x="102222" y="71489"/>
                      <a:pt x="101111" y="6638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3" name="Google Shape;923;p86"/>
              <p:cNvSpPr/>
              <p:nvPr/>
            </p:nvSpPr>
            <p:spPr>
              <a:xfrm>
                <a:off x="7612620" y="6614143"/>
                <a:ext cx="1000200" cy="235200"/>
              </a:xfrm>
              <a:custGeom>
                <a:avLst/>
                <a:gdLst/>
                <a:ahLst/>
                <a:cxnLst/>
                <a:rect l="l" t="t" r="r" b="b"/>
                <a:pathLst>
                  <a:path w="120000" h="120000" extrusionOk="0">
                    <a:moveTo>
                      <a:pt x="113709" y="30545"/>
                    </a:moveTo>
                    <a:cubicBezTo>
                      <a:pt x="102096" y="45818"/>
                      <a:pt x="103548" y="50181"/>
                      <a:pt x="101612" y="41454"/>
                    </a:cubicBezTo>
                    <a:cubicBezTo>
                      <a:pt x="99193" y="30545"/>
                      <a:pt x="97258" y="58909"/>
                      <a:pt x="92419" y="37090"/>
                    </a:cubicBezTo>
                    <a:cubicBezTo>
                      <a:pt x="90967" y="30545"/>
                      <a:pt x="90483" y="32727"/>
                      <a:pt x="90967" y="37090"/>
                    </a:cubicBezTo>
                    <a:cubicBezTo>
                      <a:pt x="91451" y="43636"/>
                      <a:pt x="89516" y="50181"/>
                      <a:pt x="88548" y="41454"/>
                    </a:cubicBezTo>
                    <a:cubicBezTo>
                      <a:pt x="87580" y="32727"/>
                      <a:pt x="86129" y="41454"/>
                      <a:pt x="85161" y="34909"/>
                    </a:cubicBezTo>
                    <a:cubicBezTo>
                      <a:pt x="84193" y="30545"/>
                      <a:pt x="86129" y="28363"/>
                      <a:pt x="86129" y="21818"/>
                    </a:cubicBezTo>
                    <a:cubicBezTo>
                      <a:pt x="86612" y="15272"/>
                      <a:pt x="89032" y="32727"/>
                      <a:pt x="89516" y="30545"/>
                    </a:cubicBezTo>
                    <a:cubicBezTo>
                      <a:pt x="90483" y="30545"/>
                      <a:pt x="88548" y="21818"/>
                      <a:pt x="87096" y="15272"/>
                    </a:cubicBezTo>
                    <a:cubicBezTo>
                      <a:pt x="86129" y="8727"/>
                      <a:pt x="85645" y="13090"/>
                      <a:pt x="83709" y="17454"/>
                    </a:cubicBezTo>
                    <a:cubicBezTo>
                      <a:pt x="81290" y="28363"/>
                      <a:pt x="78870" y="0"/>
                      <a:pt x="74516" y="13090"/>
                    </a:cubicBezTo>
                    <a:cubicBezTo>
                      <a:pt x="69677" y="24000"/>
                      <a:pt x="69193" y="10909"/>
                      <a:pt x="66774" y="26181"/>
                    </a:cubicBezTo>
                    <a:cubicBezTo>
                      <a:pt x="64838" y="37090"/>
                      <a:pt x="66290" y="17454"/>
                      <a:pt x="58064" y="56727"/>
                    </a:cubicBezTo>
                    <a:cubicBezTo>
                      <a:pt x="53225" y="80727"/>
                      <a:pt x="46935" y="45818"/>
                      <a:pt x="43548" y="48000"/>
                    </a:cubicBezTo>
                    <a:cubicBezTo>
                      <a:pt x="40161" y="50181"/>
                      <a:pt x="39677" y="32727"/>
                      <a:pt x="35806" y="37090"/>
                    </a:cubicBezTo>
                    <a:cubicBezTo>
                      <a:pt x="31935" y="41454"/>
                      <a:pt x="38709" y="30545"/>
                      <a:pt x="23709" y="15272"/>
                    </a:cubicBezTo>
                    <a:cubicBezTo>
                      <a:pt x="10645" y="4363"/>
                      <a:pt x="7741" y="19636"/>
                      <a:pt x="6290" y="15272"/>
                    </a:cubicBezTo>
                    <a:cubicBezTo>
                      <a:pt x="0" y="43636"/>
                      <a:pt x="6774" y="63272"/>
                      <a:pt x="2903" y="96000"/>
                    </a:cubicBezTo>
                    <a:cubicBezTo>
                      <a:pt x="1451" y="104727"/>
                      <a:pt x="967" y="113454"/>
                      <a:pt x="967" y="120000"/>
                    </a:cubicBezTo>
                    <a:cubicBezTo>
                      <a:pt x="120000" y="120000"/>
                      <a:pt x="120000" y="120000"/>
                      <a:pt x="120000" y="120000"/>
                    </a:cubicBezTo>
                    <a:cubicBezTo>
                      <a:pt x="118064" y="91636"/>
                      <a:pt x="116612" y="63272"/>
                      <a:pt x="114677" y="37090"/>
                    </a:cubicBezTo>
                    <a:cubicBezTo>
                      <a:pt x="114193" y="37090"/>
                      <a:pt x="114193" y="34909"/>
                      <a:pt x="113709" y="305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4" name="Google Shape;924;p86"/>
              <p:cNvSpPr/>
              <p:nvPr/>
            </p:nvSpPr>
            <p:spPr>
              <a:xfrm>
                <a:off x="8648315" y="6203002"/>
                <a:ext cx="153900" cy="231300"/>
              </a:xfrm>
              <a:custGeom>
                <a:avLst/>
                <a:gdLst/>
                <a:ahLst/>
                <a:cxnLst/>
                <a:rect l="l" t="t" r="r" b="b"/>
                <a:pathLst>
                  <a:path w="120000" h="120000" extrusionOk="0">
                    <a:moveTo>
                      <a:pt x="97894" y="13333"/>
                    </a:moveTo>
                    <a:cubicBezTo>
                      <a:pt x="94736" y="8888"/>
                      <a:pt x="110526" y="8888"/>
                      <a:pt x="97894" y="0"/>
                    </a:cubicBezTo>
                    <a:cubicBezTo>
                      <a:pt x="94736" y="0"/>
                      <a:pt x="91578" y="2222"/>
                      <a:pt x="88421" y="2222"/>
                    </a:cubicBezTo>
                    <a:cubicBezTo>
                      <a:pt x="82105" y="4444"/>
                      <a:pt x="72631" y="2222"/>
                      <a:pt x="66315" y="2222"/>
                    </a:cubicBezTo>
                    <a:cubicBezTo>
                      <a:pt x="75789" y="26666"/>
                      <a:pt x="34736" y="15555"/>
                      <a:pt x="41052" y="42222"/>
                    </a:cubicBezTo>
                    <a:cubicBezTo>
                      <a:pt x="47368" y="66666"/>
                      <a:pt x="34736" y="44444"/>
                      <a:pt x="28421" y="73333"/>
                    </a:cubicBezTo>
                    <a:cubicBezTo>
                      <a:pt x="22105" y="102222"/>
                      <a:pt x="15789" y="88888"/>
                      <a:pt x="0" y="115555"/>
                    </a:cubicBezTo>
                    <a:cubicBezTo>
                      <a:pt x="9473" y="115555"/>
                      <a:pt x="25263" y="120000"/>
                      <a:pt x="31578" y="115555"/>
                    </a:cubicBezTo>
                    <a:cubicBezTo>
                      <a:pt x="34736" y="113333"/>
                      <a:pt x="34736" y="102222"/>
                      <a:pt x="37894" y="102222"/>
                    </a:cubicBezTo>
                    <a:cubicBezTo>
                      <a:pt x="37894" y="102222"/>
                      <a:pt x="37894" y="104444"/>
                      <a:pt x="41052" y="104444"/>
                    </a:cubicBezTo>
                    <a:cubicBezTo>
                      <a:pt x="47368" y="104444"/>
                      <a:pt x="72631" y="84444"/>
                      <a:pt x="75789" y="80000"/>
                    </a:cubicBezTo>
                    <a:cubicBezTo>
                      <a:pt x="78947" y="77777"/>
                      <a:pt x="60000" y="80000"/>
                      <a:pt x="69473" y="71111"/>
                    </a:cubicBezTo>
                    <a:cubicBezTo>
                      <a:pt x="72631" y="68888"/>
                      <a:pt x="75789" y="64444"/>
                      <a:pt x="78947" y="62222"/>
                    </a:cubicBezTo>
                    <a:cubicBezTo>
                      <a:pt x="82105" y="62222"/>
                      <a:pt x="101052" y="64444"/>
                      <a:pt x="101052" y="62222"/>
                    </a:cubicBezTo>
                    <a:cubicBezTo>
                      <a:pt x="101052" y="60000"/>
                      <a:pt x="91578" y="60000"/>
                      <a:pt x="91578" y="57777"/>
                    </a:cubicBezTo>
                    <a:cubicBezTo>
                      <a:pt x="94736" y="48888"/>
                      <a:pt x="120000" y="42222"/>
                      <a:pt x="120000" y="35555"/>
                    </a:cubicBezTo>
                    <a:cubicBezTo>
                      <a:pt x="120000" y="22222"/>
                      <a:pt x="97894" y="17777"/>
                      <a:pt x="97894" y="1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5" name="Google Shape;925;p86"/>
              <p:cNvSpPr/>
              <p:nvPr/>
            </p:nvSpPr>
            <p:spPr>
              <a:xfrm>
                <a:off x="8653392" y="6387925"/>
                <a:ext cx="419700" cy="461700"/>
              </a:xfrm>
              <a:custGeom>
                <a:avLst/>
                <a:gdLst/>
                <a:ahLst/>
                <a:cxnLst/>
                <a:rect l="l" t="t" r="r" b="b"/>
                <a:pathLst>
                  <a:path w="120000" h="120000" extrusionOk="0">
                    <a:moveTo>
                      <a:pt x="81923" y="103333"/>
                    </a:moveTo>
                    <a:cubicBezTo>
                      <a:pt x="81923" y="98888"/>
                      <a:pt x="53076" y="70000"/>
                      <a:pt x="53076" y="67777"/>
                    </a:cubicBezTo>
                    <a:cubicBezTo>
                      <a:pt x="53076" y="66666"/>
                      <a:pt x="66923" y="63333"/>
                      <a:pt x="68076" y="62222"/>
                    </a:cubicBezTo>
                    <a:cubicBezTo>
                      <a:pt x="77307" y="60000"/>
                      <a:pt x="108461" y="53333"/>
                      <a:pt x="116538" y="44444"/>
                    </a:cubicBezTo>
                    <a:cubicBezTo>
                      <a:pt x="117692" y="43333"/>
                      <a:pt x="118846" y="42222"/>
                      <a:pt x="118846" y="41111"/>
                    </a:cubicBezTo>
                    <a:cubicBezTo>
                      <a:pt x="120000" y="34444"/>
                      <a:pt x="114230" y="38888"/>
                      <a:pt x="111923" y="38888"/>
                    </a:cubicBezTo>
                    <a:cubicBezTo>
                      <a:pt x="111923" y="38888"/>
                      <a:pt x="109615" y="32222"/>
                      <a:pt x="109615" y="32222"/>
                    </a:cubicBezTo>
                    <a:cubicBezTo>
                      <a:pt x="110769" y="31111"/>
                      <a:pt x="111923" y="32222"/>
                      <a:pt x="113076" y="31111"/>
                    </a:cubicBezTo>
                    <a:cubicBezTo>
                      <a:pt x="113076" y="31111"/>
                      <a:pt x="111923" y="30000"/>
                      <a:pt x="111923" y="30000"/>
                    </a:cubicBezTo>
                    <a:cubicBezTo>
                      <a:pt x="109615" y="20000"/>
                      <a:pt x="107307" y="10000"/>
                      <a:pt x="105000" y="0"/>
                    </a:cubicBezTo>
                    <a:cubicBezTo>
                      <a:pt x="95769" y="5555"/>
                      <a:pt x="87692" y="11111"/>
                      <a:pt x="78461" y="16666"/>
                    </a:cubicBezTo>
                    <a:cubicBezTo>
                      <a:pt x="72692" y="21111"/>
                      <a:pt x="54230" y="36666"/>
                      <a:pt x="48461" y="37777"/>
                    </a:cubicBezTo>
                    <a:cubicBezTo>
                      <a:pt x="42692" y="38888"/>
                      <a:pt x="31153" y="33333"/>
                      <a:pt x="27692" y="30000"/>
                    </a:cubicBezTo>
                    <a:cubicBezTo>
                      <a:pt x="25384" y="28888"/>
                      <a:pt x="24230" y="25555"/>
                      <a:pt x="23076" y="24444"/>
                    </a:cubicBezTo>
                    <a:cubicBezTo>
                      <a:pt x="18461" y="21111"/>
                      <a:pt x="17307" y="25555"/>
                      <a:pt x="15000" y="22222"/>
                    </a:cubicBezTo>
                    <a:cubicBezTo>
                      <a:pt x="12692" y="23333"/>
                      <a:pt x="12692" y="30000"/>
                      <a:pt x="12692" y="34444"/>
                    </a:cubicBezTo>
                    <a:cubicBezTo>
                      <a:pt x="12692" y="34444"/>
                      <a:pt x="12692" y="35555"/>
                      <a:pt x="11538" y="35555"/>
                    </a:cubicBezTo>
                    <a:cubicBezTo>
                      <a:pt x="11538" y="42222"/>
                      <a:pt x="13846" y="56666"/>
                      <a:pt x="10384" y="65555"/>
                    </a:cubicBezTo>
                    <a:cubicBezTo>
                      <a:pt x="9230" y="71111"/>
                      <a:pt x="9230" y="74444"/>
                      <a:pt x="9230" y="80000"/>
                    </a:cubicBezTo>
                    <a:cubicBezTo>
                      <a:pt x="10384" y="85555"/>
                      <a:pt x="0" y="103333"/>
                      <a:pt x="1153" y="115555"/>
                    </a:cubicBezTo>
                    <a:cubicBezTo>
                      <a:pt x="1153" y="116666"/>
                      <a:pt x="1153" y="117777"/>
                      <a:pt x="0" y="120000"/>
                    </a:cubicBezTo>
                    <a:cubicBezTo>
                      <a:pt x="68076" y="120000"/>
                      <a:pt x="68076" y="120000"/>
                      <a:pt x="68076" y="120000"/>
                    </a:cubicBezTo>
                    <a:cubicBezTo>
                      <a:pt x="70384" y="116666"/>
                      <a:pt x="70384" y="112222"/>
                      <a:pt x="72692" y="108888"/>
                    </a:cubicBezTo>
                    <a:cubicBezTo>
                      <a:pt x="73846" y="107777"/>
                      <a:pt x="81923" y="104444"/>
                      <a:pt x="81923" y="10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6" name="Google Shape;926;p86"/>
              <p:cNvSpPr/>
              <p:nvPr/>
            </p:nvSpPr>
            <p:spPr>
              <a:xfrm>
                <a:off x="4160379" y="6019875"/>
                <a:ext cx="924000" cy="829500"/>
              </a:xfrm>
              <a:custGeom>
                <a:avLst/>
                <a:gdLst/>
                <a:ahLst/>
                <a:cxnLst/>
                <a:rect l="l" t="t" r="r" b="b"/>
                <a:pathLst>
                  <a:path w="120000" h="120000" extrusionOk="0">
                    <a:moveTo>
                      <a:pt x="77554" y="105773"/>
                    </a:moveTo>
                    <a:cubicBezTo>
                      <a:pt x="88034" y="101443"/>
                      <a:pt x="84890" y="100206"/>
                      <a:pt x="81222" y="91546"/>
                    </a:cubicBezTo>
                    <a:cubicBezTo>
                      <a:pt x="77030" y="82886"/>
                      <a:pt x="87510" y="90309"/>
                      <a:pt x="92751" y="82268"/>
                    </a:cubicBezTo>
                    <a:cubicBezTo>
                      <a:pt x="97467" y="74845"/>
                      <a:pt x="114759" y="81649"/>
                      <a:pt x="115283" y="76701"/>
                    </a:cubicBezTo>
                    <a:cubicBezTo>
                      <a:pt x="115807" y="71752"/>
                      <a:pt x="119999" y="69896"/>
                      <a:pt x="115283" y="68041"/>
                    </a:cubicBezTo>
                    <a:cubicBezTo>
                      <a:pt x="106375" y="63711"/>
                      <a:pt x="113711" y="24742"/>
                      <a:pt x="102707" y="18556"/>
                    </a:cubicBezTo>
                    <a:cubicBezTo>
                      <a:pt x="101659" y="17938"/>
                      <a:pt x="93799" y="19793"/>
                      <a:pt x="93275" y="13608"/>
                    </a:cubicBezTo>
                    <a:cubicBezTo>
                      <a:pt x="92227" y="8041"/>
                      <a:pt x="91703" y="18556"/>
                      <a:pt x="85414" y="15463"/>
                    </a:cubicBezTo>
                    <a:cubicBezTo>
                      <a:pt x="81222" y="12371"/>
                      <a:pt x="79126" y="21030"/>
                      <a:pt x="68646" y="15463"/>
                    </a:cubicBezTo>
                    <a:cubicBezTo>
                      <a:pt x="57641" y="8659"/>
                      <a:pt x="66550" y="0"/>
                      <a:pt x="59213" y="3092"/>
                    </a:cubicBezTo>
                    <a:cubicBezTo>
                      <a:pt x="49257" y="6804"/>
                      <a:pt x="52401" y="39587"/>
                      <a:pt x="33013" y="48247"/>
                    </a:cubicBezTo>
                    <a:cubicBezTo>
                      <a:pt x="14148" y="56907"/>
                      <a:pt x="22008" y="57525"/>
                      <a:pt x="14672" y="65567"/>
                    </a:cubicBezTo>
                    <a:cubicBezTo>
                      <a:pt x="6812" y="73608"/>
                      <a:pt x="15196" y="71752"/>
                      <a:pt x="7860" y="83505"/>
                    </a:cubicBezTo>
                    <a:cubicBezTo>
                      <a:pt x="0" y="96494"/>
                      <a:pt x="6812" y="110103"/>
                      <a:pt x="5764" y="120000"/>
                    </a:cubicBezTo>
                    <a:cubicBezTo>
                      <a:pt x="61310" y="120000"/>
                      <a:pt x="61310" y="120000"/>
                      <a:pt x="61310" y="120000"/>
                    </a:cubicBezTo>
                    <a:cubicBezTo>
                      <a:pt x="62358" y="119381"/>
                      <a:pt x="63406" y="118762"/>
                      <a:pt x="63406" y="118144"/>
                    </a:cubicBezTo>
                    <a:cubicBezTo>
                      <a:pt x="67074" y="110103"/>
                      <a:pt x="67074" y="110721"/>
                      <a:pt x="77554" y="10577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7" name="Google Shape;927;p86"/>
              <p:cNvSpPr/>
              <p:nvPr/>
            </p:nvSpPr>
            <p:spPr>
              <a:xfrm>
                <a:off x="7805543" y="4174235"/>
                <a:ext cx="359100" cy="475500"/>
              </a:xfrm>
              <a:custGeom>
                <a:avLst/>
                <a:gdLst/>
                <a:ahLst/>
                <a:cxnLst/>
                <a:rect l="l" t="t" r="r" b="b"/>
                <a:pathLst>
                  <a:path w="120000" h="120000" extrusionOk="0">
                    <a:moveTo>
                      <a:pt x="111910" y="81081"/>
                    </a:moveTo>
                    <a:cubicBezTo>
                      <a:pt x="105168" y="75675"/>
                      <a:pt x="115955" y="70270"/>
                      <a:pt x="105168" y="64864"/>
                    </a:cubicBezTo>
                    <a:cubicBezTo>
                      <a:pt x="93033" y="59459"/>
                      <a:pt x="101123" y="46486"/>
                      <a:pt x="94382" y="47567"/>
                    </a:cubicBezTo>
                    <a:cubicBezTo>
                      <a:pt x="87640" y="48648"/>
                      <a:pt x="80898" y="41081"/>
                      <a:pt x="84943" y="34594"/>
                    </a:cubicBezTo>
                    <a:cubicBezTo>
                      <a:pt x="88988" y="28108"/>
                      <a:pt x="88988" y="20540"/>
                      <a:pt x="82247" y="22702"/>
                    </a:cubicBezTo>
                    <a:cubicBezTo>
                      <a:pt x="75505" y="24864"/>
                      <a:pt x="74157" y="14054"/>
                      <a:pt x="64719" y="15135"/>
                    </a:cubicBezTo>
                    <a:cubicBezTo>
                      <a:pt x="55280" y="17297"/>
                      <a:pt x="36404" y="0"/>
                      <a:pt x="28314" y="4324"/>
                    </a:cubicBezTo>
                    <a:cubicBezTo>
                      <a:pt x="21573" y="8648"/>
                      <a:pt x="5393" y="4324"/>
                      <a:pt x="0" y="12972"/>
                    </a:cubicBezTo>
                    <a:cubicBezTo>
                      <a:pt x="17528" y="7567"/>
                      <a:pt x="21573" y="38918"/>
                      <a:pt x="31011" y="42162"/>
                    </a:cubicBezTo>
                    <a:cubicBezTo>
                      <a:pt x="35056" y="45405"/>
                      <a:pt x="26966" y="44324"/>
                      <a:pt x="47191" y="62702"/>
                    </a:cubicBezTo>
                    <a:cubicBezTo>
                      <a:pt x="63370" y="75675"/>
                      <a:pt x="45842" y="90810"/>
                      <a:pt x="49887" y="102702"/>
                    </a:cubicBezTo>
                    <a:cubicBezTo>
                      <a:pt x="53932" y="115675"/>
                      <a:pt x="45842" y="113513"/>
                      <a:pt x="52584" y="120000"/>
                    </a:cubicBezTo>
                    <a:cubicBezTo>
                      <a:pt x="56629" y="116756"/>
                      <a:pt x="64719" y="120000"/>
                      <a:pt x="63370" y="113513"/>
                    </a:cubicBezTo>
                    <a:cubicBezTo>
                      <a:pt x="62022" y="107027"/>
                      <a:pt x="86292" y="97297"/>
                      <a:pt x="78202" y="87567"/>
                    </a:cubicBezTo>
                    <a:cubicBezTo>
                      <a:pt x="72808" y="83243"/>
                      <a:pt x="80898" y="75675"/>
                      <a:pt x="87640" y="81081"/>
                    </a:cubicBezTo>
                    <a:cubicBezTo>
                      <a:pt x="93033" y="86486"/>
                      <a:pt x="101123" y="81081"/>
                      <a:pt x="106516" y="84324"/>
                    </a:cubicBezTo>
                    <a:cubicBezTo>
                      <a:pt x="113258" y="86486"/>
                      <a:pt x="120000" y="85405"/>
                      <a:pt x="111910" y="8108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8" name="Google Shape;928;p86"/>
              <p:cNvSpPr/>
              <p:nvPr/>
            </p:nvSpPr>
            <p:spPr>
              <a:xfrm>
                <a:off x="7172619" y="4204756"/>
                <a:ext cx="944100" cy="735900"/>
              </a:xfrm>
              <a:custGeom>
                <a:avLst/>
                <a:gdLst/>
                <a:ahLst/>
                <a:cxnLst/>
                <a:rect l="l" t="t" r="r" b="b"/>
                <a:pathLst>
                  <a:path w="120000" h="120000" extrusionOk="0">
                    <a:moveTo>
                      <a:pt x="112307" y="73953"/>
                    </a:moveTo>
                    <a:cubicBezTo>
                      <a:pt x="109743" y="77441"/>
                      <a:pt x="108205" y="74651"/>
                      <a:pt x="107692" y="77441"/>
                    </a:cubicBezTo>
                    <a:cubicBezTo>
                      <a:pt x="106666" y="79534"/>
                      <a:pt x="104102" y="78837"/>
                      <a:pt x="100512" y="72558"/>
                    </a:cubicBezTo>
                    <a:cubicBezTo>
                      <a:pt x="97948" y="68372"/>
                      <a:pt x="101025" y="69767"/>
                      <a:pt x="99487" y="61395"/>
                    </a:cubicBezTo>
                    <a:cubicBezTo>
                      <a:pt x="97948" y="53720"/>
                      <a:pt x="104615" y="43953"/>
                      <a:pt x="98461" y="35581"/>
                    </a:cubicBezTo>
                    <a:cubicBezTo>
                      <a:pt x="90769" y="23720"/>
                      <a:pt x="93846" y="24418"/>
                      <a:pt x="92307" y="22325"/>
                    </a:cubicBezTo>
                    <a:cubicBezTo>
                      <a:pt x="88717" y="20232"/>
                      <a:pt x="87179" y="0"/>
                      <a:pt x="80512" y="3488"/>
                    </a:cubicBezTo>
                    <a:cubicBezTo>
                      <a:pt x="74358" y="4186"/>
                      <a:pt x="77435" y="9767"/>
                      <a:pt x="69743" y="11162"/>
                    </a:cubicBezTo>
                    <a:cubicBezTo>
                      <a:pt x="62564" y="11860"/>
                      <a:pt x="63589" y="11860"/>
                      <a:pt x="61025" y="16046"/>
                    </a:cubicBezTo>
                    <a:cubicBezTo>
                      <a:pt x="57948" y="20232"/>
                      <a:pt x="56923" y="9069"/>
                      <a:pt x="52820" y="11162"/>
                    </a:cubicBezTo>
                    <a:cubicBezTo>
                      <a:pt x="48717" y="12558"/>
                      <a:pt x="49743" y="9767"/>
                      <a:pt x="43076" y="10465"/>
                    </a:cubicBezTo>
                    <a:cubicBezTo>
                      <a:pt x="38461" y="10465"/>
                      <a:pt x="37948" y="4883"/>
                      <a:pt x="35897" y="8372"/>
                    </a:cubicBezTo>
                    <a:cubicBezTo>
                      <a:pt x="34358" y="11860"/>
                      <a:pt x="34871" y="8372"/>
                      <a:pt x="33333" y="10465"/>
                    </a:cubicBezTo>
                    <a:cubicBezTo>
                      <a:pt x="28205" y="19534"/>
                      <a:pt x="27692" y="11860"/>
                      <a:pt x="24615" y="17441"/>
                    </a:cubicBezTo>
                    <a:cubicBezTo>
                      <a:pt x="21538" y="21627"/>
                      <a:pt x="24615" y="21627"/>
                      <a:pt x="20000" y="28604"/>
                    </a:cubicBezTo>
                    <a:cubicBezTo>
                      <a:pt x="15897" y="34186"/>
                      <a:pt x="18974" y="32093"/>
                      <a:pt x="16923" y="37674"/>
                    </a:cubicBezTo>
                    <a:cubicBezTo>
                      <a:pt x="14871" y="42558"/>
                      <a:pt x="11282" y="53023"/>
                      <a:pt x="9743" y="53023"/>
                    </a:cubicBezTo>
                    <a:cubicBezTo>
                      <a:pt x="8717" y="53720"/>
                      <a:pt x="8205" y="51627"/>
                      <a:pt x="6666" y="52325"/>
                    </a:cubicBezTo>
                    <a:cubicBezTo>
                      <a:pt x="4615" y="53023"/>
                      <a:pt x="7692" y="53720"/>
                      <a:pt x="5641" y="54418"/>
                    </a:cubicBezTo>
                    <a:cubicBezTo>
                      <a:pt x="3076" y="55116"/>
                      <a:pt x="512" y="55116"/>
                      <a:pt x="0" y="55813"/>
                    </a:cubicBezTo>
                    <a:cubicBezTo>
                      <a:pt x="3076" y="62790"/>
                      <a:pt x="7179" y="62790"/>
                      <a:pt x="6666" y="67674"/>
                    </a:cubicBezTo>
                    <a:cubicBezTo>
                      <a:pt x="5128" y="78139"/>
                      <a:pt x="18461" y="75348"/>
                      <a:pt x="15384" y="81627"/>
                    </a:cubicBezTo>
                    <a:cubicBezTo>
                      <a:pt x="13333" y="85116"/>
                      <a:pt x="15897" y="92093"/>
                      <a:pt x="22564" y="94186"/>
                    </a:cubicBezTo>
                    <a:cubicBezTo>
                      <a:pt x="27692" y="96279"/>
                      <a:pt x="25128" y="88604"/>
                      <a:pt x="28205" y="90697"/>
                    </a:cubicBezTo>
                    <a:cubicBezTo>
                      <a:pt x="37948" y="97674"/>
                      <a:pt x="23076" y="92093"/>
                      <a:pt x="30769" y="101860"/>
                    </a:cubicBezTo>
                    <a:cubicBezTo>
                      <a:pt x="40512" y="107441"/>
                      <a:pt x="29743" y="108139"/>
                      <a:pt x="32820" y="111627"/>
                    </a:cubicBezTo>
                    <a:cubicBezTo>
                      <a:pt x="36410" y="115116"/>
                      <a:pt x="37948" y="108139"/>
                      <a:pt x="44102" y="113023"/>
                    </a:cubicBezTo>
                    <a:cubicBezTo>
                      <a:pt x="49743" y="117906"/>
                      <a:pt x="51282" y="112325"/>
                      <a:pt x="55897" y="113023"/>
                    </a:cubicBezTo>
                    <a:cubicBezTo>
                      <a:pt x="60512" y="113720"/>
                      <a:pt x="64615" y="120000"/>
                      <a:pt x="70769" y="113023"/>
                    </a:cubicBezTo>
                    <a:cubicBezTo>
                      <a:pt x="75384" y="107441"/>
                      <a:pt x="85641" y="101162"/>
                      <a:pt x="89230" y="106046"/>
                    </a:cubicBezTo>
                    <a:cubicBezTo>
                      <a:pt x="91794" y="110232"/>
                      <a:pt x="94358" y="103255"/>
                      <a:pt x="97948" y="110232"/>
                    </a:cubicBezTo>
                    <a:cubicBezTo>
                      <a:pt x="100000" y="114418"/>
                      <a:pt x="102564" y="113023"/>
                      <a:pt x="105128" y="113720"/>
                    </a:cubicBezTo>
                    <a:cubicBezTo>
                      <a:pt x="105641" y="96976"/>
                      <a:pt x="109230" y="90000"/>
                      <a:pt x="115897" y="87906"/>
                    </a:cubicBezTo>
                    <a:cubicBezTo>
                      <a:pt x="119487" y="86511"/>
                      <a:pt x="119487" y="82325"/>
                      <a:pt x="120000" y="77441"/>
                    </a:cubicBezTo>
                    <a:cubicBezTo>
                      <a:pt x="117948" y="71860"/>
                      <a:pt x="113846" y="72558"/>
                      <a:pt x="112307" y="7395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9" name="Google Shape;929;p86"/>
              <p:cNvSpPr/>
              <p:nvPr/>
            </p:nvSpPr>
            <p:spPr>
              <a:xfrm>
                <a:off x="7749697" y="5129371"/>
                <a:ext cx="309600" cy="321300"/>
              </a:xfrm>
              <a:custGeom>
                <a:avLst/>
                <a:gdLst/>
                <a:ahLst/>
                <a:cxnLst/>
                <a:rect l="l" t="t" r="r" b="b"/>
                <a:pathLst>
                  <a:path w="120000" h="120000" extrusionOk="0">
                    <a:moveTo>
                      <a:pt x="95064" y="44800"/>
                    </a:moveTo>
                    <a:cubicBezTo>
                      <a:pt x="76363" y="33600"/>
                      <a:pt x="74805" y="27200"/>
                      <a:pt x="76363" y="12800"/>
                    </a:cubicBezTo>
                    <a:cubicBezTo>
                      <a:pt x="67012" y="12800"/>
                      <a:pt x="70129" y="16000"/>
                      <a:pt x="60779" y="16000"/>
                    </a:cubicBezTo>
                    <a:cubicBezTo>
                      <a:pt x="52987" y="16000"/>
                      <a:pt x="48311" y="0"/>
                      <a:pt x="37402" y="9600"/>
                    </a:cubicBezTo>
                    <a:cubicBezTo>
                      <a:pt x="28051" y="20800"/>
                      <a:pt x="23376" y="3200"/>
                      <a:pt x="20259" y="16000"/>
                    </a:cubicBezTo>
                    <a:cubicBezTo>
                      <a:pt x="18701" y="27200"/>
                      <a:pt x="12467" y="16000"/>
                      <a:pt x="10909" y="27200"/>
                    </a:cubicBezTo>
                    <a:cubicBezTo>
                      <a:pt x="24935" y="35200"/>
                      <a:pt x="26493" y="46400"/>
                      <a:pt x="15584" y="51200"/>
                    </a:cubicBezTo>
                    <a:cubicBezTo>
                      <a:pt x="4675" y="56000"/>
                      <a:pt x="12467" y="72000"/>
                      <a:pt x="0" y="80000"/>
                    </a:cubicBezTo>
                    <a:cubicBezTo>
                      <a:pt x="0" y="99200"/>
                      <a:pt x="42077" y="78400"/>
                      <a:pt x="26493" y="88000"/>
                    </a:cubicBezTo>
                    <a:cubicBezTo>
                      <a:pt x="12467" y="97600"/>
                      <a:pt x="6233" y="96000"/>
                      <a:pt x="6233" y="107200"/>
                    </a:cubicBezTo>
                    <a:cubicBezTo>
                      <a:pt x="4675" y="120000"/>
                      <a:pt x="10909" y="107200"/>
                      <a:pt x="21818" y="97600"/>
                    </a:cubicBezTo>
                    <a:cubicBezTo>
                      <a:pt x="38961" y="81600"/>
                      <a:pt x="43636" y="91200"/>
                      <a:pt x="52987" y="75200"/>
                    </a:cubicBezTo>
                    <a:cubicBezTo>
                      <a:pt x="65454" y="49600"/>
                      <a:pt x="63896" y="75200"/>
                      <a:pt x="76363" y="65600"/>
                    </a:cubicBezTo>
                    <a:cubicBezTo>
                      <a:pt x="87272" y="56000"/>
                      <a:pt x="102857" y="76800"/>
                      <a:pt x="110649" y="62400"/>
                    </a:cubicBezTo>
                    <a:cubicBezTo>
                      <a:pt x="120000" y="48000"/>
                      <a:pt x="113766" y="56000"/>
                      <a:pt x="95064" y="44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0" name="Google Shape;930;p86"/>
              <p:cNvSpPr/>
              <p:nvPr/>
            </p:nvSpPr>
            <p:spPr>
              <a:xfrm>
                <a:off x="7487390" y="2377070"/>
                <a:ext cx="490800" cy="384000"/>
              </a:xfrm>
              <a:custGeom>
                <a:avLst/>
                <a:gdLst/>
                <a:ahLst/>
                <a:cxnLst/>
                <a:rect l="l" t="t" r="r" b="b"/>
                <a:pathLst>
                  <a:path w="120000" h="120000" extrusionOk="0">
                    <a:moveTo>
                      <a:pt x="112131" y="13333"/>
                    </a:moveTo>
                    <a:cubicBezTo>
                      <a:pt x="120000" y="25333"/>
                      <a:pt x="106229" y="16000"/>
                      <a:pt x="106229" y="32000"/>
                    </a:cubicBezTo>
                    <a:cubicBezTo>
                      <a:pt x="105245" y="48000"/>
                      <a:pt x="91475" y="38666"/>
                      <a:pt x="98360" y="60000"/>
                    </a:cubicBezTo>
                    <a:cubicBezTo>
                      <a:pt x="106229" y="81333"/>
                      <a:pt x="91475" y="66666"/>
                      <a:pt x="101311" y="86666"/>
                    </a:cubicBezTo>
                    <a:cubicBezTo>
                      <a:pt x="112131" y="106666"/>
                      <a:pt x="100327" y="90666"/>
                      <a:pt x="96393" y="113333"/>
                    </a:cubicBezTo>
                    <a:cubicBezTo>
                      <a:pt x="89508" y="120000"/>
                      <a:pt x="90491" y="106666"/>
                      <a:pt x="80655" y="113333"/>
                    </a:cubicBezTo>
                    <a:cubicBezTo>
                      <a:pt x="70819" y="120000"/>
                      <a:pt x="66885" y="98666"/>
                      <a:pt x="61967" y="98666"/>
                    </a:cubicBezTo>
                    <a:cubicBezTo>
                      <a:pt x="53114" y="97333"/>
                      <a:pt x="52131" y="88000"/>
                      <a:pt x="44262" y="86666"/>
                    </a:cubicBezTo>
                    <a:cubicBezTo>
                      <a:pt x="35409" y="84000"/>
                      <a:pt x="36393" y="92000"/>
                      <a:pt x="21639" y="97333"/>
                    </a:cubicBezTo>
                    <a:cubicBezTo>
                      <a:pt x="25573" y="76000"/>
                      <a:pt x="31475" y="64000"/>
                      <a:pt x="20655" y="73333"/>
                    </a:cubicBezTo>
                    <a:cubicBezTo>
                      <a:pt x="10819" y="82666"/>
                      <a:pt x="6885" y="69333"/>
                      <a:pt x="3934" y="61333"/>
                    </a:cubicBezTo>
                    <a:cubicBezTo>
                      <a:pt x="0" y="53333"/>
                      <a:pt x="0" y="46666"/>
                      <a:pt x="1967" y="34666"/>
                    </a:cubicBezTo>
                    <a:cubicBezTo>
                      <a:pt x="3934" y="22666"/>
                      <a:pt x="12786" y="28000"/>
                      <a:pt x="15737" y="20000"/>
                    </a:cubicBezTo>
                    <a:cubicBezTo>
                      <a:pt x="17704" y="12000"/>
                      <a:pt x="30491" y="9333"/>
                      <a:pt x="42295" y="12000"/>
                    </a:cubicBezTo>
                    <a:cubicBezTo>
                      <a:pt x="54098" y="13333"/>
                      <a:pt x="43278" y="0"/>
                      <a:pt x="57049" y="5333"/>
                    </a:cubicBezTo>
                    <a:cubicBezTo>
                      <a:pt x="69836" y="9333"/>
                      <a:pt x="76721" y="5333"/>
                      <a:pt x="85573" y="13333"/>
                    </a:cubicBezTo>
                    <a:cubicBezTo>
                      <a:pt x="94426" y="20000"/>
                      <a:pt x="103278" y="17333"/>
                      <a:pt x="112131" y="13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1" name="Google Shape;931;p86"/>
              <p:cNvSpPr/>
              <p:nvPr/>
            </p:nvSpPr>
            <p:spPr>
              <a:xfrm>
                <a:off x="7231850" y="2646375"/>
                <a:ext cx="746400" cy="405900"/>
              </a:xfrm>
              <a:custGeom>
                <a:avLst/>
                <a:gdLst/>
                <a:ahLst/>
                <a:cxnLst/>
                <a:rect l="l" t="t" r="r" b="b"/>
                <a:pathLst>
                  <a:path w="120000" h="120000" extrusionOk="0">
                    <a:moveTo>
                      <a:pt x="111567" y="63157"/>
                    </a:moveTo>
                    <a:cubicBezTo>
                      <a:pt x="108324" y="64421"/>
                      <a:pt x="109621" y="49263"/>
                      <a:pt x="111567" y="46736"/>
                    </a:cubicBezTo>
                    <a:cubicBezTo>
                      <a:pt x="115459" y="39157"/>
                      <a:pt x="108972" y="37894"/>
                      <a:pt x="104432" y="27789"/>
                    </a:cubicBezTo>
                    <a:cubicBezTo>
                      <a:pt x="99891" y="34105"/>
                      <a:pt x="100540" y="21473"/>
                      <a:pt x="94054" y="27789"/>
                    </a:cubicBezTo>
                    <a:cubicBezTo>
                      <a:pt x="87567" y="34105"/>
                      <a:pt x="84972" y="13894"/>
                      <a:pt x="81729" y="13894"/>
                    </a:cubicBezTo>
                    <a:cubicBezTo>
                      <a:pt x="75891" y="12631"/>
                      <a:pt x="75243" y="3789"/>
                      <a:pt x="70054" y="2526"/>
                    </a:cubicBezTo>
                    <a:cubicBezTo>
                      <a:pt x="64216" y="0"/>
                      <a:pt x="64864" y="7578"/>
                      <a:pt x="55135" y="12631"/>
                    </a:cubicBezTo>
                    <a:cubicBezTo>
                      <a:pt x="53189" y="27789"/>
                      <a:pt x="62918" y="45473"/>
                      <a:pt x="51243" y="53052"/>
                    </a:cubicBezTo>
                    <a:cubicBezTo>
                      <a:pt x="35027" y="63157"/>
                      <a:pt x="39567" y="36631"/>
                      <a:pt x="31783" y="30315"/>
                    </a:cubicBezTo>
                    <a:cubicBezTo>
                      <a:pt x="23351" y="25263"/>
                      <a:pt x="31135" y="15157"/>
                      <a:pt x="24000" y="20210"/>
                    </a:cubicBezTo>
                    <a:cubicBezTo>
                      <a:pt x="16216" y="25263"/>
                      <a:pt x="12324" y="27789"/>
                      <a:pt x="11027" y="31578"/>
                    </a:cubicBezTo>
                    <a:cubicBezTo>
                      <a:pt x="9081" y="40421"/>
                      <a:pt x="7135" y="40421"/>
                      <a:pt x="8432" y="48000"/>
                    </a:cubicBezTo>
                    <a:cubicBezTo>
                      <a:pt x="10378" y="56842"/>
                      <a:pt x="4540" y="54315"/>
                      <a:pt x="2594" y="66947"/>
                    </a:cubicBezTo>
                    <a:cubicBezTo>
                      <a:pt x="0" y="79578"/>
                      <a:pt x="1945" y="89684"/>
                      <a:pt x="1945" y="99789"/>
                    </a:cubicBezTo>
                    <a:cubicBezTo>
                      <a:pt x="17513" y="82105"/>
                      <a:pt x="20108" y="82105"/>
                      <a:pt x="32432" y="84631"/>
                    </a:cubicBezTo>
                    <a:cubicBezTo>
                      <a:pt x="44108" y="85894"/>
                      <a:pt x="45405" y="84631"/>
                      <a:pt x="53837" y="89684"/>
                    </a:cubicBezTo>
                    <a:cubicBezTo>
                      <a:pt x="62918" y="94736"/>
                      <a:pt x="61621" y="79578"/>
                      <a:pt x="65513" y="82105"/>
                    </a:cubicBezTo>
                    <a:cubicBezTo>
                      <a:pt x="69405" y="84631"/>
                      <a:pt x="63567" y="94736"/>
                      <a:pt x="72000" y="94736"/>
                    </a:cubicBezTo>
                    <a:cubicBezTo>
                      <a:pt x="81081" y="94736"/>
                      <a:pt x="83675" y="112421"/>
                      <a:pt x="92108" y="120000"/>
                    </a:cubicBezTo>
                    <a:cubicBezTo>
                      <a:pt x="101837" y="104842"/>
                      <a:pt x="105081" y="120000"/>
                      <a:pt x="108324" y="109894"/>
                    </a:cubicBezTo>
                    <a:cubicBezTo>
                      <a:pt x="111567" y="101052"/>
                      <a:pt x="110918" y="99789"/>
                      <a:pt x="116756" y="97263"/>
                    </a:cubicBezTo>
                    <a:cubicBezTo>
                      <a:pt x="116756" y="97263"/>
                      <a:pt x="120000" y="85894"/>
                      <a:pt x="115459" y="75789"/>
                    </a:cubicBezTo>
                    <a:cubicBezTo>
                      <a:pt x="110270" y="65684"/>
                      <a:pt x="114162" y="61894"/>
                      <a:pt x="111567" y="6315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2" name="Google Shape;932;p86"/>
              <p:cNvSpPr/>
              <p:nvPr/>
            </p:nvSpPr>
            <p:spPr>
              <a:xfrm>
                <a:off x="7245389" y="2915681"/>
                <a:ext cx="588900" cy="445200"/>
              </a:xfrm>
              <a:custGeom>
                <a:avLst/>
                <a:gdLst/>
                <a:ahLst/>
                <a:cxnLst/>
                <a:rect l="l" t="t" r="r" b="b"/>
                <a:pathLst>
                  <a:path w="120000" h="120000" extrusionOk="0">
                    <a:moveTo>
                      <a:pt x="114246" y="36923"/>
                    </a:moveTo>
                    <a:cubicBezTo>
                      <a:pt x="103561" y="30000"/>
                      <a:pt x="100273" y="13846"/>
                      <a:pt x="88767" y="13846"/>
                    </a:cubicBezTo>
                    <a:cubicBezTo>
                      <a:pt x="78082" y="13846"/>
                      <a:pt x="85479" y="4615"/>
                      <a:pt x="80547" y="2307"/>
                    </a:cubicBezTo>
                    <a:cubicBezTo>
                      <a:pt x="75616" y="0"/>
                      <a:pt x="77260" y="13846"/>
                      <a:pt x="65753" y="9230"/>
                    </a:cubicBezTo>
                    <a:cubicBezTo>
                      <a:pt x="55068" y="4615"/>
                      <a:pt x="53424" y="5769"/>
                      <a:pt x="38630" y="4615"/>
                    </a:cubicBezTo>
                    <a:cubicBezTo>
                      <a:pt x="23013" y="2307"/>
                      <a:pt x="19726" y="2307"/>
                      <a:pt x="0" y="18461"/>
                    </a:cubicBezTo>
                    <a:cubicBezTo>
                      <a:pt x="0" y="27692"/>
                      <a:pt x="0" y="31153"/>
                      <a:pt x="2465" y="35769"/>
                    </a:cubicBezTo>
                    <a:cubicBezTo>
                      <a:pt x="5753" y="41538"/>
                      <a:pt x="5753" y="49615"/>
                      <a:pt x="5753" y="55384"/>
                    </a:cubicBezTo>
                    <a:cubicBezTo>
                      <a:pt x="32876" y="71538"/>
                      <a:pt x="24657" y="56538"/>
                      <a:pt x="34520" y="66923"/>
                    </a:cubicBezTo>
                    <a:cubicBezTo>
                      <a:pt x="41917" y="73846"/>
                      <a:pt x="32876" y="76153"/>
                      <a:pt x="36164" y="92307"/>
                    </a:cubicBezTo>
                    <a:cubicBezTo>
                      <a:pt x="41095" y="91153"/>
                      <a:pt x="53424" y="101538"/>
                      <a:pt x="50958" y="111923"/>
                    </a:cubicBezTo>
                    <a:cubicBezTo>
                      <a:pt x="65753" y="107307"/>
                      <a:pt x="67397" y="120000"/>
                      <a:pt x="80547" y="102692"/>
                    </a:cubicBezTo>
                    <a:cubicBezTo>
                      <a:pt x="94520" y="85384"/>
                      <a:pt x="90410" y="108461"/>
                      <a:pt x="96164" y="102692"/>
                    </a:cubicBezTo>
                    <a:cubicBezTo>
                      <a:pt x="102739" y="95769"/>
                      <a:pt x="89589" y="94615"/>
                      <a:pt x="96164" y="78461"/>
                    </a:cubicBezTo>
                    <a:cubicBezTo>
                      <a:pt x="106849" y="55384"/>
                      <a:pt x="111780" y="69230"/>
                      <a:pt x="115890" y="56538"/>
                    </a:cubicBezTo>
                    <a:cubicBezTo>
                      <a:pt x="119999" y="45000"/>
                      <a:pt x="106849" y="61153"/>
                      <a:pt x="114246" y="3692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3" name="Google Shape;933;p86"/>
              <p:cNvSpPr/>
              <p:nvPr/>
            </p:nvSpPr>
            <p:spPr>
              <a:xfrm>
                <a:off x="7111696" y="0"/>
                <a:ext cx="5063400" cy="5287500"/>
              </a:xfrm>
              <a:custGeom>
                <a:avLst/>
                <a:gdLst/>
                <a:ahLst/>
                <a:cxnLst/>
                <a:rect l="l" t="t" r="r" b="b"/>
                <a:pathLst>
                  <a:path w="120000" h="120000" extrusionOk="0">
                    <a:moveTo>
                      <a:pt x="120000" y="27497"/>
                    </a:moveTo>
                    <a:cubicBezTo>
                      <a:pt x="120000" y="70542"/>
                      <a:pt x="120000" y="70542"/>
                      <a:pt x="120000" y="70542"/>
                    </a:cubicBezTo>
                    <a:cubicBezTo>
                      <a:pt x="119426" y="70542"/>
                      <a:pt x="118661" y="71028"/>
                      <a:pt x="117800" y="70348"/>
                    </a:cubicBezTo>
                    <a:cubicBezTo>
                      <a:pt x="116366" y="69182"/>
                      <a:pt x="115792" y="71028"/>
                      <a:pt x="113211" y="72000"/>
                    </a:cubicBezTo>
                    <a:cubicBezTo>
                      <a:pt x="110725" y="72971"/>
                      <a:pt x="101737" y="75206"/>
                      <a:pt x="99155" y="75109"/>
                    </a:cubicBezTo>
                    <a:cubicBezTo>
                      <a:pt x="96478" y="74914"/>
                      <a:pt x="97338" y="77538"/>
                      <a:pt x="99442" y="78412"/>
                    </a:cubicBezTo>
                    <a:cubicBezTo>
                      <a:pt x="101545" y="79287"/>
                      <a:pt x="95426" y="79093"/>
                      <a:pt x="97051" y="80550"/>
                    </a:cubicBezTo>
                    <a:cubicBezTo>
                      <a:pt x="99250" y="82493"/>
                      <a:pt x="92653" y="82105"/>
                      <a:pt x="97721" y="84242"/>
                    </a:cubicBezTo>
                    <a:cubicBezTo>
                      <a:pt x="100589" y="85408"/>
                      <a:pt x="97912" y="88226"/>
                      <a:pt x="96000" y="86963"/>
                    </a:cubicBezTo>
                    <a:cubicBezTo>
                      <a:pt x="94183" y="85700"/>
                      <a:pt x="95617" y="89004"/>
                      <a:pt x="92653" y="86866"/>
                    </a:cubicBezTo>
                    <a:cubicBezTo>
                      <a:pt x="89784" y="84728"/>
                      <a:pt x="90071" y="87060"/>
                      <a:pt x="88733" y="86186"/>
                    </a:cubicBezTo>
                    <a:cubicBezTo>
                      <a:pt x="87394" y="85408"/>
                      <a:pt x="86725" y="86283"/>
                      <a:pt x="85673" y="87352"/>
                    </a:cubicBezTo>
                    <a:cubicBezTo>
                      <a:pt x="84239" y="88906"/>
                      <a:pt x="81848" y="84825"/>
                      <a:pt x="79458" y="84534"/>
                    </a:cubicBezTo>
                    <a:cubicBezTo>
                      <a:pt x="77067" y="84145"/>
                      <a:pt x="77545" y="82688"/>
                      <a:pt x="76015" y="84048"/>
                    </a:cubicBezTo>
                    <a:cubicBezTo>
                      <a:pt x="74486" y="85408"/>
                      <a:pt x="74103" y="82396"/>
                      <a:pt x="72956" y="84145"/>
                    </a:cubicBezTo>
                    <a:cubicBezTo>
                      <a:pt x="71808" y="85797"/>
                      <a:pt x="68462" y="86380"/>
                      <a:pt x="68653" y="88421"/>
                    </a:cubicBezTo>
                    <a:cubicBezTo>
                      <a:pt x="68844" y="90461"/>
                      <a:pt x="68175" y="91238"/>
                      <a:pt x="66358" y="88518"/>
                    </a:cubicBezTo>
                    <a:cubicBezTo>
                      <a:pt x="65689" y="87449"/>
                      <a:pt x="63394" y="90850"/>
                      <a:pt x="64254" y="91821"/>
                    </a:cubicBezTo>
                    <a:cubicBezTo>
                      <a:pt x="65115" y="92793"/>
                      <a:pt x="62533" y="95028"/>
                      <a:pt x="64063" y="95514"/>
                    </a:cubicBezTo>
                    <a:cubicBezTo>
                      <a:pt x="65689" y="96097"/>
                      <a:pt x="64733" y="97846"/>
                      <a:pt x="65593" y="97554"/>
                    </a:cubicBezTo>
                    <a:cubicBezTo>
                      <a:pt x="66454" y="97263"/>
                      <a:pt x="66454" y="97068"/>
                      <a:pt x="68462" y="99497"/>
                    </a:cubicBezTo>
                    <a:cubicBezTo>
                      <a:pt x="70374" y="101829"/>
                      <a:pt x="66645" y="100955"/>
                      <a:pt x="69131" y="102218"/>
                    </a:cubicBezTo>
                    <a:cubicBezTo>
                      <a:pt x="68844" y="103384"/>
                      <a:pt x="68557" y="102995"/>
                      <a:pt x="68557" y="103773"/>
                    </a:cubicBezTo>
                    <a:cubicBezTo>
                      <a:pt x="68653" y="104550"/>
                      <a:pt x="68175" y="103384"/>
                      <a:pt x="66741" y="104744"/>
                    </a:cubicBezTo>
                    <a:cubicBezTo>
                      <a:pt x="65306" y="106008"/>
                      <a:pt x="65211" y="107174"/>
                      <a:pt x="63968" y="108145"/>
                    </a:cubicBezTo>
                    <a:cubicBezTo>
                      <a:pt x="62820" y="109117"/>
                      <a:pt x="65306" y="108728"/>
                      <a:pt x="65402" y="110574"/>
                    </a:cubicBezTo>
                    <a:cubicBezTo>
                      <a:pt x="65593" y="112421"/>
                      <a:pt x="66454" y="108923"/>
                      <a:pt x="65976" y="112129"/>
                    </a:cubicBezTo>
                    <a:cubicBezTo>
                      <a:pt x="65402" y="115336"/>
                      <a:pt x="66741" y="114850"/>
                      <a:pt x="68270" y="117668"/>
                    </a:cubicBezTo>
                    <a:cubicBezTo>
                      <a:pt x="67888" y="118542"/>
                      <a:pt x="67123" y="118639"/>
                      <a:pt x="66932" y="119319"/>
                    </a:cubicBezTo>
                    <a:cubicBezTo>
                      <a:pt x="66741" y="119902"/>
                      <a:pt x="65402" y="120000"/>
                      <a:pt x="65115" y="119028"/>
                    </a:cubicBezTo>
                    <a:cubicBezTo>
                      <a:pt x="64924" y="118056"/>
                      <a:pt x="64350" y="118736"/>
                      <a:pt x="64159" y="117862"/>
                    </a:cubicBezTo>
                    <a:cubicBezTo>
                      <a:pt x="63968" y="116987"/>
                      <a:pt x="63776" y="118348"/>
                      <a:pt x="63203" y="117279"/>
                    </a:cubicBezTo>
                    <a:cubicBezTo>
                      <a:pt x="61864" y="116987"/>
                      <a:pt x="62055" y="116890"/>
                      <a:pt x="61482" y="116502"/>
                    </a:cubicBezTo>
                    <a:cubicBezTo>
                      <a:pt x="60908" y="116113"/>
                      <a:pt x="62342" y="115238"/>
                      <a:pt x="61195" y="115238"/>
                    </a:cubicBezTo>
                    <a:cubicBezTo>
                      <a:pt x="60334" y="115336"/>
                      <a:pt x="60621" y="114850"/>
                      <a:pt x="60143" y="114655"/>
                    </a:cubicBezTo>
                    <a:cubicBezTo>
                      <a:pt x="59665" y="114364"/>
                      <a:pt x="59665" y="115044"/>
                      <a:pt x="58709" y="114558"/>
                    </a:cubicBezTo>
                    <a:cubicBezTo>
                      <a:pt x="58039" y="114170"/>
                      <a:pt x="57848" y="115724"/>
                      <a:pt x="57083" y="115238"/>
                    </a:cubicBezTo>
                    <a:cubicBezTo>
                      <a:pt x="56318" y="114753"/>
                      <a:pt x="57657" y="114753"/>
                      <a:pt x="56414" y="114267"/>
                    </a:cubicBezTo>
                    <a:cubicBezTo>
                      <a:pt x="55171" y="113781"/>
                      <a:pt x="54884" y="113101"/>
                      <a:pt x="54501" y="113198"/>
                    </a:cubicBezTo>
                    <a:cubicBezTo>
                      <a:pt x="54023" y="113392"/>
                      <a:pt x="53928" y="112518"/>
                      <a:pt x="52780" y="113004"/>
                    </a:cubicBezTo>
                    <a:cubicBezTo>
                      <a:pt x="51442" y="113489"/>
                      <a:pt x="51729" y="112615"/>
                      <a:pt x="50964" y="112615"/>
                    </a:cubicBezTo>
                    <a:cubicBezTo>
                      <a:pt x="50199" y="112615"/>
                      <a:pt x="50007" y="111740"/>
                      <a:pt x="49529" y="111935"/>
                    </a:cubicBezTo>
                    <a:cubicBezTo>
                      <a:pt x="49051" y="112129"/>
                      <a:pt x="48382" y="111838"/>
                      <a:pt x="48000" y="112421"/>
                    </a:cubicBezTo>
                    <a:cubicBezTo>
                      <a:pt x="44844" y="109311"/>
                      <a:pt x="46470" y="109894"/>
                      <a:pt x="44557" y="109408"/>
                    </a:cubicBezTo>
                    <a:cubicBezTo>
                      <a:pt x="42741" y="108825"/>
                      <a:pt x="44079" y="108534"/>
                      <a:pt x="42741" y="108242"/>
                    </a:cubicBezTo>
                    <a:cubicBezTo>
                      <a:pt x="41498" y="108048"/>
                      <a:pt x="42167" y="107562"/>
                      <a:pt x="40828" y="106979"/>
                    </a:cubicBezTo>
                    <a:cubicBezTo>
                      <a:pt x="39394" y="106299"/>
                      <a:pt x="40541" y="106493"/>
                      <a:pt x="40350" y="105813"/>
                    </a:cubicBezTo>
                    <a:cubicBezTo>
                      <a:pt x="40159" y="105230"/>
                      <a:pt x="41115" y="106105"/>
                      <a:pt x="41689" y="105910"/>
                    </a:cubicBezTo>
                    <a:cubicBezTo>
                      <a:pt x="42262" y="105716"/>
                      <a:pt x="43027" y="106591"/>
                      <a:pt x="42549" y="105522"/>
                    </a:cubicBezTo>
                    <a:cubicBezTo>
                      <a:pt x="42358" y="104939"/>
                      <a:pt x="42645" y="104842"/>
                      <a:pt x="43027" y="103967"/>
                    </a:cubicBezTo>
                    <a:cubicBezTo>
                      <a:pt x="43314" y="103190"/>
                      <a:pt x="43505" y="103190"/>
                      <a:pt x="44366" y="103481"/>
                    </a:cubicBezTo>
                    <a:cubicBezTo>
                      <a:pt x="45227" y="103773"/>
                      <a:pt x="44175" y="102315"/>
                      <a:pt x="43601" y="102412"/>
                    </a:cubicBezTo>
                    <a:cubicBezTo>
                      <a:pt x="43027" y="102510"/>
                      <a:pt x="42262" y="101441"/>
                      <a:pt x="43027" y="101344"/>
                    </a:cubicBezTo>
                    <a:cubicBezTo>
                      <a:pt x="44462" y="101344"/>
                      <a:pt x="43697" y="100858"/>
                      <a:pt x="45322" y="100372"/>
                    </a:cubicBezTo>
                    <a:cubicBezTo>
                      <a:pt x="46565" y="99983"/>
                      <a:pt x="46470" y="99012"/>
                      <a:pt x="45513" y="99497"/>
                    </a:cubicBezTo>
                    <a:cubicBezTo>
                      <a:pt x="44175" y="100178"/>
                      <a:pt x="44940" y="99109"/>
                      <a:pt x="43888" y="99983"/>
                    </a:cubicBezTo>
                    <a:cubicBezTo>
                      <a:pt x="43410" y="97360"/>
                      <a:pt x="44940" y="98429"/>
                      <a:pt x="45131" y="97554"/>
                    </a:cubicBezTo>
                    <a:cubicBezTo>
                      <a:pt x="45418" y="96680"/>
                      <a:pt x="47235" y="97846"/>
                      <a:pt x="47713" y="96874"/>
                    </a:cubicBezTo>
                    <a:cubicBezTo>
                      <a:pt x="48191" y="96000"/>
                      <a:pt x="48000" y="95125"/>
                      <a:pt x="47426" y="94834"/>
                    </a:cubicBezTo>
                    <a:cubicBezTo>
                      <a:pt x="46756" y="94445"/>
                      <a:pt x="47426" y="93959"/>
                      <a:pt x="48000" y="93862"/>
                    </a:cubicBezTo>
                    <a:cubicBezTo>
                      <a:pt x="48573" y="93862"/>
                      <a:pt x="48191" y="93473"/>
                      <a:pt x="47713" y="93376"/>
                    </a:cubicBezTo>
                    <a:cubicBezTo>
                      <a:pt x="47139" y="93376"/>
                      <a:pt x="47426" y="92987"/>
                      <a:pt x="48191" y="92502"/>
                    </a:cubicBezTo>
                    <a:cubicBezTo>
                      <a:pt x="48860" y="92016"/>
                      <a:pt x="48191" y="92113"/>
                      <a:pt x="48286" y="91336"/>
                    </a:cubicBezTo>
                    <a:cubicBezTo>
                      <a:pt x="48382" y="90655"/>
                      <a:pt x="47521" y="91821"/>
                      <a:pt x="47139" y="90947"/>
                    </a:cubicBezTo>
                    <a:cubicBezTo>
                      <a:pt x="46661" y="89975"/>
                      <a:pt x="45705" y="90655"/>
                      <a:pt x="45131" y="90072"/>
                    </a:cubicBezTo>
                    <a:cubicBezTo>
                      <a:pt x="44079" y="88906"/>
                      <a:pt x="43697" y="90364"/>
                      <a:pt x="42836" y="89587"/>
                    </a:cubicBezTo>
                    <a:cubicBezTo>
                      <a:pt x="42071" y="88809"/>
                      <a:pt x="42454" y="87643"/>
                      <a:pt x="40828" y="88518"/>
                    </a:cubicBezTo>
                    <a:cubicBezTo>
                      <a:pt x="39203" y="89392"/>
                      <a:pt x="39298" y="87740"/>
                      <a:pt x="38055" y="88323"/>
                    </a:cubicBezTo>
                    <a:cubicBezTo>
                      <a:pt x="36717" y="88809"/>
                      <a:pt x="37673" y="87255"/>
                      <a:pt x="36908" y="85991"/>
                    </a:cubicBezTo>
                    <a:cubicBezTo>
                      <a:pt x="36047" y="84825"/>
                      <a:pt x="36047" y="85700"/>
                      <a:pt x="35091" y="85408"/>
                    </a:cubicBezTo>
                    <a:cubicBezTo>
                      <a:pt x="34039" y="85020"/>
                      <a:pt x="34996" y="85214"/>
                      <a:pt x="34422" y="84437"/>
                    </a:cubicBezTo>
                    <a:cubicBezTo>
                      <a:pt x="33752" y="83562"/>
                      <a:pt x="35665" y="83465"/>
                      <a:pt x="34709" y="82979"/>
                    </a:cubicBezTo>
                    <a:cubicBezTo>
                      <a:pt x="33274" y="82202"/>
                      <a:pt x="34326" y="80842"/>
                      <a:pt x="33274" y="81522"/>
                    </a:cubicBezTo>
                    <a:cubicBezTo>
                      <a:pt x="32605" y="81910"/>
                      <a:pt x="32701" y="80744"/>
                      <a:pt x="31840" y="81425"/>
                    </a:cubicBezTo>
                    <a:cubicBezTo>
                      <a:pt x="30980" y="82105"/>
                      <a:pt x="30023" y="80842"/>
                      <a:pt x="29928" y="81910"/>
                    </a:cubicBezTo>
                    <a:cubicBezTo>
                      <a:pt x="29832" y="82882"/>
                      <a:pt x="28780" y="82202"/>
                      <a:pt x="28589" y="82202"/>
                    </a:cubicBezTo>
                    <a:cubicBezTo>
                      <a:pt x="27537" y="80647"/>
                      <a:pt x="28972" y="80550"/>
                      <a:pt x="27729" y="79384"/>
                    </a:cubicBezTo>
                    <a:cubicBezTo>
                      <a:pt x="27250" y="78898"/>
                      <a:pt x="27729" y="77829"/>
                      <a:pt x="28589" y="78412"/>
                    </a:cubicBezTo>
                    <a:cubicBezTo>
                      <a:pt x="29641" y="79190"/>
                      <a:pt x="29928" y="78412"/>
                      <a:pt x="30501" y="77927"/>
                    </a:cubicBezTo>
                    <a:cubicBezTo>
                      <a:pt x="31458" y="77149"/>
                      <a:pt x="30119" y="77344"/>
                      <a:pt x="30215" y="76663"/>
                    </a:cubicBezTo>
                    <a:cubicBezTo>
                      <a:pt x="30215" y="75692"/>
                      <a:pt x="27920" y="76761"/>
                      <a:pt x="28685" y="75595"/>
                    </a:cubicBezTo>
                    <a:cubicBezTo>
                      <a:pt x="29258" y="74817"/>
                      <a:pt x="27537" y="75400"/>
                      <a:pt x="27155" y="73651"/>
                    </a:cubicBezTo>
                    <a:cubicBezTo>
                      <a:pt x="26964" y="72291"/>
                      <a:pt x="25721" y="72582"/>
                      <a:pt x="26581" y="71902"/>
                    </a:cubicBezTo>
                    <a:cubicBezTo>
                      <a:pt x="27442" y="71222"/>
                      <a:pt x="26103" y="71319"/>
                      <a:pt x="26581" y="70153"/>
                    </a:cubicBezTo>
                    <a:cubicBezTo>
                      <a:pt x="27059" y="68987"/>
                      <a:pt x="26103" y="69570"/>
                      <a:pt x="25816" y="69085"/>
                    </a:cubicBezTo>
                    <a:cubicBezTo>
                      <a:pt x="25434" y="68599"/>
                      <a:pt x="24860" y="68307"/>
                      <a:pt x="23617" y="68987"/>
                    </a:cubicBezTo>
                    <a:cubicBezTo>
                      <a:pt x="22374" y="69668"/>
                      <a:pt x="23713" y="67724"/>
                      <a:pt x="22183" y="68113"/>
                    </a:cubicBezTo>
                    <a:cubicBezTo>
                      <a:pt x="20749" y="68404"/>
                      <a:pt x="21705" y="67433"/>
                      <a:pt x="20079" y="67530"/>
                    </a:cubicBezTo>
                    <a:cubicBezTo>
                      <a:pt x="20079" y="67530"/>
                      <a:pt x="20557" y="66655"/>
                      <a:pt x="19888" y="65878"/>
                    </a:cubicBezTo>
                    <a:cubicBezTo>
                      <a:pt x="19123" y="65101"/>
                      <a:pt x="19697" y="64809"/>
                      <a:pt x="19314" y="64906"/>
                    </a:cubicBezTo>
                    <a:cubicBezTo>
                      <a:pt x="18836" y="65004"/>
                      <a:pt x="19027" y="63838"/>
                      <a:pt x="19314" y="63643"/>
                    </a:cubicBezTo>
                    <a:cubicBezTo>
                      <a:pt x="19888" y="63060"/>
                      <a:pt x="18932" y="62963"/>
                      <a:pt x="18262" y="62186"/>
                    </a:cubicBezTo>
                    <a:cubicBezTo>
                      <a:pt x="18645" y="60534"/>
                      <a:pt x="19792" y="61700"/>
                      <a:pt x="18741" y="60242"/>
                    </a:cubicBezTo>
                    <a:cubicBezTo>
                      <a:pt x="17784" y="58785"/>
                      <a:pt x="19219" y="59854"/>
                      <a:pt x="18454" y="58299"/>
                    </a:cubicBezTo>
                    <a:cubicBezTo>
                      <a:pt x="17784" y="56744"/>
                      <a:pt x="19123" y="57425"/>
                      <a:pt x="19219" y="56259"/>
                    </a:cubicBezTo>
                    <a:cubicBezTo>
                      <a:pt x="19219" y="55093"/>
                      <a:pt x="20557" y="55773"/>
                      <a:pt x="19792" y="54898"/>
                    </a:cubicBezTo>
                    <a:cubicBezTo>
                      <a:pt x="20079" y="54510"/>
                      <a:pt x="19219" y="53246"/>
                      <a:pt x="20270" y="53927"/>
                    </a:cubicBezTo>
                    <a:cubicBezTo>
                      <a:pt x="21227" y="54704"/>
                      <a:pt x="20175" y="53149"/>
                      <a:pt x="21322" y="53635"/>
                    </a:cubicBezTo>
                    <a:cubicBezTo>
                      <a:pt x="22470" y="54121"/>
                      <a:pt x="21609" y="52469"/>
                      <a:pt x="23139" y="52955"/>
                    </a:cubicBezTo>
                    <a:cubicBezTo>
                      <a:pt x="24764" y="53344"/>
                      <a:pt x="24764" y="53635"/>
                      <a:pt x="24956" y="53149"/>
                    </a:cubicBezTo>
                    <a:cubicBezTo>
                      <a:pt x="25243" y="52761"/>
                      <a:pt x="24382" y="53149"/>
                      <a:pt x="24095" y="52469"/>
                    </a:cubicBezTo>
                    <a:cubicBezTo>
                      <a:pt x="23713" y="51789"/>
                      <a:pt x="22374" y="52663"/>
                      <a:pt x="21896" y="51886"/>
                    </a:cubicBezTo>
                    <a:cubicBezTo>
                      <a:pt x="21418" y="51206"/>
                      <a:pt x="21513" y="51983"/>
                      <a:pt x="20940" y="51206"/>
                    </a:cubicBezTo>
                    <a:cubicBezTo>
                      <a:pt x="20175" y="50234"/>
                      <a:pt x="21705" y="51595"/>
                      <a:pt x="21227" y="50720"/>
                    </a:cubicBezTo>
                    <a:cubicBezTo>
                      <a:pt x="20940" y="50137"/>
                      <a:pt x="21705" y="50331"/>
                      <a:pt x="21418" y="50137"/>
                    </a:cubicBezTo>
                    <a:cubicBezTo>
                      <a:pt x="20940" y="49651"/>
                      <a:pt x="20175" y="51303"/>
                      <a:pt x="19410" y="50720"/>
                    </a:cubicBezTo>
                    <a:cubicBezTo>
                      <a:pt x="19984" y="49748"/>
                      <a:pt x="21035" y="49457"/>
                      <a:pt x="23521" y="47028"/>
                    </a:cubicBezTo>
                    <a:cubicBezTo>
                      <a:pt x="26007" y="44502"/>
                      <a:pt x="27250" y="42753"/>
                      <a:pt x="27920" y="41975"/>
                    </a:cubicBezTo>
                    <a:cubicBezTo>
                      <a:pt x="28494" y="41101"/>
                      <a:pt x="27729" y="41392"/>
                      <a:pt x="27442" y="40518"/>
                    </a:cubicBezTo>
                    <a:cubicBezTo>
                      <a:pt x="27155" y="39740"/>
                      <a:pt x="25529" y="39255"/>
                      <a:pt x="24669" y="38477"/>
                    </a:cubicBezTo>
                    <a:cubicBezTo>
                      <a:pt x="23904" y="37700"/>
                      <a:pt x="25816" y="37894"/>
                      <a:pt x="25816" y="36631"/>
                    </a:cubicBezTo>
                    <a:cubicBezTo>
                      <a:pt x="25912" y="35854"/>
                      <a:pt x="24286" y="35854"/>
                      <a:pt x="24573" y="35465"/>
                    </a:cubicBezTo>
                    <a:cubicBezTo>
                      <a:pt x="24860" y="34979"/>
                      <a:pt x="24095" y="35076"/>
                      <a:pt x="24764" y="34591"/>
                    </a:cubicBezTo>
                    <a:cubicBezTo>
                      <a:pt x="25434" y="34105"/>
                      <a:pt x="23713" y="33910"/>
                      <a:pt x="23521" y="33230"/>
                    </a:cubicBezTo>
                    <a:cubicBezTo>
                      <a:pt x="23330" y="32550"/>
                      <a:pt x="24669" y="32647"/>
                      <a:pt x="23808" y="32161"/>
                    </a:cubicBezTo>
                    <a:cubicBezTo>
                      <a:pt x="23235" y="31870"/>
                      <a:pt x="23904" y="32064"/>
                      <a:pt x="23808" y="31384"/>
                    </a:cubicBezTo>
                    <a:cubicBezTo>
                      <a:pt x="23808" y="30704"/>
                      <a:pt x="24382" y="31093"/>
                      <a:pt x="24000" y="30704"/>
                    </a:cubicBezTo>
                    <a:cubicBezTo>
                      <a:pt x="23617" y="30218"/>
                      <a:pt x="23904" y="30218"/>
                      <a:pt x="24573" y="30412"/>
                    </a:cubicBezTo>
                    <a:cubicBezTo>
                      <a:pt x="25338" y="30510"/>
                      <a:pt x="23235" y="26331"/>
                      <a:pt x="22374" y="25651"/>
                    </a:cubicBezTo>
                    <a:cubicBezTo>
                      <a:pt x="21513" y="24971"/>
                      <a:pt x="23617" y="23417"/>
                      <a:pt x="24286" y="22542"/>
                    </a:cubicBezTo>
                    <a:cubicBezTo>
                      <a:pt x="25051" y="21668"/>
                      <a:pt x="24095" y="22056"/>
                      <a:pt x="23235" y="20696"/>
                    </a:cubicBezTo>
                    <a:cubicBezTo>
                      <a:pt x="22374" y="19336"/>
                      <a:pt x="21800" y="21182"/>
                      <a:pt x="21035" y="19044"/>
                    </a:cubicBezTo>
                    <a:cubicBezTo>
                      <a:pt x="20557" y="17587"/>
                      <a:pt x="21800" y="17878"/>
                      <a:pt x="21609" y="17295"/>
                    </a:cubicBezTo>
                    <a:cubicBezTo>
                      <a:pt x="21322" y="16615"/>
                      <a:pt x="19792" y="17392"/>
                      <a:pt x="21896" y="16226"/>
                    </a:cubicBezTo>
                    <a:cubicBezTo>
                      <a:pt x="22470" y="16421"/>
                      <a:pt x="22661" y="16226"/>
                      <a:pt x="22756" y="15352"/>
                    </a:cubicBezTo>
                    <a:cubicBezTo>
                      <a:pt x="22756" y="14574"/>
                      <a:pt x="24382" y="14866"/>
                      <a:pt x="24764" y="14089"/>
                    </a:cubicBezTo>
                    <a:cubicBezTo>
                      <a:pt x="25051" y="13603"/>
                      <a:pt x="24956" y="13700"/>
                      <a:pt x="25529" y="13894"/>
                    </a:cubicBezTo>
                    <a:cubicBezTo>
                      <a:pt x="26007" y="14186"/>
                      <a:pt x="26868" y="14477"/>
                      <a:pt x="26581" y="13506"/>
                    </a:cubicBezTo>
                    <a:cubicBezTo>
                      <a:pt x="26581" y="13408"/>
                      <a:pt x="26486" y="13214"/>
                      <a:pt x="26390" y="13117"/>
                    </a:cubicBezTo>
                    <a:cubicBezTo>
                      <a:pt x="30310" y="14283"/>
                      <a:pt x="27920" y="11562"/>
                      <a:pt x="30788" y="12825"/>
                    </a:cubicBezTo>
                    <a:cubicBezTo>
                      <a:pt x="33561" y="13991"/>
                      <a:pt x="29641" y="13700"/>
                      <a:pt x="33561" y="14963"/>
                    </a:cubicBezTo>
                    <a:cubicBezTo>
                      <a:pt x="37386" y="16323"/>
                      <a:pt x="36239" y="13894"/>
                      <a:pt x="40733" y="16809"/>
                    </a:cubicBezTo>
                    <a:cubicBezTo>
                      <a:pt x="45227" y="19627"/>
                      <a:pt x="44844" y="18558"/>
                      <a:pt x="48956" y="21279"/>
                    </a:cubicBezTo>
                    <a:cubicBezTo>
                      <a:pt x="53067" y="24000"/>
                      <a:pt x="51824" y="25651"/>
                      <a:pt x="47713" y="28080"/>
                    </a:cubicBezTo>
                    <a:cubicBezTo>
                      <a:pt x="43601" y="30510"/>
                      <a:pt x="39203" y="27206"/>
                      <a:pt x="34709" y="26526"/>
                    </a:cubicBezTo>
                    <a:cubicBezTo>
                      <a:pt x="30215" y="25846"/>
                      <a:pt x="29545" y="22639"/>
                      <a:pt x="30023" y="24582"/>
                    </a:cubicBezTo>
                    <a:cubicBezTo>
                      <a:pt x="30406" y="26429"/>
                      <a:pt x="32701" y="26817"/>
                      <a:pt x="35187" y="28663"/>
                    </a:cubicBezTo>
                    <a:cubicBezTo>
                      <a:pt x="37577" y="30510"/>
                      <a:pt x="33657" y="30801"/>
                      <a:pt x="35378" y="32259"/>
                    </a:cubicBezTo>
                    <a:cubicBezTo>
                      <a:pt x="37099" y="33716"/>
                      <a:pt x="34804" y="34979"/>
                      <a:pt x="37768" y="35562"/>
                    </a:cubicBezTo>
                    <a:cubicBezTo>
                      <a:pt x="40637" y="36048"/>
                      <a:pt x="39968" y="39060"/>
                      <a:pt x="42454" y="37603"/>
                    </a:cubicBezTo>
                    <a:cubicBezTo>
                      <a:pt x="44940" y="36145"/>
                      <a:pt x="41880" y="36437"/>
                      <a:pt x="40159" y="34688"/>
                    </a:cubicBezTo>
                    <a:cubicBezTo>
                      <a:pt x="38438" y="32939"/>
                      <a:pt x="39394" y="31676"/>
                      <a:pt x="43505" y="33716"/>
                    </a:cubicBezTo>
                    <a:cubicBezTo>
                      <a:pt x="47617" y="35757"/>
                      <a:pt x="50772" y="35562"/>
                      <a:pt x="48286" y="32842"/>
                    </a:cubicBezTo>
                    <a:cubicBezTo>
                      <a:pt x="45800" y="30121"/>
                      <a:pt x="47904" y="30412"/>
                      <a:pt x="51920" y="27595"/>
                    </a:cubicBezTo>
                    <a:cubicBezTo>
                      <a:pt x="55936" y="24680"/>
                      <a:pt x="58326" y="31190"/>
                      <a:pt x="57752" y="28761"/>
                    </a:cubicBezTo>
                    <a:cubicBezTo>
                      <a:pt x="57274" y="26331"/>
                      <a:pt x="60239" y="25943"/>
                      <a:pt x="57657" y="24291"/>
                    </a:cubicBezTo>
                    <a:cubicBezTo>
                      <a:pt x="55171" y="22639"/>
                      <a:pt x="59282" y="20793"/>
                      <a:pt x="56892" y="18753"/>
                    </a:cubicBezTo>
                    <a:cubicBezTo>
                      <a:pt x="54501" y="16712"/>
                      <a:pt x="57466" y="18364"/>
                      <a:pt x="60143" y="18267"/>
                    </a:cubicBezTo>
                    <a:cubicBezTo>
                      <a:pt x="62820" y="18170"/>
                      <a:pt x="64637" y="21473"/>
                      <a:pt x="62820" y="21473"/>
                    </a:cubicBezTo>
                    <a:cubicBezTo>
                      <a:pt x="60908" y="21473"/>
                      <a:pt x="58326" y="22834"/>
                      <a:pt x="60430" y="23805"/>
                    </a:cubicBezTo>
                    <a:cubicBezTo>
                      <a:pt x="62533" y="24777"/>
                      <a:pt x="61195" y="26623"/>
                      <a:pt x="63011" y="25457"/>
                    </a:cubicBezTo>
                    <a:cubicBezTo>
                      <a:pt x="64924" y="24388"/>
                      <a:pt x="65306" y="26914"/>
                      <a:pt x="66454" y="23319"/>
                    </a:cubicBezTo>
                    <a:cubicBezTo>
                      <a:pt x="67505" y="19724"/>
                      <a:pt x="68270" y="22348"/>
                      <a:pt x="74103" y="19238"/>
                    </a:cubicBezTo>
                    <a:cubicBezTo>
                      <a:pt x="79936" y="16129"/>
                      <a:pt x="83091" y="15643"/>
                      <a:pt x="81657" y="16712"/>
                    </a:cubicBezTo>
                    <a:cubicBezTo>
                      <a:pt x="80223" y="17781"/>
                      <a:pt x="80031" y="21182"/>
                      <a:pt x="83760" y="18753"/>
                    </a:cubicBezTo>
                    <a:cubicBezTo>
                      <a:pt x="87490" y="16323"/>
                      <a:pt x="87011" y="19821"/>
                      <a:pt x="89689" y="18072"/>
                    </a:cubicBezTo>
                    <a:cubicBezTo>
                      <a:pt x="92270" y="16323"/>
                      <a:pt x="93322" y="15352"/>
                      <a:pt x="93322" y="17781"/>
                    </a:cubicBezTo>
                    <a:cubicBezTo>
                      <a:pt x="93322" y="20404"/>
                      <a:pt x="98007" y="17101"/>
                      <a:pt x="96573" y="15643"/>
                    </a:cubicBezTo>
                    <a:cubicBezTo>
                      <a:pt x="94278" y="13311"/>
                      <a:pt x="98390" y="11659"/>
                      <a:pt x="106996" y="15060"/>
                    </a:cubicBezTo>
                    <a:cubicBezTo>
                      <a:pt x="115505" y="18364"/>
                      <a:pt x="113976" y="21376"/>
                      <a:pt x="116079" y="18267"/>
                    </a:cubicBezTo>
                    <a:cubicBezTo>
                      <a:pt x="118183" y="15255"/>
                      <a:pt x="109195" y="15060"/>
                      <a:pt x="111585" y="11757"/>
                    </a:cubicBezTo>
                    <a:cubicBezTo>
                      <a:pt x="113976" y="8356"/>
                      <a:pt x="107952" y="8356"/>
                      <a:pt x="112924" y="6315"/>
                    </a:cubicBezTo>
                    <a:cubicBezTo>
                      <a:pt x="115505" y="5246"/>
                      <a:pt x="115601" y="1554"/>
                      <a:pt x="116653" y="0"/>
                    </a:cubicBezTo>
                    <a:cubicBezTo>
                      <a:pt x="120000" y="0"/>
                      <a:pt x="120000" y="0"/>
                      <a:pt x="120000" y="0"/>
                    </a:cubicBezTo>
                    <a:cubicBezTo>
                      <a:pt x="120000" y="26623"/>
                      <a:pt x="120000" y="26623"/>
                      <a:pt x="120000" y="26623"/>
                    </a:cubicBezTo>
                    <a:cubicBezTo>
                      <a:pt x="118470" y="27012"/>
                      <a:pt x="117609" y="27012"/>
                      <a:pt x="120000" y="27497"/>
                    </a:cubicBezTo>
                    <a:close/>
                    <a:moveTo>
                      <a:pt x="93705" y="10785"/>
                    </a:moveTo>
                    <a:cubicBezTo>
                      <a:pt x="92749" y="9813"/>
                      <a:pt x="92653" y="10299"/>
                      <a:pt x="91984" y="10493"/>
                    </a:cubicBezTo>
                    <a:cubicBezTo>
                      <a:pt x="91410" y="10688"/>
                      <a:pt x="92557" y="11465"/>
                      <a:pt x="91984" y="11174"/>
                    </a:cubicBezTo>
                    <a:cubicBezTo>
                      <a:pt x="91410" y="10882"/>
                      <a:pt x="91410" y="11659"/>
                      <a:pt x="92366" y="12437"/>
                    </a:cubicBezTo>
                    <a:cubicBezTo>
                      <a:pt x="92844" y="12825"/>
                      <a:pt x="93035" y="12728"/>
                      <a:pt x="93131" y="12534"/>
                    </a:cubicBezTo>
                    <a:cubicBezTo>
                      <a:pt x="93131" y="12340"/>
                      <a:pt x="94278" y="12534"/>
                      <a:pt x="94183" y="13117"/>
                    </a:cubicBezTo>
                    <a:cubicBezTo>
                      <a:pt x="94087" y="13797"/>
                      <a:pt x="96382" y="13311"/>
                      <a:pt x="96478" y="12825"/>
                    </a:cubicBezTo>
                    <a:cubicBezTo>
                      <a:pt x="96669" y="12340"/>
                      <a:pt x="95043" y="12048"/>
                      <a:pt x="93705" y="10785"/>
                    </a:cubicBezTo>
                    <a:close/>
                    <a:moveTo>
                      <a:pt x="77641" y="2040"/>
                    </a:moveTo>
                    <a:cubicBezTo>
                      <a:pt x="76589" y="3886"/>
                      <a:pt x="76111" y="1457"/>
                      <a:pt x="75346" y="3303"/>
                    </a:cubicBezTo>
                    <a:cubicBezTo>
                      <a:pt x="74486" y="5052"/>
                      <a:pt x="74390" y="5732"/>
                      <a:pt x="76972" y="5732"/>
                    </a:cubicBezTo>
                    <a:cubicBezTo>
                      <a:pt x="79458" y="5732"/>
                      <a:pt x="75633" y="6024"/>
                      <a:pt x="78023" y="7384"/>
                    </a:cubicBezTo>
                    <a:cubicBezTo>
                      <a:pt x="80414" y="8744"/>
                      <a:pt x="78501" y="4663"/>
                      <a:pt x="79936" y="6510"/>
                    </a:cubicBezTo>
                    <a:cubicBezTo>
                      <a:pt x="81466" y="8453"/>
                      <a:pt x="77641" y="8550"/>
                      <a:pt x="80701" y="8744"/>
                    </a:cubicBezTo>
                    <a:cubicBezTo>
                      <a:pt x="83665" y="9036"/>
                      <a:pt x="81944" y="9619"/>
                      <a:pt x="84334" y="9619"/>
                    </a:cubicBezTo>
                    <a:cubicBezTo>
                      <a:pt x="86725" y="9619"/>
                      <a:pt x="87203" y="10493"/>
                      <a:pt x="89402" y="9327"/>
                    </a:cubicBezTo>
                    <a:cubicBezTo>
                      <a:pt x="90549" y="8647"/>
                      <a:pt x="86533" y="7870"/>
                      <a:pt x="85864" y="6218"/>
                    </a:cubicBezTo>
                    <a:cubicBezTo>
                      <a:pt x="85099" y="4469"/>
                      <a:pt x="83760" y="4858"/>
                      <a:pt x="84334" y="1943"/>
                    </a:cubicBezTo>
                    <a:cubicBezTo>
                      <a:pt x="84430" y="1165"/>
                      <a:pt x="84908" y="485"/>
                      <a:pt x="85290" y="0"/>
                    </a:cubicBezTo>
                    <a:cubicBezTo>
                      <a:pt x="77354" y="0"/>
                      <a:pt x="77354" y="0"/>
                      <a:pt x="77354" y="0"/>
                    </a:cubicBezTo>
                    <a:cubicBezTo>
                      <a:pt x="77354" y="388"/>
                      <a:pt x="78215" y="777"/>
                      <a:pt x="77641" y="2040"/>
                    </a:cubicBezTo>
                    <a:close/>
                    <a:moveTo>
                      <a:pt x="7171" y="71805"/>
                    </a:moveTo>
                    <a:cubicBezTo>
                      <a:pt x="6023" y="70931"/>
                      <a:pt x="6980" y="72194"/>
                      <a:pt x="3824" y="70834"/>
                    </a:cubicBezTo>
                    <a:cubicBezTo>
                      <a:pt x="3824" y="71222"/>
                      <a:pt x="3442" y="70736"/>
                      <a:pt x="3633" y="71514"/>
                    </a:cubicBezTo>
                    <a:cubicBezTo>
                      <a:pt x="3824" y="72097"/>
                      <a:pt x="2964" y="72194"/>
                      <a:pt x="2581" y="72097"/>
                    </a:cubicBezTo>
                    <a:cubicBezTo>
                      <a:pt x="2199" y="71902"/>
                      <a:pt x="2772" y="71417"/>
                      <a:pt x="3059" y="70834"/>
                    </a:cubicBezTo>
                    <a:cubicBezTo>
                      <a:pt x="3442" y="70348"/>
                      <a:pt x="3155" y="70639"/>
                      <a:pt x="2390" y="71417"/>
                    </a:cubicBezTo>
                    <a:cubicBezTo>
                      <a:pt x="1721" y="72194"/>
                      <a:pt x="1912" y="71805"/>
                      <a:pt x="956" y="71805"/>
                    </a:cubicBezTo>
                    <a:cubicBezTo>
                      <a:pt x="0" y="71902"/>
                      <a:pt x="1243" y="72777"/>
                      <a:pt x="0" y="73651"/>
                    </a:cubicBezTo>
                    <a:cubicBezTo>
                      <a:pt x="2868" y="74234"/>
                      <a:pt x="5737" y="74526"/>
                      <a:pt x="7362" y="73943"/>
                    </a:cubicBezTo>
                    <a:cubicBezTo>
                      <a:pt x="6980" y="72582"/>
                      <a:pt x="8031" y="72388"/>
                      <a:pt x="7171" y="7180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4" name="Google Shape;934;p86"/>
              <p:cNvSpPr/>
              <p:nvPr/>
            </p:nvSpPr>
            <p:spPr>
              <a:xfrm>
                <a:off x="7429851" y="2971337"/>
                <a:ext cx="1008900" cy="804300"/>
              </a:xfrm>
              <a:custGeom>
                <a:avLst/>
                <a:gdLst/>
                <a:ahLst/>
                <a:cxnLst/>
                <a:rect l="l" t="t" r="r" b="b"/>
                <a:pathLst>
                  <a:path w="120000" h="120000" extrusionOk="0">
                    <a:moveTo>
                      <a:pt x="113760" y="60638"/>
                    </a:moveTo>
                    <a:cubicBezTo>
                      <a:pt x="113760" y="54255"/>
                      <a:pt x="102240" y="61276"/>
                      <a:pt x="106080" y="53617"/>
                    </a:cubicBezTo>
                    <a:cubicBezTo>
                      <a:pt x="108960" y="48510"/>
                      <a:pt x="100320" y="52340"/>
                      <a:pt x="98400" y="40851"/>
                    </a:cubicBezTo>
                    <a:cubicBezTo>
                      <a:pt x="97440" y="31914"/>
                      <a:pt x="91200" y="33829"/>
                      <a:pt x="95520" y="29361"/>
                    </a:cubicBezTo>
                    <a:cubicBezTo>
                      <a:pt x="99840" y="24893"/>
                      <a:pt x="93120" y="25531"/>
                      <a:pt x="95520" y="17872"/>
                    </a:cubicBezTo>
                    <a:cubicBezTo>
                      <a:pt x="97920" y="10212"/>
                      <a:pt x="93120" y="14042"/>
                      <a:pt x="91680" y="10851"/>
                    </a:cubicBezTo>
                    <a:cubicBezTo>
                      <a:pt x="89760" y="7659"/>
                      <a:pt x="86880" y="5744"/>
                      <a:pt x="80640" y="10212"/>
                    </a:cubicBezTo>
                    <a:cubicBezTo>
                      <a:pt x="74400" y="14680"/>
                      <a:pt x="81120" y="1914"/>
                      <a:pt x="73440" y="4468"/>
                    </a:cubicBezTo>
                    <a:cubicBezTo>
                      <a:pt x="66240" y="6382"/>
                      <a:pt x="71040" y="0"/>
                      <a:pt x="62880" y="638"/>
                    </a:cubicBezTo>
                    <a:cubicBezTo>
                      <a:pt x="58560" y="1914"/>
                      <a:pt x="59040" y="2553"/>
                      <a:pt x="56640" y="7021"/>
                    </a:cubicBezTo>
                    <a:cubicBezTo>
                      <a:pt x="54240" y="12127"/>
                      <a:pt x="51840" y="4468"/>
                      <a:pt x="44640" y="12127"/>
                    </a:cubicBezTo>
                    <a:cubicBezTo>
                      <a:pt x="40320" y="25531"/>
                      <a:pt x="48000" y="16595"/>
                      <a:pt x="45600" y="22978"/>
                    </a:cubicBezTo>
                    <a:cubicBezTo>
                      <a:pt x="43200" y="30000"/>
                      <a:pt x="40320" y="22340"/>
                      <a:pt x="34080" y="35106"/>
                    </a:cubicBezTo>
                    <a:cubicBezTo>
                      <a:pt x="30240" y="44042"/>
                      <a:pt x="37920" y="44680"/>
                      <a:pt x="34080" y="48510"/>
                    </a:cubicBezTo>
                    <a:cubicBezTo>
                      <a:pt x="30720" y="51702"/>
                      <a:pt x="33120" y="38936"/>
                      <a:pt x="24960" y="48510"/>
                    </a:cubicBezTo>
                    <a:cubicBezTo>
                      <a:pt x="17280" y="58085"/>
                      <a:pt x="16320" y="51063"/>
                      <a:pt x="7680" y="53617"/>
                    </a:cubicBezTo>
                    <a:cubicBezTo>
                      <a:pt x="11520" y="70212"/>
                      <a:pt x="15840" y="82340"/>
                      <a:pt x="11040" y="84893"/>
                    </a:cubicBezTo>
                    <a:cubicBezTo>
                      <a:pt x="6240" y="87446"/>
                      <a:pt x="0" y="93191"/>
                      <a:pt x="5280" y="95106"/>
                    </a:cubicBezTo>
                    <a:cubicBezTo>
                      <a:pt x="13440" y="97659"/>
                      <a:pt x="5760" y="105319"/>
                      <a:pt x="9120" y="111702"/>
                    </a:cubicBezTo>
                    <a:cubicBezTo>
                      <a:pt x="9120" y="111702"/>
                      <a:pt x="10080" y="107234"/>
                      <a:pt x="12960" y="108510"/>
                    </a:cubicBezTo>
                    <a:cubicBezTo>
                      <a:pt x="17280" y="111063"/>
                      <a:pt x="11040" y="103404"/>
                      <a:pt x="25440" y="100851"/>
                    </a:cubicBezTo>
                    <a:cubicBezTo>
                      <a:pt x="39840" y="98936"/>
                      <a:pt x="43200" y="105957"/>
                      <a:pt x="48000" y="105319"/>
                    </a:cubicBezTo>
                    <a:cubicBezTo>
                      <a:pt x="53280" y="105319"/>
                      <a:pt x="49440" y="109148"/>
                      <a:pt x="58560" y="108510"/>
                    </a:cubicBezTo>
                    <a:cubicBezTo>
                      <a:pt x="73440" y="108510"/>
                      <a:pt x="65280" y="116808"/>
                      <a:pt x="71520" y="110425"/>
                    </a:cubicBezTo>
                    <a:cubicBezTo>
                      <a:pt x="77280" y="104042"/>
                      <a:pt x="74400" y="117446"/>
                      <a:pt x="78240" y="114255"/>
                    </a:cubicBezTo>
                    <a:cubicBezTo>
                      <a:pt x="81120" y="112340"/>
                      <a:pt x="86400" y="112340"/>
                      <a:pt x="87840" y="114255"/>
                    </a:cubicBezTo>
                    <a:cubicBezTo>
                      <a:pt x="91680" y="120000"/>
                      <a:pt x="91680" y="118723"/>
                      <a:pt x="91680" y="111063"/>
                    </a:cubicBezTo>
                    <a:cubicBezTo>
                      <a:pt x="91680" y="102765"/>
                      <a:pt x="96000" y="96382"/>
                      <a:pt x="105600" y="97021"/>
                    </a:cubicBezTo>
                    <a:cubicBezTo>
                      <a:pt x="100320" y="86808"/>
                      <a:pt x="107520" y="86170"/>
                      <a:pt x="101280" y="78510"/>
                    </a:cubicBezTo>
                    <a:cubicBezTo>
                      <a:pt x="98880" y="75319"/>
                      <a:pt x="101280" y="68297"/>
                      <a:pt x="105600" y="72127"/>
                    </a:cubicBezTo>
                    <a:cubicBezTo>
                      <a:pt x="110880" y="77234"/>
                      <a:pt x="112320" y="72127"/>
                      <a:pt x="115200" y="68936"/>
                    </a:cubicBezTo>
                    <a:cubicBezTo>
                      <a:pt x="120000" y="63829"/>
                      <a:pt x="113280" y="65106"/>
                      <a:pt x="113760" y="6063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5" name="Google Shape;935;p86"/>
              <p:cNvSpPr/>
              <p:nvPr/>
            </p:nvSpPr>
            <p:spPr>
              <a:xfrm>
                <a:off x="6534618" y="3181396"/>
                <a:ext cx="1057800" cy="933600"/>
              </a:xfrm>
              <a:custGeom>
                <a:avLst/>
                <a:gdLst/>
                <a:ahLst/>
                <a:cxnLst/>
                <a:rect l="l" t="t" r="r" b="b"/>
                <a:pathLst>
                  <a:path w="120000" h="120000" extrusionOk="0">
                    <a:moveTo>
                      <a:pt x="112671" y="77614"/>
                    </a:moveTo>
                    <a:cubicBezTo>
                      <a:pt x="107633" y="71559"/>
                      <a:pt x="112213" y="72660"/>
                      <a:pt x="110381" y="68807"/>
                    </a:cubicBezTo>
                    <a:cubicBezTo>
                      <a:pt x="106717" y="63302"/>
                      <a:pt x="114503" y="57247"/>
                      <a:pt x="106717" y="55045"/>
                    </a:cubicBezTo>
                    <a:cubicBezTo>
                      <a:pt x="101679" y="53394"/>
                      <a:pt x="107633" y="48440"/>
                      <a:pt x="112213" y="46238"/>
                    </a:cubicBezTo>
                    <a:cubicBezTo>
                      <a:pt x="116793" y="44036"/>
                      <a:pt x="112671" y="33577"/>
                      <a:pt x="109007" y="19266"/>
                    </a:cubicBezTo>
                    <a:cubicBezTo>
                      <a:pt x="110381" y="14311"/>
                      <a:pt x="103511" y="9357"/>
                      <a:pt x="100763" y="9908"/>
                    </a:cubicBezTo>
                    <a:cubicBezTo>
                      <a:pt x="92977" y="13211"/>
                      <a:pt x="79236" y="11559"/>
                      <a:pt x="65496" y="8256"/>
                    </a:cubicBezTo>
                    <a:cubicBezTo>
                      <a:pt x="61374" y="11559"/>
                      <a:pt x="54503" y="12110"/>
                      <a:pt x="53129" y="7706"/>
                    </a:cubicBezTo>
                    <a:cubicBezTo>
                      <a:pt x="51755" y="2752"/>
                      <a:pt x="50839" y="1651"/>
                      <a:pt x="53587" y="4403"/>
                    </a:cubicBezTo>
                    <a:cubicBezTo>
                      <a:pt x="56793" y="7155"/>
                      <a:pt x="57709" y="5504"/>
                      <a:pt x="55877" y="4403"/>
                    </a:cubicBezTo>
                    <a:cubicBezTo>
                      <a:pt x="49923" y="0"/>
                      <a:pt x="50839" y="0"/>
                      <a:pt x="43511" y="1651"/>
                    </a:cubicBezTo>
                    <a:cubicBezTo>
                      <a:pt x="32519" y="3853"/>
                      <a:pt x="40305" y="3853"/>
                      <a:pt x="32977" y="6055"/>
                    </a:cubicBezTo>
                    <a:cubicBezTo>
                      <a:pt x="25648" y="8256"/>
                      <a:pt x="32061" y="11009"/>
                      <a:pt x="20610" y="13761"/>
                    </a:cubicBezTo>
                    <a:cubicBezTo>
                      <a:pt x="10992" y="15963"/>
                      <a:pt x="9618" y="20366"/>
                      <a:pt x="4122" y="19266"/>
                    </a:cubicBezTo>
                    <a:cubicBezTo>
                      <a:pt x="4122" y="20917"/>
                      <a:pt x="4122" y="20917"/>
                      <a:pt x="4122" y="20917"/>
                    </a:cubicBezTo>
                    <a:cubicBezTo>
                      <a:pt x="5496" y="23669"/>
                      <a:pt x="5954" y="20366"/>
                      <a:pt x="7328" y="21467"/>
                    </a:cubicBezTo>
                    <a:cubicBezTo>
                      <a:pt x="8702" y="22568"/>
                      <a:pt x="7786" y="22018"/>
                      <a:pt x="8244" y="24770"/>
                    </a:cubicBezTo>
                    <a:cubicBezTo>
                      <a:pt x="8702" y="26972"/>
                      <a:pt x="7328" y="24770"/>
                      <a:pt x="4580" y="24220"/>
                    </a:cubicBezTo>
                    <a:cubicBezTo>
                      <a:pt x="8244" y="36880"/>
                      <a:pt x="0" y="39082"/>
                      <a:pt x="5954" y="44587"/>
                    </a:cubicBezTo>
                    <a:cubicBezTo>
                      <a:pt x="11908" y="50091"/>
                      <a:pt x="6412" y="49541"/>
                      <a:pt x="8702" y="53944"/>
                    </a:cubicBezTo>
                    <a:cubicBezTo>
                      <a:pt x="12824" y="61100"/>
                      <a:pt x="7786" y="59449"/>
                      <a:pt x="9160" y="66055"/>
                    </a:cubicBezTo>
                    <a:cubicBezTo>
                      <a:pt x="10076" y="72110"/>
                      <a:pt x="15572" y="66605"/>
                      <a:pt x="11450" y="80917"/>
                    </a:cubicBezTo>
                    <a:cubicBezTo>
                      <a:pt x="17404" y="76513"/>
                      <a:pt x="12824" y="79816"/>
                      <a:pt x="20152" y="83669"/>
                    </a:cubicBezTo>
                    <a:cubicBezTo>
                      <a:pt x="27480" y="87522"/>
                      <a:pt x="27480" y="84220"/>
                      <a:pt x="29312" y="86972"/>
                    </a:cubicBezTo>
                    <a:cubicBezTo>
                      <a:pt x="30687" y="89174"/>
                      <a:pt x="23816" y="86972"/>
                      <a:pt x="28854" y="93577"/>
                    </a:cubicBezTo>
                    <a:cubicBezTo>
                      <a:pt x="34351" y="100733"/>
                      <a:pt x="36183" y="94678"/>
                      <a:pt x="34809" y="92477"/>
                    </a:cubicBezTo>
                    <a:cubicBezTo>
                      <a:pt x="32977" y="89724"/>
                      <a:pt x="37557" y="92477"/>
                      <a:pt x="41221" y="93577"/>
                    </a:cubicBezTo>
                    <a:cubicBezTo>
                      <a:pt x="44885" y="94678"/>
                      <a:pt x="41221" y="95229"/>
                      <a:pt x="43511" y="97981"/>
                    </a:cubicBezTo>
                    <a:cubicBezTo>
                      <a:pt x="46259" y="100733"/>
                      <a:pt x="44885" y="96880"/>
                      <a:pt x="49923" y="99082"/>
                    </a:cubicBezTo>
                    <a:cubicBezTo>
                      <a:pt x="54503" y="101284"/>
                      <a:pt x="55419" y="105137"/>
                      <a:pt x="56335" y="108990"/>
                    </a:cubicBezTo>
                    <a:cubicBezTo>
                      <a:pt x="57251" y="109541"/>
                      <a:pt x="57709" y="108990"/>
                      <a:pt x="57709" y="110642"/>
                    </a:cubicBezTo>
                    <a:cubicBezTo>
                      <a:pt x="57709" y="112293"/>
                      <a:pt x="59083" y="112293"/>
                      <a:pt x="61374" y="108990"/>
                    </a:cubicBezTo>
                    <a:cubicBezTo>
                      <a:pt x="63206" y="105688"/>
                      <a:pt x="68244" y="108990"/>
                      <a:pt x="67328" y="113394"/>
                    </a:cubicBezTo>
                    <a:cubicBezTo>
                      <a:pt x="66412" y="116146"/>
                      <a:pt x="68244" y="113944"/>
                      <a:pt x="69618" y="115596"/>
                    </a:cubicBezTo>
                    <a:cubicBezTo>
                      <a:pt x="70992" y="116697"/>
                      <a:pt x="71908" y="110642"/>
                      <a:pt x="74656" y="111192"/>
                    </a:cubicBezTo>
                    <a:cubicBezTo>
                      <a:pt x="76488" y="111192"/>
                      <a:pt x="84732" y="110091"/>
                      <a:pt x="91145" y="112844"/>
                    </a:cubicBezTo>
                    <a:cubicBezTo>
                      <a:pt x="92977" y="113394"/>
                      <a:pt x="90229" y="115045"/>
                      <a:pt x="98015" y="117798"/>
                    </a:cubicBezTo>
                    <a:cubicBezTo>
                      <a:pt x="105343" y="120000"/>
                      <a:pt x="98931" y="117247"/>
                      <a:pt x="100305" y="114495"/>
                    </a:cubicBezTo>
                    <a:cubicBezTo>
                      <a:pt x="101679" y="111743"/>
                      <a:pt x="98015" y="110091"/>
                      <a:pt x="101221" y="105688"/>
                    </a:cubicBezTo>
                    <a:cubicBezTo>
                      <a:pt x="104427" y="100733"/>
                      <a:pt x="109007" y="92477"/>
                      <a:pt x="112213" y="91926"/>
                    </a:cubicBezTo>
                    <a:cubicBezTo>
                      <a:pt x="117709" y="90275"/>
                      <a:pt x="116335" y="87522"/>
                      <a:pt x="114503" y="84770"/>
                    </a:cubicBezTo>
                    <a:cubicBezTo>
                      <a:pt x="112213" y="81467"/>
                      <a:pt x="120000" y="86972"/>
                      <a:pt x="112671" y="7761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6" name="Google Shape;936;p86"/>
              <p:cNvSpPr/>
              <p:nvPr/>
            </p:nvSpPr>
            <p:spPr>
              <a:xfrm>
                <a:off x="4662920" y="3784639"/>
                <a:ext cx="1329900" cy="1335600"/>
              </a:xfrm>
              <a:custGeom>
                <a:avLst/>
                <a:gdLst/>
                <a:ahLst/>
                <a:cxnLst/>
                <a:rect l="l" t="t" r="r" b="b"/>
                <a:pathLst>
                  <a:path w="120000" h="120000" extrusionOk="0">
                    <a:moveTo>
                      <a:pt x="112000" y="48461"/>
                    </a:moveTo>
                    <a:cubicBezTo>
                      <a:pt x="109454" y="51153"/>
                      <a:pt x="108727" y="48846"/>
                      <a:pt x="107272" y="50000"/>
                    </a:cubicBezTo>
                    <a:cubicBezTo>
                      <a:pt x="105818" y="51538"/>
                      <a:pt x="108727" y="51538"/>
                      <a:pt x="106181" y="53076"/>
                    </a:cubicBezTo>
                    <a:cubicBezTo>
                      <a:pt x="103636" y="54230"/>
                      <a:pt x="106545" y="55384"/>
                      <a:pt x="103272" y="56538"/>
                    </a:cubicBezTo>
                    <a:cubicBezTo>
                      <a:pt x="100727" y="57692"/>
                      <a:pt x="104000" y="59230"/>
                      <a:pt x="100363" y="61153"/>
                    </a:cubicBezTo>
                    <a:cubicBezTo>
                      <a:pt x="97818" y="62692"/>
                      <a:pt x="100727" y="65000"/>
                      <a:pt x="98545" y="66538"/>
                    </a:cubicBezTo>
                    <a:cubicBezTo>
                      <a:pt x="96727" y="68076"/>
                      <a:pt x="97818" y="69230"/>
                      <a:pt x="100000" y="68076"/>
                    </a:cubicBezTo>
                    <a:cubicBezTo>
                      <a:pt x="101818" y="66923"/>
                      <a:pt x="99636" y="64615"/>
                      <a:pt x="103272" y="63846"/>
                    </a:cubicBezTo>
                    <a:cubicBezTo>
                      <a:pt x="106545" y="63461"/>
                      <a:pt x="105090" y="67307"/>
                      <a:pt x="104727" y="68076"/>
                    </a:cubicBezTo>
                    <a:cubicBezTo>
                      <a:pt x="104363" y="68846"/>
                      <a:pt x="106545" y="67692"/>
                      <a:pt x="106909" y="71153"/>
                    </a:cubicBezTo>
                    <a:cubicBezTo>
                      <a:pt x="103636" y="76153"/>
                      <a:pt x="110545" y="76538"/>
                      <a:pt x="108363" y="79230"/>
                    </a:cubicBezTo>
                    <a:cubicBezTo>
                      <a:pt x="106181" y="81923"/>
                      <a:pt x="101090" y="80769"/>
                      <a:pt x="105454" y="84230"/>
                    </a:cubicBezTo>
                    <a:cubicBezTo>
                      <a:pt x="111272" y="88076"/>
                      <a:pt x="104727" y="88076"/>
                      <a:pt x="106545" y="92307"/>
                    </a:cubicBezTo>
                    <a:cubicBezTo>
                      <a:pt x="108000" y="96538"/>
                      <a:pt x="112363" y="93461"/>
                      <a:pt x="113090" y="94615"/>
                    </a:cubicBezTo>
                    <a:cubicBezTo>
                      <a:pt x="114181" y="95769"/>
                      <a:pt x="111272" y="98846"/>
                      <a:pt x="111636" y="100384"/>
                    </a:cubicBezTo>
                    <a:cubicBezTo>
                      <a:pt x="109454" y="101923"/>
                      <a:pt x="104363" y="104230"/>
                      <a:pt x="104727" y="105384"/>
                    </a:cubicBezTo>
                    <a:cubicBezTo>
                      <a:pt x="105090" y="108076"/>
                      <a:pt x="97818" y="109615"/>
                      <a:pt x="96363" y="108461"/>
                    </a:cubicBezTo>
                    <a:cubicBezTo>
                      <a:pt x="94545" y="106153"/>
                      <a:pt x="94181" y="109615"/>
                      <a:pt x="92727" y="107307"/>
                    </a:cubicBezTo>
                    <a:cubicBezTo>
                      <a:pt x="91272" y="105000"/>
                      <a:pt x="90909" y="104615"/>
                      <a:pt x="87636" y="105384"/>
                    </a:cubicBezTo>
                    <a:cubicBezTo>
                      <a:pt x="84363" y="106153"/>
                      <a:pt x="86909" y="104615"/>
                      <a:pt x="83272" y="104615"/>
                    </a:cubicBezTo>
                    <a:cubicBezTo>
                      <a:pt x="79636" y="104615"/>
                      <a:pt x="83272" y="100000"/>
                      <a:pt x="77454" y="105000"/>
                    </a:cubicBezTo>
                    <a:cubicBezTo>
                      <a:pt x="75272" y="106923"/>
                      <a:pt x="72363" y="106153"/>
                      <a:pt x="72363" y="109615"/>
                    </a:cubicBezTo>
                    <a:cubicBezTo>
                      <a:pt x="72727" y="113461"/>
                      <a:pt x="71636" y="111923"/>
                      <a:pt x="72363" y="117307"/>
                    </a:cubicBezTo>
                    <a:cubicBezTo>
                      <a:pt x="67636" y="116923"/>
                      <a:pt x="70181" y="120000"/>
                      <a:pt x="67272" y="118461"/>
                    </a:cubicBezTo>
                    <a:cubicBezTo>
                      <a:pt x="64363" y="116923"/>
                      <a:pt x="65090" y="120000"/>
                      <a:pt x="60000" y="116538"/>
                    </a:cubicBezTo>
                    <a:cubicBezTo>
                      <a:pt x="60000" y="115769"/>
                      <a:pt x="59272" y="114230"/>
                      <a:pt x="57454" y="115000"/>
                    </a:cubicBezTo>
                    <a:cubicBezTo>
                      <a:pt x="48000" y="108846"/>
                      <a:pt x="52363" y="114615"/>
                      <a:pt x="49090" y="113846"/>
                    </a:cubicBezTo>
                    <a:cubicBezTo>
                      <a:pt x="45090" y="112692"/>
                      <a:pt x="45090" y="115000"/>
                      <a:pt x="43636" y="113461"/>
                    </a:cubicBezTo>
                    <a:cubicBezTo>
                      <a:pt x="41818" y="111153"/>
                      <a:pt x="39636" y="113846"/>
                      <a:pt x="38545" y="111923"/>
                    </a:cubicBezTo>
                    <a:cubicBezTo>
                      <a:pt x="37090" y="108461"/>
                      <a:pt x="31636" y="110384"/>
                      <a:pt x="32000" y="107692"/>
                    </a:cubicBezTo>
                    <a:cubicBezTo>
                      <a:pt x="32363" y="105384"/>
                      <a:pt x="30181" y="106923"/>
                      <a:pt x="28727" y="105000"/>
                    </a:cubicBezTo>
                    <a:cubicBezTo>
                      <a:pt x="30545" y="104230"/>
                      <a:pt x="32000" y="102692"/>
                      <a:pt x="32363" y="95000"/>
                    </a:cubicBezTo>
                    <a:cubicBezTo>
                      <a:pt x="33090" y="87692"/>
                      <a:pt x="33454" y="88846"/>
                      <a:pt x="34181" y="88076"/>
                    </a:cubicBezTo>
                    <a:cubicBezTo>
                      <a:pt x="34909" y="87692"/>
                      <a:pt x="34181" y="86153"/>
                      <a:pt x="33454" y="86923"/>
                    </a:cubicBezTo>
                    <a:cubicBezTo>
                      <a:pt x="32727" y="87692"/>
                      <a:pt x="32727" y="87307"/>
                      <a:pt x="33454" y="83461"/>
                    </a:cubicBezTo>
                    <a:cubicBezTo>
                      <a:pt x="33818" y="79230"/>
                      <a:pt x="34909" y="76538"/>
                      <a:pt x="34909" y="76538"/>
                    </a:cubicBezTo>
                    <a:cubicBezTo>
                      <a:pt x="37454" y="77307"/>
                      <a:pt x="38545" y="84230"/>
                      <a:pt x="38181" y="81538"/>
                    </a:cubicBezTo>
                    <a:cubicBezTo>
                      <a:pt x="37818" y="78846"/>
                      <a:pt x="38545" y="77307"/>
                      <a:pt x="34545" y="75000"/>
                    </a:cubicBezTo>
                    <a:cubicBezTo>
                      <a:pt x="30545" y="72692"/>
                      <a:pt x="33818" y="74615"/>
                      <a:pt x="34545" y="71538"/>
                    </a:cubicBezTo>
                    <a:cubicBezTo>
                      <a:pt x="35272" y="67307"/>
                      <a:pt x="32727" y="68846"/>
                      <a:pt x="33818" y="66923"/>
                    </a:cubicBezTo>
                    <a:cubicBezTo>
                      <a:pt x="34545" y="65384"/>
                      <a:pt x="33454" y="66923"/>
                      <a:pt x="30181" y="64615"/>
                    </a:cubicBezTo>
                    <a:cubicBezTo>
                      <a:pt x="26909" y="62692"/>
                      <a:pt x="24000" y="58846"/>
                      <a:pt x="25818" y="57307"/>
                    </a:cubicBezTo>
                    <a:cubicBezTo>
                      <a:pt x="26545" y="56538"/>
                      <a:pt x="26909" y="55384"/>
                      <a:pt x="25090" y="55000"/>
                    </a:cubicBezTo>
                    <a:cubicBezTo>
                      <a:pt x="22909" y="55000"/>
                      <a:pt x="26909" y="52692"/>
                      <a:pt x="23636" y="53076"/>
                    </a:cubicBezTo>
                    <a:cubicBezTo>
                      <a:pt x="20363" y="53076"/>
                      <a:pt x="21454" y="51923"/>
                      <a:pt x="22181" y="50769"/>
                    </a:cubicBezTo>
                    <a:cubicBezTo>
                      <a:pt x="22909" y="49615"/>
                      <a:pt x="21818" y="49230"/>
                      <a:pt x="20000" y="49615"/>
                    </a:cubicBezTo>
                    <a:cubicBezTo>
                      <a:pt x="16727" y="50384"/>
                      <a:pt x="19636" y="47692"/>
                      <a:pt x="17454" y="48461"/>
                    </a:cubicBezTo>
                    <a:cubicBezTo>
                      <a:pt x="15272" y="48846"/>
                      <a:pt x="15272" y="47307"/>
                      <a:pt x="12727" y="46538"/>
                    </a:cubicBezTo>
                    <a:cubicBezTo>
                      <a:pt x="10181" y="45384"/>
                      <a:pt x="8000" y="44615"/>
                      <a:pt x="6545" y="45384"/>
                    </a:cubicBezTo>
                    <a:cubicBezTo>
                      <a:pt x="4000" y="46538"/>
                      <a:pt x="5818" y="44615"/>
                      <a:pt x="2909" y="42692"/>
                    </a:cubicBezTo>
                    <a:cubicBezTo>
                      <a:pt x="0" y="41153"/>
                      <a:pt x="6545" y="41923"/>
                      <a:pt x="5818" y="40769"/>
                    </a:cubicBezTo>
                    <a:cubicBezTo>
                      <a:pt x="5090" y="39230"/>
                      <a:pt x="3272" y="40769"/>
                      <a:pt x="2909" y="39615"/>
                    </a:cubicBezTo>
                    <a:cubicBezTo>
                      <a:pt x="2909" y="38461"/>
                      <a:pt x="6181" y="38461"/>
                      <a:pt x="4727" y="38076"/>
                    </a:cubicBezTo>
                    <a:cubicBezTo>
                      <a:pt x="3272" y="37307"/>
                      <a:pt x="1818" y="38846"/>
                      <a:pt x="1454" y="37307"/>
                    </a:cubicBezTo>
                    <a:cubicBezTo>
                      <a:pt x="1090" y="36153"/>
                      <a:pt x="2181" y="34230"/>
                      <a:pt x="5818" y="33846"/>
                    </a:cubicBezTo>
                    <a:cubicBezTo>
                      <a:pt x="9454" y="33461"/>
                      <a:pt x="7272" y="31923"/>
                      <a:pt x="9090" y="33076"/>
                    </a:cubicBezTo>
                    <a:cubicBezTo>
                      <a:pt x="11272" y="34230"/>
                      <a:pt x="12727" y="33461"/>
                      <a:pt x="12363" y="32307"/>
                    </a:cubicBezTo>
                    <a:cubicBezTo>
                      <a:pt x="12000" y="30384"/>
                      <a:pt x="13454" y="32307"/>
                      <a:pt x="15272" y="30769"/>
                    </a:cubicBezTo>
                    <a:cubicBezTo>
                      <a:pt x="17454" y="29230"/>
                      <a:pt x="18181" y="33461"/>
                      <a:pt x="19272" y="35000"/>
                    </a:cubicBezTo>
                    <a:cubicBezTo>
                      <a:pt x="20363" y="36538"/>
                      <a:pt x="21454" y="34615"/>
                      <a:pt x="22909" y="33846"/>
                    </a:cubicBezTo>
                    <a:cubicBezTo>
                      <a:pt x="25090" y="32307"/>
                      <a:pt x="23272" y="35000"/>
                      <a:pt x="25454" y="34230"/>
                    </a:cubicBezTo>
                    <a:cubicBezTo>
                      <a:pt x="27636" y="33846"/>
                      <a:pt x="26181" y="33076"/>
                      <a:pt x="27272" y="33076"/>
                    </a:cubicBezTo>
                    <a:cubicBezTo>
                      <a:pt x="28363" y="33076"/>
                      <a:pt x="27272" y="35000"/>
                      <a:pt x="30181" y="34615"/>
                    </a:cubicBezTo>
                    <a:cubicBezTo>
                      <a:pt x="33090" y="34230"/>
                      <a:pt x="29454" y="33461"/>
                      <a:pt x="30545" y="30769"/>
                    </a:cubicBezTo>
                    <a:cubicBezTo>
                      <a:pt x="30909" y="29230"/>
                      <a:pt x="29818" y="24615"/>
                      <a:pt x="28363" y="24230"/>
                    </a:cubicBezTo>
                    <a:cubicBezTo>
                      <a:pt x="26545" y="23076"/>
                      <a:pt x="28727" y="21923"/>
                      <a:pt x="27272" y="20000"/>
                    </a:cubicBezTo>
                    <a:cubicBezTo>
                      <a:pt x="26181" y="18076"/>
                      <a:pt x="28727" y="20384"/>
                      <a:pt x="31636" y="19615"/>
                    </a:cubicBezTo>
                    <a:cubicBezTo>
                      <a:pt x="34181" y="18461"/>
                      <a:pt x="32363" y="24615"/>
                      <a:pt x="34181" y="24230"/>
                    </a:cubicBezTo>
                    <a:cubicBezTo>
                      <a:pt x="38909" y="23076"/>
                      <a:pt x="41454" y="26153"/>
                      <a:pt x="43636" y="24615"/>
                    </a:cubicBezTo>
                    <a:cubicBezTo>
                      <a:pt x="45818" y="23461"/>
                      <a:pt x="48000" y="23076"/>
                      <a:pt x="46545" y="22692"/>
                    </a:cubicBezTo>
                    <a:cubicBezTo>
                      <a:pt x="45090" y="22307"/>
                      <a:pt x="42545" y="20384"/>
                      <a:pt x="49090" y="17692"/>
                    </a:cubicBezTo>
                    <a:cubicBezTo>
                      <a:pt x="55272" y="14615"/>
                      <a:pt x="56727" y="15000"/>
                      <a:pt x="57090" y="13461"/>
                    </a:cubicBezTo>
                    <a:cubicBezTo>
                      <a:pt x="57818" y="12307"/>
                      <a:pt x="59636" y="13076"/>
                      <a:pt x="58545" y="11538"/>
                    </a:cubicBezTo>
                    <a:cubicBezTo>
                      <a:pt x="57454" y="10000"/>
                      <a:pt x="59272" y="10769"/>
                      <a:pt x="58545" y="9615"/>
                    </a:cubicBezTo>
                    <a:cubicBezTo>
                      <a:pt x="57818" y="8461"/>
                      <a:pt x="58545" y="7692"/>
                      <a:pt x="58181" y="5000"/>
                    </a:cubicBezTo>
                    <a:cubicBezTo>
                      <a:pt x="57818" y="1923"/>
                      <a:pt x="60363" y="1153"/>
                      <a:pt x="66909" y="0"/>
                    </a:cubicBezTo>
                    <a:cubicBezTo>
                      <a:pt x="69454" y="8846"/>
                      <a:pt x="72000" y="2307"/>
                      <a:pt x="73454" y="6538"/>
                    </a:cubicBezTo>
                    <a:cubicBezTo>
                      <a:pt x="74545" y="10000"/>
                      <a:pt x="76000" y="6923"/>
                      <a:pt x="77090" y="9230"/>
                    </a:cubicBezTo>
                    <a:cubicBezTo>
                      <a:pt x="77818" y="11153"/>
                      <a:pt x="81454" y="9615"/>
                      <a:pt x="82181" y="13846"/>
                    </a:cubicBezTo>
                    <a:cubicBezTo>
                      <a:pt x="82909" y="20000"/>
                      <a:pt x="85818" y="12307"/>
                      <a:pt x="88000" y="13076"/>
                    </a:cubicBezTo>
                    <a:cubicBezTo>
                      <a:pt x="89090" y="13846"/>
                      <a:pt x="85818" y="16923"/>
                      <a:pt x="89818" y="18461"/>
                    </a:cubicBezTo>
                    <a:cubicBezTo>
                      <a:pt x="93090" y="19615"/>
                      <a:pt x="92363" y="23461"/>
                      <a:pt x="96363" y="21923"/>
                    </a:cubicBezTo>
                    <a:cubicBezTo>
                      <a:pt x="98545" y="23076"/>
                      <a:pt x="100000" y="22692"/>
                      <a:pt x="101454" y="22307"/>
                    </a:cubicBezTo>
                    <a:cubicBezTo>
                      <a:pt x="104727" y="23461"/>
                      <a:pt x="103636" y="26153"/>
                      <a:pt x="105454" y="26153"/>
                    </a:cubicBezTo>
                    <a:cubicBezTo>
                      <a:pt x="107636" y="25769"/>
                      <a:pt x="106181" y="28076"/>
                      <a:pt x="109090" y="27307"/>
                    </a:cubicBezTo>
                    <a:cubicBezTo>
                      <a:pt x="112363" y="26538"/>
                      <a:pt x="114181" y="28076"/>
                      <a:pt x="117090" y="29230"/>
                    </a:cubicBezTo>
                    <a:cubicBezTo>
                      <a:pt x="120000" y="30769"/>
                      <a:pt x="111636" y="32692"/>
                      <a:pt x="112000" y="48461"/>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7" name="Google Shape;937;p86"/>
              <p:cNvSpPr/>
              <p:nvPr/>
            </p:nvSpPr>
            <p:spPr>
              <a:xfrm>
                <a:off x="4182303" y="5129371"/>
                <a:ext cx="387600" cy="766500"/>
              </a:xfrm>
              <a:custGeom>
                <a:avLst/>
                <a:gdLst/>
                <a:ahLst/>
                <a:cxnLst/>
                <a:rect l="l" t="t" r="r" b="b"/>
                <a:pathLst>
                  <a:path w="120000" h="120000" extrusionOk="0">
                    <a:moveTo>
                      <a:pt x="103750" y="12067"/>
                    </a:moveTo>
                    <a:cubicBezTo>
                      <a:pt x="91250" y="10726"/>
                      <a:pt x="107500" y="6033"/>
                      <a:pt x="88750" y="5363"/>
                    </a:cubicBezTo>
                    <a:cubicBezTo>
                      <a:pt x="70000" y="4022"/>
                      <a:pt x="80000" y="10726"/>
                      <a:pt x="66250" y="7374"/>
                    </a:cubicBezTo>
                    <a:cubicBezTo>
                      <a:pt x="52500" y="3351"/>
                      <a:pt x="52500" y="10055"/>
                      <a:pt x="47500" y="8044"/>
                    </a:cubicBezTo>
                    <a:cubicBezTo>
                      <a:pt x="42500" y="6033"/>
                      <a:pt x="55000" y="3351"/>
                      <a:pt x="50000" y="1340"/>
                    </a:cubicBezTo>
                    <a:cubicBezTo>
                      <a:pt x="45000" y="0"/>
                      <a:pt x="43750" y="0"/>
                      <a:pt x="28750" y="7374"/>
                    </a:cubicBezTo>
                    <a:cubicBezTo>
                      <a:pt x="25000" y="11396"/>
                      <a:pt x="31250" y="11396"/>
                      <a:pt x="28750" y="13407"/>
                    </a:cubicBezTo>
                    <a:cubicBezTo>
                      <a:pt x="27500" y="15418"/>
                      <a:pt x="28750" y="18770"/>
                      <a:pt x="33750" y="23463"/>
                    </a:cubicBezTo>
                    <a:cubicBezTo>
                      <a:pt x="38750" y="28826"/>
                      <a:pt x="26250" y="41564"/>
                      <a:pt x="27500" y="44916"/>
                    </a:cubicBezTo>
                    <a:cubicBezTo>
                      <a:pt x="28750" y="48268"/>
                      <a:pt x="26250" y="46927"/>
                      <a:pt x="21250" y="56983"/>
                    </a:cubicBezTo>
                    <a:cubicBezTo>
                      <a:pt x="15000" y="66368"/>
                      <a:pt x="8750" y="61675"/>
                      <a:pt x="11250" y="65698"/>
                    </a:cubicBezTo>
                    <a:cubicBezTo>
                      <a:pt x="13750" y="69720"/>
                      <a:pt x="0" y="79776"/>
                      <a:pt x="11250" y="79106"/>
                    </a:cubicBezTo>
                    <a:cubicBezTo>
                      <a:pt x="23750" y="79106"/>
                      <a:pt x="13750" y="80446"/>
                      <a:pt x="16250" y="81787"/>
                    </a:cubicBezTo>
                    <a:cubicBezTo>
                      <a:pt x="17500" y="83798"/>
                      <a:pt x="13750" y="87150"/>
                      <a:pt x="18750" y="85139"/>
                    </a:cubicBezTo>
                    <a:cubicBezTo>
                      <a:pt x="22500" y="83798"/>
                      <a:pt x="32500" y="84469"/>
                      <a:pt x="28750" y="91843"/>
                    </a:cubicBezTo>
                    <a:cubicBezTo>
                      <a:pt x="23750" y="99217"/>
                      <a:pt x="33750" y="95195"/>
                      <a:pt x="26250" y="111955"/>
                    </a:cubicBezTo>
                    <a:cubicBezTo>
                      <a:pt x="23750" y="117988"/>
                      <a:pt x="23750" y="118659"/>
                      <a:pt x="26250" y="117318"/>
                    </a:cubicBezTo>
                    <a:cubicBezTo>
                      <a:pt x="30000" y="115307"/>
                      <a:pt x="32500" y="113966"/>
                      <a:pt x="48750" y="116648"/>
                    </a:cubicBezTo>
                    <a:cubicBezTo>
                      <a:pt x="65000" y="120000"/>
                      <a:pt x="58750" y="116648"/>
                      <a:pt x="72500" y="113296"/>
                    </a:cubicBezTo>
                    <a:cubicBezTo>
                      <a:pt x="70000" y="109944"/>
                      <a:pt x="67500" y="100558"/>
                      <a:pt x="78750" y="95195"/>
                    </a:cubicBezTo>
                    <a:cubicBezTo>
                      <a:pt x="90000" y="90502"/>
                      <a:pt x="86250" y="90502"/>
                      <a:pt x="81250" y="89832"/>
                    </a:cubicBezTo>
                    <a:cubicBezTo>
                      <a:pt x="75000" y="89162"/>
                      <a:pt x="68750" y="85139"/>
                      <a:pt x="81250" y="75754"/>
                    </a:cubicBezTo>
                    <a:cubicBezTo>
                      <a:pt x="93750" y="67039"/>
                      <a:pt x="78750" y="73072"/>
                      <a:pt x="76250" y="66368"/>
                    </a:cubicBezTo>
                    <a:cubicBezTo>
                      <a:pt x="73750" y="58994"/>
                      <a:pt x="62500" y="57653"/>
                      <a:pt x="76250" y="56983"/>
                    </a:cubicBezTo>
                    <a:cubicBezTo>
                      <a:pt x="88750" y="56312"/>
                      <a:pt x="90000" y="54301"/>
                      <a:pt x="85000" y="48938"/>
                    </a:cubicBezTo>
                    <a:cubicBezTo>
                      <a:pt x="81250" y="43575"/>
                      <a:pt x="92500" y="43575"/>
                      <a:pt x="90000" y="30167"/>
                    </a:cubicBezTo>
                    <a:cubicBezTo>
                      <a:pt x="88750" y="24804"/>
                      <a:pt x="120000" y="13407"/>
                      <a:pt x="103750" y="1206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8" name="Google Shape;938;p86"/>
              <p:cNvSpPr/>
              <p:nvPr/>
            </p:nvSpPr>
            <p:spPr>
              <a:xfrm>
                <a:off x="6001538" y="5005491"/>
                <a:ext cx="110100" cy="247800"/>
              </a:xfrm>
              <a:custGeom>
                <a:avLst/>
                <a:gdLst/>
                <a:ahLst/>
                <a:cxnLst/>
                <a:rect l="l" t="t" r="r" b="b"/>
                <a:pathLst>
                  <a:path w="120000" h="120000" extrusionOk="0">
                    <a:moveTo>
                      <a:pt x="102222" y="22758"/>
                    </a:moveTo>
                    <a:cubicBezTo>
                      <a:pt x="106666" y="14482"/>
                      <a:pt x="111111" y="6206"/>
                      <a:pt x="102222" y="4137"/>
                    </a:cubicBezTo>
                    <a:cubicBezTo>
                      <a:pt x="80000" y="0"/>
                      <a:pt x="102222" y="28965"/>
                      <a:pt x="80000" y="24827"/>
                    </a:cubicBezTo>
                    <a:cubicBezTo>
                      <a:pt x="48888" y="18620"/>
                      <a:pt x="40000" y="37241"/>
                      <a:pt x="26666" y="35172"/>
                    </a:cubicBezTo>
                    <a:cubicBezTo>
                      <a:pt x="8888" y="33103"/>
                      <a:pt x="0" y="82758"/>
                      <a:pt x="17777" y="80689"/>
                    </a:cubicBezTo>
                    <a:cubicBezTo>
                      <a:pt x="35555" y="80689"/>
                      <a:pt x="31111" y="84827"/>
                      <a:pt x="22222" y="88965"/>
                    </a:cubicBezTo>
                    <a:cubicBezTo>
                      <a:pt x="13333" y="93103"/>
                      <a:pt x="17777" y="93103"/>
                      <a:pt x="31111" y="95172"/>
                    </a:cubicBezTo>
                    <a:cubicBezTo>
                      <a:pt x="57777" y="97241"/>
                      <a:pt x="13333" y="101379"/>
                      <a:pt x="35555" y="107586"/>
                    </a:cubicBezTo>
                    <a:cubicBezTo>
                      <a:pt x="75555" y="115862"/>
                      <a:pt x="57777" y="120000"/>
                      <a:pt x="71111" y="120000"/>
                    </a:cubicBezTo>
                    <a:cubicBezTo>
                      <a:pt x="88888" y="120000"/>
                      <a:pt x="71111" y="109655"/>
                      <a:pt x="84444" y="107586"/>
                    </a:cubicBezTo>
                    <a:cubicBezTo>
                      <a:pt x="97777" y="103448"/>
                      <a:pt x="97777" y="95172"/>
                      <a:pt x="97777" y="82758"/>
                    </a:cubicBezTo>
                    <a:cubicBezTo>
                      <a:pt x="97777" y="70344"/>
                      <a:pt x="120000" y="76551"/>
                      <a:pt x="115555" y="51724"/>
                    </a:cubicBezTo>
                    <a:cubicBezTo>
                      <a:pt x="111111" y="26896"/>
                      <a:pt x="102222" y="31034"/>
                      <a:pt x="102222" y="227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9" name="Google Shape;939;p86"/>
              <p:cNvSpPr/>
              <p:nvPr/>
            </p:nvSpPr>
            <p:spPr>
              <a:xfrm>
                <a:off x="5783230" y="4393269"/>
                <a:ext cx="1227000" cy="1540200"/>
              </a:xfrm>
              <a:custGeom>
                <a:avLst/>
                <a:gdLst/>
                <a:ahLst/>
                <a:cxnLst/>
                <a:rect l="l" t="t" r="r" b="b"/>
                <a:pathLst>
                  <a:path w="120000" h="120000" extrusionOk="0">
                    <a:moveTo>
                      <a:pt x="118421" y="81666"/>
                    </a:moveTo>
                    <a:cubicBezTo>
                      <a:pt x="116842" y="84000"/>
                      <a:pt x="120000" y="84666"/>
                      <a:pt x="116447" y="84333"/>
                    </a:cubicBezTo>
                    <a:cubicBezTo>
                      <a:pt x="112500" y="83666"/>
                      <a:pt x="114868" y="78666"/>
                      <a:pt x="110526" y="78333"/>
                    </a:cubicBezTo>
                    <a:cubicBezTo>
                      <a:pt x="106184" y="78000"/>
                      <a:pt x="106184" y="76000"/>
                      <a:pt x="103026" y="77666"/>
                    </a:cubicBezTo>
                    <a:cubicBezTo>
                      <a:pt x="99868" y="79333"/>
                      <a:pt x="101447" y="81666"/>
                      <a:pt x="99868" y="83666"/>
                    </a:cubicBezTo>
                    <a:cubicBezTo>
                      <a:pt x="97894" y="85333"/>
                      <a:pt x="98289" y="86333"/>
                      <a:pt x="101842" y="87333"/>
                    </a:cubicBezTo>
                    <a:cubicBezTo>
                      <a:pt x="105394" y="88333"/>
                      <a:pt x="108157" y="92333"/>
                      <a:pt x="103421" y="94666"/>
                    </a:cubicBezTo>
                    <a:cubicBezTo>
                      <a:pt x="98684" y="97000"/>
                      <a:pt x="101447" y="98333"/>
                      <a:pt x="98289" y="101000"/>
                    </a:cubicBezTo>
                    <a:cubicBezTo>
                      <a:pt x="95131" y="104000"/>
                      <a:pt x="95921" y="107333"/>
                      <a:pt x="91973" y="105666"/>
                    </a:cubicBezTo>
                    <a:cubicBezTo>
                      <a:pt x="90000" y="104666"/>
                      <a:pt x="90394" y="102666"/>
                      <a:pt x="92368" y="101000"/>
                    </a:cubicBezTo>
                    <a:cubicBezTo>
                      <a:pt x="93947" y="99000"/>
                      <a:pt x="92368" y="98000"/>
                      <a:pt x="94342" y="96666"/>
                    </a:cubicBezTo>
                    <a:cubicBezTo>
                      <a:pt x="95921" y="95333"/>
                      <a:pt x="95921" y="94666"/>
                      <a:pt x="93947" y="88000"/>
                    </a:cubicBezTo>
                    <a:cubicBezTo>
                      <a:pt x="91578" y="81000"/>
                      <a:pt x="89210" y="83333"/>
                      <a:pt x="84868" y="80666"/>
                    </a:cubicBezTo>
                    <a:cubicBezTo>
                      <a:pt x="80921" y="78333"/>
                      <a:pt x="85657" y="74666"/>
                      <a:pt x="80921" y="75666"/>
                    </a:cubicBezTo>
                    <a:cubicBezTo>
                      <a:pt x="76184" y="76333"/>
                      <a:pt x="81315" y="73333"/>
                      <a:pt x="76973" y="73666"/>
                    </a:cubicBezTo>
                    <a:cubicBezTo>
                      <a:pt x="73026" y="74000"/>
                      <a:pt x="74210" y="68333"/>
                      <a:pt x="70657" y="68333"/>
                    </a:cubicBezTo>
                    <a:cubicBezTo>
                      <a:pt x="66710" y="68333"/>
                      <a:pt x="62368" y="67666"/>
                      <a:pt x="58421" y="63000"/>
                    </a:cubicBezTo>
                    <a:cubicBezTo>
                      <a:pt x="54868" y="58666"/>
                      <a:pt x="54868" y="62000"/>
                      <a:pt x="53289" y="58666"/>
                    </a:cubicBezTo>
                    <a:cubicBezTo>
                      <a:pt x="51315" y="55000"/>
                      <a:pt x="46578" y="56666"/>
                      <a:pt x="46973" y="54666"/>
                    </a:cubicBezTo>
                    <a:cubicBezTo>
                      <a:pt x="47368" y="52666"/>
                      <a:pt x="46973" y="52666"/>
                      <a:pt x="42631" y="50333"/>
                    </a:cubicBezTo>
                    <a:cubicBezTo>
                      <a:pt x="38289" y="47666"/>
                      <a:pt x="42631" y="46000"/>
                      <a:pt x="39868" y="44000"/>
                    </a:cubicBezTo>
                    <a:cubicBezTo>
                      <a:pt x="37105" y="42000"/>
                      <a:pt x="39078" y="35333"/>
                      <a:pt x="34342" y="36000"/>
                    </a:cubicBezTo>
                    <a:cubicBezTo>
                      <a:pt x="30000" y="37000"/>
                      <a:pt x="28421" y="30000"/>
                      <a:pt x="23289" y="31666"/>
                    </a:cubicBezTo>
                    <a:cubicBezTo>
                      <a:pt x="18157" y="33666"/>
                      <a:pt x="22105" y="36666"/>
                      <a:pt x="11447" y="39666"/>
                    </a:cubicBezTo>
                    <a:cubicBezTo>
                      <a:pt x="11052" y="38333"/>
                      <a:pt x="14210" y="35666"/>
                      <a:pt x="13026" y="34666"/>
                    </a:cubicBezTo>
                    <a:cubicBezTo>
                      <a:pt x="12236" y="33666"/>
                      <a:pt x="7500" y="36333"/>
                      <a:pt x="5921" y="32666"/>
                    </a:cubicBezTo>
                    <a:cubicBezTo>
                      <a:pt x="3947" y="29000"/>
                      <a:pt x="11052" y="29000"/>
                      <a:pt x="4736" y="25666"/>
                    </a:cubicBezTo>
                    <a:cubicBezTo>
                      <a:pt x="0" y="22666"/>
                      <a:pt x="5526" y="23666"/>
                      <a:pt x="7894" y="21333"/>
                    </a:cubicBezTo>
                    <a:cubicBezTo>
                      <a:pt x="10263" y="19000"/>
                      <a:pt x="2763" y="18666"/>
                      <a:pt x="6315" y="14333"/>
                    </a:cubicBezTo>
                    <a:cubicBezTo>
                      <a:pt x="7105" y="14333"/>
                      <a:pt x="8289" y="15666"/>
                      <a:pt x="10657" y="14333"/>
                    </a:cubicBezTo>
                    <a:cubicBezTo>
                      <a:pt x="13421" y="12666"/>
                      <a:pt x="13026" y="15333"/>
                      <a:pt x="16578" y="13333"/>
                    </a:cubicBezTo>
                    <a:cubicBezTo>
                      <a:pt x="20131" y="11000"/>
                      <a:pt x="16184" y="10333"/>
                      <a:pt x="17763" y="9666"/>
                    </a:cubicBezTo>
                    <a:cubicBezTo>
                      <a:pt x="19736" y="8666"/>
                      <a:pt x="20921" y="6666"/>
                      <a:pt x="20921" y="8000"/>
                    </a:cubicBezTo>
                    <a:cubicBezTo>
                      <a:pt x="20921" y="9333"/>
                      <a:pt x="20131" y="11000"/>
                      <a:pt x="22500" y="12000"/>
                    </a:cubicBezTo>
                    <a:cubicBezTo>
                      <a:pt x="24868" y="13000"/>
                      <a:pt x="25263" y="16333"/>
                      <a:pt x="26842" y="15666"/>
                    </a:cubicBezTo>
                    <a:cubicBezTo>
                      <a:pt x="28026" y="15000"/>
                      <a:pt x="25263" y="13333"/>
                      <a:pt x="27631" y="11666"/>
                    </a:cubicBezTo>
                    <a:cubicBezTo>
                      <a:pt x="30000" y="10333"/>
                      <a:pt x="28026" y="7666"/>
                      <a:pt x="29605" y="7666"/>
                    </a:cubicBezTo>
                    <a:cubicBezTo>
                      <a:pt x="31184" y="7333"/>
                      <a:pt x="31184" y="10666"/>
                      <a:pt x="33157" y="9666"/>
                    </a:cubicBezTo>
                    <a:cubicBezTo>
                      <a:pt x="35526" y="8000"/>
                      <a:pt x="35526" y="11000"/>
                      <a:pt x="37105" y="10666"/>
                    </a:cubicBezTo>
                    <a:cubicBezTo>
                      <a:pt x="38684" y="10333"/>
                      <a:pt x="35921" y="7333"/>
                      <a:pt x="36710" y="6333"/>
                    </a:cubicBezTo>
                    <a:cubicBezTo>
                      <a:pt x="37500" y="5666"/>
                      <a:pt x="39078" y="8333"/>
                      <a:pt x="40657" y="7333"/>
                    </a:cubicBezTo>
                    <a:cubicBezTo>
                      <a:pt x="41842" y="6333"/>
                      <a:pt x="38684" y="6000"/>
                      <a:pt x="40263" y="3000"/>
                    </a:cubicBezTo>
                    <a:cubicBezTo>
                      <a:pt x="43026" y="3000"/>
                      <a:pt x="43421" y="5000"/>
                      <a:pt x="45394" y="4666"/>
                    </a:cubicBezTo>
                    <a:cubicBezTo>
                      <a:pt x="46973" y="4333"/>
                      <a:pt x="45789" y="2000"/>
                      <a:pt x="48157" y="1666"/>
                    </a:cubicBezTo>
                    <a:cubicBezTo>
                      <a:pt x="50526" y="1333"/>
                      <a:pt x="51315" y="2333"/>
                      <a:pt x="54868" y="1333"/>
                    </a:cubicBezTo>
                    <a:cubicBezTo>
                      <a:pt x="59605" y="0"/>
                      <a:pt x="56447" y="1333"/>
                      <a:pt x="56842" y="2333"/>
                    </a:cubicBezTo>
                    <a:cubicBezTo>
                      <a:pt x="56842" y="3000"/>
                      <a:pt x="58421" y="2666"/>
                      <a:pt x="58026" y="3666"/>
                    </a:cubicBezTo>
                    <a:cubicBezTo>
                      <a:pt x="57631" y="5000"/>
                      <a:pt x="62368" y="6333"/>
                      <a:pt x="71842" y="7333"/>
                    </a:cubicBezTo>
                    <a:cubicBezTo>
                      <a:pt x="71447" y="8333"/>
                      <a:pt x="68684" y="9333"/>
                      <a:pt x="69078" y="10333"/>
                    </a:cubicBezTo>
                    <a:cubicBezTo>
                      <a:pt x="69078" y="11000"/>
                      <a:pt x="72631" y="10666"/>
                      <a:pt x="71052" y="12000"/>
                    </a:cubicBezTo>
                    <a:cubicBezTo>
                      <a:pt x="69473" y="13333"/>
                      <a:pt x="70263" y="14666"/>
                      <a:pt x="71447" y="15666"/>
                    </a:cubicBezTo>
                    <a:cubicBezTo>
                      <a:pt x="72631" y="16333"/>
                      <a:pt x="75000" y="19000"/>
                      <a:pt x="71842" y="18333"/>
                    </a:cubicBezTo>
                    <a:cubicBezTo>
                      <a:pt x="71842" y="17666"/>
                      <a:pt x="72236" y="16333"/>
                      <a:pt x="69868" y="17333"/>
                    </a:cubicBezTo>
                    <a:cubicBezTo>
                      <a:pt x="66710" y="18333"/>
                      <a:pt x="69473" y="15666"/>
                      <a:pt x="65921" y="17000"/>
                    </a:cubicBezTo>
                    <a:cubicBezTo>
                      <a:pt x="62368" y="18666"/>
                      <a:pt x="61184" y="21000"/>
                      <a:pt x="59605" y="20000"/>
                    </a:cubicBezTo>
                    <a:cubicBezTo>
                      <a:pt x="58421" y="19000"/>
                      <a:pt x="56447" y="20666"/>
                      <a:pt x="58026" y="22666"/>
                    </a:cubicBezTo>
                    <a:cubicBezTo>
                      <a:pt x="59605" y="25000"/>
                      <a:pt x="61973" y="26333"/>
                      <a:pt x="59210" y="27000"/>
                    </a:cubicBezTo>
                    <a:cubicBezTo>
                      <a:pt x="56842" y="28000"/>
                      <a:pt x="57631" y="34000"/>
                      <a:pt x="61973" y="36666"/>
                    </a:cubicBezTo>
                    <a:cubicBezTo>
                      <a:pt x="65921" y="39000"/>
                      <a:pt x="66710" y="41000"/>
                      <a:pt x="69868" y="41000"/>
                    </a:cubicBezTo>
                    <a:cubicBezTo>
                      <a:pt x="73026" y="41000"/>
                      <a:pt x="70657" y="50000"/>
                      <a:pt x="82105" y="58666"/>
                    </a:cubicBezTo>
                    <a:cubicBezTo>
                      <a:pt x="86842" y="62000"/>
                      <a:pt x="100657" y="59333"/>
                      <a:pt x="94736" y="63666"/>
                    </a:cubicBezTo>
                    <a:cubicBezTo>
                      <a:pt x="90394" y="66666"/>
                      <a:pt x="104210" y="69000"/>
                      <a:pt x="105789" y="70666"/>
                    </a:cubicBezTo>
                    <a:cubicBezTo>
                      <a:pt x="107368" y="72666"/>
                      <a:pt x="109342" y="73000"/>
                      <a:pt x="112105" y="74666"/>
                    </a:cubicBezTo>
                    <a:cubicBezTo>
                      <a:pt x="114868" y="76333"/>
                      <a:pt x="120000" y="79000"/>
                      <a:pt x="118421" y="81666"/>
                    </a:cubicBezTo>
                    <a:close/>
                    <a:moveTo>
                      <a:pt x="83289" y="102666"/>
                    </a:moveTo>
                    <a:cubicBezTo>
                      <a:pt x="80131" y="102333"/>
                      <a:pt x="75000" y="107333"/>
                      <a:pt x="69868" y="103333"/>
                    </a:cubicBezTo>
                    <a:cubicBezTo>
                      <a:pt x="64736" y="99333"/>
                      <a:pt x="65131" y="107000"/>
                      <a:pt x="63157" y="103333"/>
                    </a:cubicBezTo>
                    <a:cubicBezTo>
                      <a:pt x="62368" y="102000"/>
                      <a:pt x="59605" y="103333"/>
                      <a:pt x="60000" y="107333"/>
                    </a:cubicBezTo>
                    <a:cubicBezTo>
                      <a:pt x="60000" y="109000"/>
                      <a:pt x="61578" y="109333"/>
                      <a:pt x="64736" y="110000"/>
                    </a:cubicBezTo>
                    <a:cubicBezTo>
                      <a:pt x="67894" y="110666"/>
                      <a:pt x="71842" y="114666"/>
                      <a:pt x="74605" y="114666"/>
                    </a:cubicBezTo>
                    <a:cubicBezTo>
                      <a:pt x="77763" y="114666"/>
                      <a:pt x="78552" y="117333"/>
                      <a:pt x="82105" y="118333"/>
                    </a:cubicBezTo>
                    <a:cubicBezTo>
                      <a:pt x="85657" y="119333"/>
                      <a:pt x="86052" y="120000"/>
                      <a:pt x="86052" y="118333"/>
                    </a:cubicBezTo>
                    <a:cubicBezTo>
                      <a:pt x="85657" y="116666"/>
                      <a:pt x="88026" y="113333"/>
                      <a:pt x="85657" y="112000"/>
                    </a:cubicBezTo>
                    <a:cubicBezTo>
                      <a:pt x="83684" y="110666"/>
                      <a:pt x="89210" y="103333"/>
                      <a:pt x="90394" y="101666"/>
                    </a:cubicBezTo>
                    <a:cubicBezTo>
                      <a:pt x="91578" y="100000"/>
                      <a:pt x="86447" y="103333"/>
                      <a:pt x="83289" y="102666"/>
                    </a:cubicBezTo>
                    <a:close/>
                    <a:moveTo>
                      <a:pt x="31973" y="70333"/>
                    </a:moveTo>
                    <a:cubicBezTo>
                      <a:pt x="30394" y="68333"/>
                      <a:pt x="29210" y="67333"/>
                      <a:pt x="24078" y="71333"/>
                    </a:cubicBezTo>
                    <a:cubicBezTo>
                      <a:pt x="18552" y="75333"/>
                      <a:pt x="17763" y="68666"/>
                      <a:pt x="17763" y="74000"/>
                    </a:cubicBezTo>
                    <a:cubicBezTo>
                      <a:pt x="17763" y="76333"/>
                      <a:pt x="20921" y="76000"/>
                      <a:pt x="20526" y="81000"/>
                    </a:cubicBezTo>
                    <a:cubicBezTo>
                      <a:pt x="20131" y="84666"/>
                      <a:pt x="22105" y="82333"/>
                      <a:pt x="20526" y="86666"/>
                    </a:cubicBezTo>
                    <a:cubicBezTo>
                      <a:pt x="19342" y="91000"/>
                      <a:pt x="21315" y="95000"/>
                      <a:pt x="24473" y="94666"/>
                    </a:cubicBezTo>
                    <a:cubicBezTo>
                      <a:pt x="27631" y="94333"/>
                      <a:pt x="26052" y="90333"/>
                      <a:pt x="28815" y="91666"/>
                    </a:cubicBezTo>
                    <a:cubicBezTo>
                      <a:pt x="31184" y="93000"/>
                      <a:pt x="31973" y="91666"/>
                      <a:pt x="33157" y="85333"/>
                    </a:cubicBezTo>
                    <a:cubicBezTo>
                      <a:pt x="34342" y="79333"/>
                      <a:pt x="30789" y="80333"/>
                      <a:pt x="33157" y="78000"/>
                    </a:cubicBezTo>
                    <a:cubicBezTo>
                      <a:pt x="35526" y="76000"/>
                      <a:pt x="33157" y="72000"/>
                      <a:pt x="31973" y="70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0" name="Google Shape;940;p86"/>
              <p:cNvSpPr/>
              <p:nvPr/>
            </p:nvSpPr>
            <p:spPr>
              <a:xfrm>
                <a:off x="5735846" y="4281957"/>
                <a:ext cx="475500" cy="321300"/>
              </a:xfrm>
              <a:custGeom>
                <a:avLst/>
                <a:gdLst/>
                <a:ahLst/>
                <a:cxnLst/>
                <a:rect l="l" t="t" r="r" b="b"/>
                <a:pathLst>
                  <a:path w="120000" h="120000" extrusionOk="0">
                    <a:moveTo>
                      <a:pt x="115932" y="56000"/>
                    </a:moveTo>
                    <a:cubicBezTo>
                      <a:pt x="114915" y="41600"/>
                      <a:pt x="112881" y="57600"/>
                      <a:pt x="106779" y="57600"/>
                    </a:cubicBezTo>
                    <a:cubicBezTo>
                      <a:pt x="100677" y="57600"/>
                      <a:pt x="108813" y="44800"/>
                      <a:pt x="93559" y="48000"/>
                    </a:cubicBezTo>
                    <a:cubicBezTo>
                      <a:pt x="86440" y="49600"/>
                      <a:pt x="99661" y="30400"/>
                      <a:pt x="93559" y="19200"/>
                    </a:cubicBezTo>
                    <a:cubicBezTo>
                      <a:pt x="91525" y="16000"/>
                      <a:pt x="85423" y="9600"/>
                      <a:pt x="80338" y="12800"/>
                    </a:cubicBezTo>
                    <a:cubicBezTo>
                      <a:pt x="74237" y="14400"/>
                      <a:pt x="75254" y="0"/>
                      <a:pt x="68135" y="4800"/>
                    </a:cubicBezTo>
                    <a:cubicBezTo>
                      <a:pt x="62033" y="9600"/>
                      <a:pt x="70169" y="17600"/>
                      <a:pt x="61016" y="16000"/>
                    </a:cubicBezTo>
                    <a:cubicBezTo>
                      <a:pt x="51864" y="14400"/>
                      <a:pt x="51864" y="20800"/>
                      <a:pt x="42711" y="16000"/>
                    </a:cubicBezTo>
                    <a:cubicBezTo>
                      <a:pt x="35593" y="27200"/>
                      <a:pt x="33559" y="17600"/>
                      <a:pt x="29491" y="22400"/>
                    </a:cubicBezTo>
                    <a:cubicBezTo>
                      <a:pt x="25423" y="28800"/>
                      <a:pt x="33559" y="28800"/>
                      <a:pt x="26440" y="35200"/>
                    </a:cubicBezTo>
                    <a:cubicBezTo>
                      <a:pt x="19322" y="40000"/>
                      <a:pt x="27457" y="44800"/>
                      <a:pt x="18305" y="49600"/>
                    </a:cubicBezTo>
                    <a:cubicBezTo>
                      <a:pt x="11186" y="54400"/>
                      <a:pt x="20338" y="60800"/>
                      <a:pt x="10169" y="68800"/>
                    </a:cubicBezTo>
                    <a:cubicBezTo>
                      <a:pt x="3050" y="75200"/>
                      <a:pt x="11186" y="84800"/>
                      <a:pt x="5084" y="91200"/>
                    </a:cubicBezTo>
                    <a:cubicBezTo>
                      <a:pt x="0" y="97600"/>
                      <a:pt x="3050" y="102400"/>
                      <a:pt x="9152" y="97600"/>
                    </a:cubicBezTo>
                    <a:cubicBezTo>
                      <a:pt x="14237" y="92800"/>
                      <a:pt x="8135" y="83200"/>
                      <a:pt x="18305" y="80000"/>
                    </a:cubicBezTo>
                    <a:cubicBezTo>
                      <a:pt x="27457" y="78400"/>
                      <a:pt x="23389" y="94400"/>
                      <a:pt x="22372" y="97600"/>
                    </a:cubicBezTo>
                    <a:cubicBezTo>
                      <a:pt x="21355" y="100800"/>
                      <a:pt x="27457" y="96000"/>
                      <a:pt x="28474" y="110400"/>
                    </a:cubicBezTo>
                    <a:cubicBezTo>
                      <a:pt x="30508" y="110400"/>
                      <a:pt x="33559" y="116800"/>
                      <a:pt x="39661" y="110400"/>
                    </a:cubicBezTo>
                    <a:cubicBezTo>
                      <a:pt x="46779" y="102400"/>
                      <a:pt x="45762" y="115200"/>
                      <a:pt x="54915" y="105600"/>
                    </a:cubicBezTo>
                    <a:cubicBezTo>
                      <a:pt x="64067" y="94400"/>
                      <a:pt x="53898" y="91200"/>
                      <a:pt x="57966" y="88000"/>
                    </a:cubicBezTo>
                    <a:cubicBezTo>
                      <a:pt x="63050" y="83200"/>
                      <a:pt x="66101" y="73600"/>
                      <a:pt x="66101" y="80000"/>
                    </a:cubicBezTo>
                    <a:cubicBezTo>
                      <a:pt x="66101" y="86400"/>
                      <a:pt x="64067" y="94400"/>
                      <a:pt x="70169" y="99200"/>
                    </a:cubicBezTo>
                    <a:cubicBezTo>
                      <a:pt x="76271" y="104000"/>
                      <a:pt x="77288" y="120000"/>
                      <a:pt x="81355" y="116800"/>
                    </a:cubicBezTo>
                    <a:cubicBezTo>
                      <a:pt x="84406" y="113600"/>
                      <a:pt x="77288" y="105600"/>
                      <a:pt x="83389" y="97600"/>
                    </a:cubicBezTo>
                    <a:cubicBezTo>
                      <a:pt x="89491" y="91200"/>
                      <a:pt x="84406" y="78400"/>
                      <a:pt x="88474" y="78400"/>
                    </a:cubicBezTo>
                    <a:cubicBezTo>
                      <a:pt x="92542" y="76800"/>
                      <a:pt x="92542" y="92800"/>
                      <a:pt x="97627" y="88000"/>
                    </a:cubicBezTo>
                    <a:cubicBezTo>
                      <a:pt x="103728" y="80000"/>
                      <a:pt x="103728" y="94400"/>
                      <a:pt x="107796" y="92800"/>
                    </a:cubicBezTo>
                    <a:cubicBezTo>
                      <a:pt x="111864" y="91200"/>
                      <a:pt x="104745" y="76800"/>
                      <a:pt x="106779" y="72000"/>
                    </a:cubicBezTo>
                    <a:cubicBezTo>
                      <a:pt x="108813" y="68800"/>
                      <a:pt x="112881" y="81600"/>
                      <a:pt x="116949" y="76800"/>
                    </a:cubicBezTo>
                    <a:cubicBezTo>
                      <a:pt x="120000" y="72000"/>
                      <a:pt x="111864" y="70400"/>
                      <a:pt x="115932" y="56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1" name="Google Shape;941;p86"/>
              <p:cNvSpPr/>
              <p:nvPr/>
            </p:nvSpPr>
            <p:spPr>
              <a:xfrm>
                <a:off x="6077692" y="4084466"/>
                <a:ext cx="786600" cy="441900"/>
              </a:xfrm>
              <a:custGeom>
                <a:avLst/>
                <a:gdLst/>
                <a:ahLst/>
                <a:cxnLst/>
                <a:rect l="l" t="t" r="r" b="b"/>
                <a:pathLst>
                  <a:path w="120000" h="120000" extrusionOk="0">
                    <a:moveTo>
                      <a:pt x="116923" y="20970"/>
                    </a:moveTo>
                    <a:cubicBezTo>
                      <a:pt x="116307" y="20970"/>
                      <a:pt x="112000" y="11650"/>
                      <a:pt x="107692" y="16310"/>
                    </a:cubicBezTo>
                    <a:cubicBezTo>
                      <a:pt x="103384" y="20970"/>
                      <a:pt x="96000" y="6990"/>
                      <a:pt x="91692" y="9320"/>
                    </a:cubicBezTo>
                    <a:cubicBezTo>
                      <a:pt x="88000" y="10485"/>
                      <a:pt x="86769" y="0"/>
                      <a:pt x="86769" y="10485"/>
                    </a:cubicBezTo>
                    <a:cubicBezTo>
                      <a:pt x="86769" y="20970"/>
                      <a:pt x="81230" y="20970"/>
                      <a:pt x="75692" y="24466"/>
                    </a:cubicBezTo>
                    <a:cubicBezTo>
                      <a:pt x="70153" y="27961"/>
                      <a:pt x="73846" y="18640"/>
                      <a:pt x="69538" y="16310"/>
                    </a:cubicBezTo>
                    <a:cubicBezTo>
                      <a:pt x="67692" y="32621"/>
                      <a:pt x="63384" y="18640"/>
                      <a:pt x="62769" y="29126"/>
                    </a:cubicBezTo>
                    <a:cubicBezTo>
                      <a:pt x="62769" y="39611"/>
                      <a:pt x="59076" y="31456"/>
                      <a:pt x="54769" y="39611"/>
                    </a:cubicBezTo>
                    <a:cubicBezTo>
                      <a:pt x="49846" y="46601"/>
                      <a:pt x="59076" y="52427"/>
                      <a:pt x="55384" y="55922"/>
                    </a:cubicBezTo>
                    <a:cubicBezTo>
                      <a:pt x="52307" y="60582"/>
                      <a:pt x="60307" y="62912"/>
                      <a:pt x="57846" y="68737"/>
                    </a:cubicBezTo>
                    <a:cubicBezTo>
                      <a:pt x="55384" y="74563"/>
                      <a:pt x="53538" y="60582"/>
                      <a:pt x="51076" y="62912"/>
                    </a:cubicBezTo>
                    <a:cubicBezTo>
                      <a:pt x="48000" y="66407"/>
                      <a:pt x="46769" y="53592"/>
                      <a:pt x="44307" y="61747"/>
                    </a:cubicBezTo>
                    <a:cubicBezTo>
                      <a:pt x="41230" y="68737"/>
                      <a:pt x="39384" y="58252"/>
                      <a:pt x="35076" y="65242"/>
                    </a:cubicBezTo>
                    <a:cubicBezTo>
                      <a:pt x="31384" y="72233"/>
                      <a:pt x="27692" y="76893"/>
                      <a:pt x="25846" y="69902"/>
                    </a:cubicBezTo>
                    <a:cubicBezTo>
                      <a:pt x="23384" y="64077"/>
                      <a:pt x="22769" y="67572"/>
                      <a:pt x="19076" y="66407"/>
                    </a:cubicBezTo>
                    <a:cubicBezTo>
                      <a:pt x="16000" y="64077"/>
                      <a:pt x="19692" y="74563"/>
                      <a:pt x="15384" y="76893"/>
                    </a:cubicBezTo>
                    <a:cubicBezTo>
                      <a:pt x="12923" y="78058"/>
                      <a:pt x="11076" y="58252"/>
                      <a:pt x="4307" y="67572"/>
                    </a:cubicBezTo>
                    <a:cubicBezTo>
                      <a:pt x="8000" y="75728"/>
                      <a:pt x="0" y="89708"/>
                      <a:pt x="4307" y="88543"/>
                    </a:cubicBezTo>
                    <a:cubicBezTo>
                      <a:pt x="13538" y="86213"/>
                      <a:pt x="8615" y="95533"/>
                      <a:pt x="12307" y="95533"/>
                    </a:cubicBezTo>
                    <a:cubicBezTo>
                      <a:pt x="16000" y="95533"/>
                      <a:pt x="17230" y="83883"/>
                      <a:pt x="17846" y="94368"/>
                    </a:cubicBezTo>
                    <a:cubicBezTo>
                      <a:pt x="22153" y="94368"/>
                      <a:pt x="22769" y="101359"/>
                      <a:pt x="25846" y="100194"/>
                    </a:cubicBezTo>
                    <a:cubicBezTo>
                      <a:pt x="28307" y="99029"/>
                      <a:pt x="26461" y="90873"/>
                      <a:pt x="30153" y="89708"/>
                    </a:cubicBezTo>
                    <a:cubicBezTo>
                      <a:pt x="33846" y="88543"/>
                      <a:pt x="35076" y="92038"/>
                      <a:pt x="40615" y="88543"/>
                    </a:cubicBezTo>
                    <a:cubicBezTo>
                      <a:pt x="48000" y="83883"/>
                      <a:pt x="43076" y="88543"/>
                      <a:pt x="43692" y="92038"/>
                    </a:cubicBezTo>
                    <a:cubicBezTo>
                      <a:pt x="43692" y="94368"/>
                      <a:pt x="46153" y="93203"/>
                      <a:pt x="45538" y="96699"/>
                    </a:cubicBezTo>
                    <a:cubicBezTo>
                      <a:pt x="44923" y="101359"/>
                      <a:pt x="52307" y="106019"/>
                      <a:pt x="67076" y="109514"/>
                    </a:cubicBezTo>
                    <a:cubicBezTo>
                      <a:pt x="73230" y="111844"/>
                      <a:pt x="72000" y="114174"/>
                      <a:pt x="76307" y="111844"/>
                    </a:cubicBezTo>
                    <a:cubicBezTo>
                      <a:pt x="80615" y="110679"/>
                      <a:pt x="78769" y="120000"/>
                      <a:pt x="82461" y="111844"/>
                    </a:cubicBezTo>
                    <a:cubicBezTo>
                      <a:pt x="85538" y="104854"/>
                      <a:pt x="86153" y="103689"/>
                      <a:pt x="91692" y="104854"/>
                    </a:cubicBezTo>
                    <a:cubicBezTo>
                      <a:pt x="97230" y="107184"/>
                      <a:pt x="94153" y="101359"/>
                      <a:pt x="98461" y="102524"/>
                    </a:cubicBezTo>
                    <a:cubicBezTo>
                      <a:pt x="102769" y="103689"/>
                      <a:pt x="102769" y="104854"/>
                      <a:pt x="102153" y="99029"/>
                    </a:cubicBezTo>
                    <a:cubicBezTo>
                      <a:pt x="102153" y="94368"/>
                      <a:pt x="103384" y="94368"/>
                      <a:pt x="104615" y="94368"/>
                    </a:cubicBezTo>
                    <a:cubicBezTo>
                      <a:pt x="105230" y="93203"/>
                      <a:pt x="108923" y="86213"/>
                      <a:pt x="109538" y="85048"/>
                    </a:cubicBezTo>
                    <a:cubicBezTo>
                      <a:pt x="110769" y="83883"/>
                      <a:pt x="108923" y="83883"/>
                      <a:pt x="108923" y="75728"/>
                    </a:cubicBezTo>
                    <a:cubicBezTo>
                      <a:pt x="108307" y="69902"/>
                      <a:pt x="111384" y="73398"/>
                      <a:pt x="112615" y="68737"/>
                    </a:cubicBezTo>
                    <a:cubicBezTo>
                      <a:pt x="113846" y="64077"/>
                      <a:pt x="108307" y="61747"/>
                      <a:pt x="108923" y="60582"/>
                    </a:cubicBezTo>
                    <a:cubicBezTo>
                      <a:pt x="110769" y="58252"/>
                      <a:pt x="115076" y="61747"/>
                      <a:pt x="117538" y="60582"/>
                    </a:cubicBezTo>
                    <a:cubicBezTo>
                      <a:pt x="120000" y="60582"/>
                      <a:pt x="116923" y="52427"/>
                      <a:pt x="119384" y="46601"/>
                    </a:cubicBezTo>
                    <a:cubicBezTo>
                      <a:pt x="111384" y="30291"/>
                      <a:pt x="115692" y="31456"/>
                      <a:pt x="116923" y="209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2" name="Google Shape;942;p86"/>
              <p:cNvSpPr/>
              <p:nvPr/>
            </p:nvSpPr>
            <p:spPr>
              <a:xfrm>
                <a:off x="6348463" y="3775663"/>
                <a:ext cx="682200" cy="411300"/>
              </a:xfrm>
              <a:custGeom>
                <a:avLst/>
                <a:gdLst/>
                <a:ahLst/>
                <a:cxnLst/>
                <a:rect l="l" t="t" r="r" b="b"/>
                <a:pathLst>
                  <a:path w="120000" h="120000" extrusionOk="0">
                    <a:moveTo>
                      <a:pt x="110059" y="51250"/>
                    </a:moveTo>
                    <a:cubicBezTo>
                      <a:pt x="102248" y="46250"/>
                      <a:pt x="104378" y="55000"/>
                      <a:pt x="100118" y="48750"/>
                    </a:cubicBezTo>
                    <a:cubicBezTo>
                      <a:pt x="96568" y="42500"/>
                      <a:pt x="102248" y="41250"/>
                      <a:pt x="96568" y="38750"/>
                    </a:cubicBezTo>
                    <a:cubicBezTo>
                      <a:pt x="90887" y="36250"/>
                      <a:pt x="83786" y="30000"/>
                      <a:pt x="86627" y="36250"/>
                    </a:cubicBezTo>
                    <a:cubicBezTo>
                      <a:pt x="88757" y="41250"/>
                      <a:pt x="85917" y="55000"/>
                      <a:pt x="77396" y="38750"/>
                    </a:cubicBezTo>
                    <a:cubicBezTo>
                      <a:pt x="69585" y="23750"/>
                      <a:pt x="80236" y="28750"/>
                      <a:pt x="78106" y="23750"/>
                    </a:cubicBezTo>
                    <a:cubicBezTo>
                      <a:pt x="75266" y="17500"/>
                      <a:pt x="75266" y="25000"/>
                      <a:pt x="63905" y="16250"/>
                    </a:cubicBezTo>
                    <a:cubicBezTo>
                      <a:pt x="52544" y="7500"/>
                      <a:pt x="59644" y="0"/>
                      <a:pt x="50414" y="10000"/>
                    </a:cubicBezTo>
                    <a:cubicBezTo>
                      <a:pt x="44733" y="16250"/>
                      <a:pt x="43313" y="2500"/>
                      <a:pt x="40473" y="5000"/>
                    </a:cubicBezTo>
                    <a:cubicBezTo>
                      <a:pt x="37633" y="7500"/>
                      <a:pt x="44733" y="11250"/>
                      <a:pt x="34082" y="15000"/>
                    </a:cubicBezTo>
                    <a:cubicBezTo>
                      <a:pt x="23431" y="20000"/>
                      <a:pt x="22721" y="28750"/>
                      <a:pt x="13491" y="33750"/>
                    </a:cubicBezTo>
                    <a:cubicBezTo>
                      <a:pt x="4260" y="38750"/>
                      <a:pt x="0" y="40000"/>
                      <a:pt x="6390" y="50000"/>
                    </a:cubicBezTo>
                    <a:cubicBezTo>
                      <a:pt x="12781" y="61250"/>
                      <a:pt x="710" y="67500"/>
                      <a:pt x="14201" y="78750"/>
                    </a:cubicBezTo>
                    <a:cubicBezTo>
                      <a:pt x="21301" y="83750"/>
                      <a:pt x="20591" y="91250"/>
                      <a:pt x="32662" y="107500"/>
                    </a:cubicBezTo>
                    <a:cubicBezTo>
                      <a:pt x="37633" y="110000"/>
                      <a:pt x="33372" y="120000"/>
                      <a:pt x="39763" y="116250"/>
                    </a:cubicBezTo>
                    <a:cubicBezTo>
                      <a:pt x="46153" y="112500"/>
                      <a:pt x="52544" y="112500"/>
                      <a:pt x="52544" y="101250"/>
                    </a:cubicBezTo>
                    <a:cubicBezTo>
                      <a:pt x="52544" y="90000"/>
                      <a:pt x="53964" y="101250"/>
                      <a:pt x="58224" y="100000"/>
                    </a:cubicBezTo>
                    <a:cubicBezTo>
                      <a:pt x="63195" y="97500"/>
                      <a:pt x="71715" y="112500"/>
                      <a:pt x="76686" y="107500"/>
                    </a:cubicBezTo>
                    <a:cubicBezTo>
                      <a:pt x="81656" y="102500"/>
                      <a:pt x="86627" y="112500"/>
                      <a:pt x="87337" y="112500"/>
                    </a:cubicBezTo>
                    <a:cubicBezTo>
                      <a:pt x="91597" y="96250"/>
                      <a:pt x="95857" y="108750"/>
                      <a:pt x="101538" y="102500"/>
                    </a:cubicBezTo>
                    <a:cubicBezTo>
                      <a:pt x="110769" y="93750"/>
                      <a:pt x="101538" y="85000"/>
                      <a:pt x="120000" y="73750"/>
                    </a:cubicBezTo>
                    <a:cubicBezTo>
                      <a:pt x="118579" y="65000"/>
                      <a:pt x="117159" y="56250"/>
                      <a:pt x="110059" y="5125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3" name="Google Shape;943;p86"/>
              <p:cNvSpPr/>
              <p:nvPr/>
            </p:nvSpPr>
            <p:spPr>
              <a:xfrm>
                <a:off x="7368927" y="4824158"/>
                <a:ext cx="629700" cy="463200"/>
              </a:xfrm>
              <a:custGeom>
                <a:avLst/>
                <a:gdLst/>
                <a:ahLst/>
                <a:cxnLst/>
                <a:rect l="l" t="t" r="r" b="b"/>
                <a:pathLst>
                  <a:path w="120000" h="120000" extrusionOk="0">
                    <a:moveTo>
                      <a:pt x="96153" y="7777"/>
                    </a:moveTo>
                    <a:cubicBezTo>
                      <a:pt x="90769" y="0"/>
                      <a:pt x="75384" y="10000"/>
                      <a:pt x="68461" y="18888"/>
                    </a:cubicBezTo>
                    <a:cubicBezTo>
                      <a:pt x="59230" y="30000"/>
                      <a:pt x="53076" y="20000"/>
                      <a:pt x="46153" y="18888"/>
                    </a:cubicBezTo>
                    <a:cubicBezTo>
                      <a:pt x="39230" y="17777"/>
                      <a:pt x="36923" y="26666"/>
                      <a:pt x="28461" y="18888"/>
                    </a:cubicBezTo>
                    <a:cubicBezTo>
                      <a:pt x="19230" y="11111"/>
                      <a:pt x="16923" y="22222"/>
                      <a:pt x="11538" y="16666"/>
                    </a:cubicBezTo>
                    <a:cubicBezTo>
                      <a:pt x="6923" y="11111"/>
                      <a:pt x="23076" y="10000"/>
                      <a:pt x="8461" y="1111"/>
                    </a:cubicBezTo>
                    <a:cubicBezTo>
                      <a:pt x="7692" y="14444"/>
                      <a:pt x="0" y="4444"/>
                      <a:pt x="3076" y="20000"/>
                    </a:cubicBezTo>
                    <a:cubicBezTo>
                      <a:pt x="6923" y="42222"/>
                      <a:pt x="17692" y="35555"/>
                      <a:pt x="12307" y="46666"/>
                    </a:cubicBezTo>
                    <a:cubicBezTo>
                      <a:pt x="7692" y="57777"/>
                      <a:pt x="3076" y="48888"/>
                      <a:pt x="3846" y="57777"/>
                    </a:cubicBezTo>
                    <a:cubicBezTo>
                      <a:pt x="3846" y="66666"/>
                      <a:pt x="9230" y="68888"/>
                      <a:pt x="2307" y="74444"/>
                    </a:cubicBezTo>
                    <a:cubicBezTo>
                      <a:pt x="5384" y="85555"/>
                      <a:pt x="10000" y="82222"/>
                      <a:pt x="13076" y="90000"/>
                    </a:cubicBezTo>
                    <a:cubicBezTo>
                      <a:pt x="15384" y="98888"/>
                      <a:pt x="12307" y="105555"/>
                      <a:pt x="13076" y="111111"/>
                    </a:cubicBezTo>
                    <a:cubicBezTo>
                      <a:pt x="20000" y="117777"/>
                      <a:pt x="16153" y="106666"/>
                      <a:pt x="23846" y="110000"/>
                    </a:cubicBezTo>
                    <a:cubicBezTo>
                      <a:pt x="31538" y="112222"/>
                      <a:pt x="36153" y="100000"/>
                      <a:pt x="39230" y="104444"/>
                    </a:cubicBezTo>
                    <a:cubicBezTo>
                      <a:pt x="42307" y="107777"/>
                      <a:pt x="42307" y="97777"/>
                      <a:pt x="45384" y="106666"/>
                    </a:cubicBezTo>
                    <a:cubicBezTo>
                      <a:pt x="49230" y="115555"/>
                      <a:pt x="49230" y="103333"/>
                      <a:pt x="53846" y="111111"/>
                    </a:cubicBezTo>
                    <a:cubicBezTo>
                      <a:pt x="58461" y="120000"/>
                      <a:pt x="61538" y="113333"/>
                      <a:pt x="70000" y="112222"/>
                    </a:cubicBezTo>
                    <a:cubicBezTo>
                      <a:pt x="79230" y="112222"/>
                      <a:pt x="66923" y="91111"/>
                      <a:pt x="77692" y="97777"/>
                    </a:cubicBezTo>
                    <a:cubicBezTo>
                      <a:pt x="78461" y="90000"/>
                      <a:pt x="81538" y="97777"/>
                      <a:pt x="82307" y="90000"/>
                    </a:cubicBezTo>
                    <a:cubicBezTo>
                      <a:pt x="83846" y="81111"/>
                      <a:pt x="86153" y="93333"/>
                      <a:pt x="90769" y="85555"/>
                    </a:cubicBezTo>
                    <a:cubicBezTo>
                      <a:pt x="96153" y="78888"/>
                      <a:pt x="98461" y="90000"/>
                      <a:pt x="102307" y="90000"/>
                    </a:cubicBezTo>
                    <a:cubicBezTo>
                      <a:pt x="106923" y="90000"/>
                      <a:pt x="105384" y="87777"/>
                      <a:pt x="110000" y="87777"/>
                    </a:cubicBezTo>
                    <a:cubicBezTo>
                      <a:pt x="110000" y="77777"/>
                      <a:pt x="103076" y="83333"/>
                      <a:pt x="103846" y="74444"/>
                    </a:cubicBezTo>
                    <a:cubicBezTo>
                      <a:pt x="105384" y="66666"/>
                      <a:pt x="91538" y="73333"/>
                      <a:pt x="102307" y="63333"/>
                    </a:cubicBezTo>
                    <a:cubicBezTo>
                      <a:pt x="112307" y="53333"/>
                      <a:pt x="103076" y="51111"/>
                      <a:pt x="109230" y="37777"/>
                    </a:cubicBezTo>
                    <a:cubicBezTo>
                      <a:pt x="114615" y="24444"/>
                      <a:pt x="120000" y="46666"/>
                      <a:pt x="120000" y="20000"/>
                    </a:cubicBezTo>
                    <a:cubicBezTo>
                      <a:pt x="116153" y="18888"/>
                      <a:pt x="112307" y="21111"/>
                      <a:pt x="109230" y="14444"/>
                    </a:cubicBezTo>
                    <a:cubicBezTo>
                      <a:pt x="103846" y="3333"/>
                      <a:pt x="100000" y="14444"/>
                      <a:pt x="96153" y="777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4" name="Google Shape;944;p86"/>
              <p:cNvSpPr/>
              <p:nvPr/>
            </p:nvSpPr>
            <p:spPr>
              <a:xfrm>
                <a:off x="7027079" y="4538694"/>
                <a:ext cx="443400" cy="646500"/>
              </a:xfrm>
              <a:custGeom>
                <a:avLst/>
                <a:gdLst/>
                <a:ahLst/>
                <a:cxnLst/>
                <a:rect l="l" t="t" r="r" b="b"/>
                <a:pathLst>
                  <a:path w="120000" h="120000" extrusionOk="0">
                    <a:moveTo>
                      <a:pt x="97090" y="67549"/>
                    </a:moveTo>
                    <a:cubicBezTo>
                      <a:pt x="92727" y="56423"/>
                      <a:pt x="103636" y="63576"/>
                      <a:pt x="104727" y="54039"/>
                    </a:cubicBezTo>
                    <a:cubicBezTo>
                      <a:pt x="88363" y="42913"/>
                      <a:pt x="120000" y="49271"/>
                      <a:pt x="99272" y="41324"/>
                    </a:cubicBezTo>
                    <a:cubicBezTo>
                      <a:pt x="92727" y="38940"/>
                      <a:pt x="98181" y="47682"/>
                      <a:pt x="87272" y="45298"/>
                    </a:cubicBezTo>
                    <a:cubicBezTo>
                      <a:pt x="73090" y="42913"/>
                      <a:pt x="67636" y="34966"/>
                      <a:pt x="72000" y="30993"/>
                    </a:cubicBezTo>
                    <a:cubicBezTo>
                      <a:pt x="78545" y="23841"/>
                      <a:pt x="50181" y="27019"/>
                      <a:pt x="53454" y="15099"/>
                    </a:cubicBezTo>
                    <a:cubicBezTo>
                      <a:pt x="54545" y="9536"/>
                      <a:pt x="45818" y="9536"/>
                      <a:pt x="39272" y="1589"/>
                    </a:cubicBezTo>
                    <a:cubicBezTo>
                      <a:pt x="28363" y="794"/>
                      <a:pt x="25090" y="0"/>
                      <a:pt x="20727" y="794"/>
                    </a:cubicBezTo>
                    <a:cubicBezTo>
                      <a:pt x="16363" y="794"/>
                      <a:pt x="13090" y="4768"/>
                      <a:pt x="0" y="7152"/>
                    </a:cubicBezTo>
                    <a:cubicBezTo>
                      <a:pt x="5454" y="11125"/>
                      <a:pt x="3272" y="20662"/>
                      <a:pt x="6545" y="23046"/>
                    </a:cubicBezTo>
                    <a:cubicBezTo>
                      <a:pt x="14181" y="28609"/>
                      <a:pt x="18545" y="24635"/>
                      <a:pt x="16363" y="27814"/>
                    </a:cubicBezTo>
                    <a:cubicBezTo>
                      <a:pt x="14181" y="30198"/>
                      <a:pt x="7636" y="27019"/>
                      <a:pt x="5454" y="36556"/>
                    </a:cubicBezTo>
                    <a:cubicBezTo>
                      <a:pt x="18545" y="34172"/>
                      <a:pt x="16363" y="34172"/>
                      <a:pt x="8727" y="47682"/>
                    </a:cubicBezTo>
                    <a:cubicBezTo>
                      <a:pt x="5454" y="52450"/>
                      <a:pt x="25090" y="58807"/>
                      <a:pt x="21818" y="61192"/>
                    </a:cubicBezTo>
                    <a:cubicBezTo>
                      <a:pt x="17454" y="63576"/>
                      <a:pt x="13090" y="58807"/>
                      <a:pt x="12000" y="60397"/>
                    </a:cubicBezTo>
                    <a:cubicBezTo>
                      <a:pt x="10909" y="60397"/>
                      <a:pt x="22909" y="69139"/>
                      <a:pt x="19636" y="72317"/>
                    </a:cubicBezTo>
                    <a:cubicBezTo>
                      <a:pt x="17454" y="73907"/>
                      <a:pt x="16363" y="68344"/>
                      <a:pt x="12000" y="73907"/>
                    </a:cubicBezTo>
                    <a:cubicBezTo>
                      <a:pt x="19636" y="83443"/>
                      <a:pt x="41454" y="88211"/>
                      <a:pt x="42545" y="91390"/>
                    </a:cubicBezTo>
                    <a:cubicBezTo>
                      <a:pt x="43636" y="94569"/>
                      <a:pt x="26181" y="94569"/>
                      <a:pt x="32727" y="96953"/>
                    </a:cubicBezTo>
                    <a:cubicBezTo>
                      <a:pt x="36000" y="97748"/>
                      <a:pt x="31636" y="97748"/>
                      <a:pt x="33818" y="100132"/>
                    </a:cubicBezTo>
                    <a:cubicBezTo>
                      <a:pt x="40363" y="101721"/>
                      <a:pt x="33818" y="105695"/>
                      <a:pt x="42545" y="107284"/>
                    </a:cubicBezTo>
                    <a:cubicBezTo>
                      <a:pt x="50181" y="109668"/>
                      <a:pt x="48000" y="113642"/>
                      <a:pt x="48000" y="118410"/>
                    </a:cubicBezTo>
                    <a:cubicBezTo>
                      <a:pt x="55636" y="120000"/>
                      <a:pt x="46909" y="113642"/>
                      <a:pt x="58909" y="111258"/>
                    </a:cubicBezTo>
                    <a:cubicBezTo>
                      <a:pt x="70909" y="108874"/>
                      <a:pt x="65454" y="107284"/>
                      <a:pt x="75272" y="108079"/>
                    </a:cubicBezTo>
                    <a:cubicBezTo>
                      <a:pt x="85090" y="109668"/>
                      <a:pt x="87272" y="104900"/>
                      <a:pt x="96000" y="106490"/>
                    </a:cubicBezTo>
                    <a:cubicBezTo>
                      <a:pt x="105818" y="102516"/>
                      <a:pt x="98181" y="100927"/>
                      <a:pt x="98181" y="94569"/>
                    </a:cubicBezTo>
                    <a:cubicBezTo>
                      <a:pt x="97090" y="88211"/>
                      <a:pt x="103636" y="94569"/>
                      <a:pt x="110181" y="86622"/>
                    </a:cubicBezTo>
                    <a:cubicBezTo>
                      <a:pt x="117818" y="78675"/>
                      <a:pt x="102545" y="83443"/>
                      <a:pt x="97090" y="6754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5" name="Google Shape;945;p86"/>
              <p:cNvSpPr/>
              <p:nvPr/>
            </p:nvSpPr>
            <p:spPr>
              <a:xfrm>
                <a:off x="7184465" y="5102440"/>
                <a:ext cx="265500" cy="222900"/>
              </a:xfrm>
              <a:custGeom>
                <a:avLst/>
                <a:gdLst/>
                <a:ahLst/>
                <a:cxnLst/>
                <a:rect l="l" t="t" r="r" b="b"/>
                <a:pathLst>
                  <a:path w="120000" h="120000" extrusionOk="0">
                    <a:moveTo>
                      <a:pt x="114545" y="36923"/>
                    </a:moveTo>
                    <a:cubicBezTo>
                      <a:pt x="107272" y="20769"/>
                      <a:pt x="96363" y="27692"/>
                      <a:pt x="89090" y="4615"/>
                    </a:cubicBezTo>
                    <a:cubicBezTo>
                      <a:pt x="74545" y="0"/>
                      <a:pt x="70909" y="13846"/>
                      <a:pt x="54545" y="9230"/>
                    </a:cubicBezTo>
                    <a:cubicBezTo>
                      <a:pt x="38181" y="6923"/>
                      <a:pt x="47272" y="11538"/>
                      <a:pt x="27272" y="18461"/>
                    </a:cubicBezTo>
                    <a:cubicBezTo>
                      <a:pt x="7272" y="25384"/>
                      <a:pt x="21818" y="43846"/>
                      <a:pt x="9090" y="39230"/>
                    </a:cubicBezTo>
                    <a:cubicBezTo>
                      <a:pt x="5454" y="55384"/>
                      <a:pt x="10909" y="57692"/>
                      <a:pt x="5454" y="64615"/>
                    </a:cubicBezTo>
                    <a:cubicBezTo>
                      <a:pt x="0" y="71538"/>
                      <a:pt x="10909" y="71538"/>
                      <a:pt x="5454" y="80769"/>
                    </a:cubicBezTo>
                    <a:cubicBezTo>
                      <a:pt x="1818" y="90000"/>
                      <a:pt x="18181" y="120000"/>
                      <a:pt x="21818" y="113076"/>
                    </a:cubicBezTo>
                    <a:cubicBezTo>
                      <a:pt x="25454" y="108461"/>
                      <a:pt x="25454" y="115384"/>
                      <a:pt x="27272" y="120000"/>
                    </a:cubicBezTo>
                    <a:cubicBezTo>
                      <a:pt x="90909" y="115384"/>
                      <a:pt x="54545" y="87692"/>
                      <a:pt x="83636" y="96923"/>
                    </a:cubicBezTo>
                    <a:cubicBezTo>
                      <a:pt x="114545" y="108461"/>
                      <a:pt x="101818" y="83076"/>
                      <a:pt x="114545" y="80769"/>
                    </a:cubicBezTo>
                    <a:cubicBezTo>
                      <a:pt x="112727" y="69230"/>
                      <a:pt x="120000" y="55384"/>
                      <a:pt x="114545"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6" name="Google Shape;946;p86"/>
              <p:cNvSpPr/>
              <p:nvPr/>
            </p:nvSpPr>
            <p:spPr>
              <a:xfrm>
                <a:off x="7054157" y="5039602"/>
                <a:ext cx="203100" cy="457800"/>
              </a:xfrm>
              <a:custGeom>
                <a:avLst/>
                <a:gdLst/>
                <a:ahLst/>
                <a:cxnLst/>
                <a:rect l="l" t="t" r="r" b="b"/>
                <a:pathLst>
                  <a:path w="120000" h="120000" extrusionOk="0">
                    <a:moveTo>
                      <a:pt x="105600" y="71775"/>
                    </a:moveTo>
                    <a:cubicBezTo>
                      <a:pt x="100800" y="75140"/>
                      <a:pt x="79200" y="60560"/>
                      <a:pt x="84000" y="56074"/>
                    </a:cubicBezTo>
                    <a:cubicBezTo>
                      <a:pt x="91200" y="51588"/>
                      <a:pt x="76800" y="51588"/>
                      <a:pt x="84000" y="48224"/>
                    </a:cubicBezTo>
                    <a:cubicBezTo>
                      <a:pt x="91200" y="44859"/>
                      <a:pt x="84000" y="43738"/>
                      <a:pt x="88800" y="35887"/>
                    </a:cubicBezTo>
                    <a:cubicBezTo>
                      <a:pt x="88800" y="29158"/>
                      <a:pt x="93600" y="23551"/>
                      <a:pt x="76800" y="20186"/>
                    </a:cubicBezTo>
                    <a:cubicBezTo>
                      <a:pt x="57600" y="17943"/>
                      <a:pt x="72000" y="12336"/>
                      <a:pt x="57600" y="10093"/>
                    </a:cubicBezTo>
                    <a:cubicBezTo>
                      <a:pt x="45600" y="14579"/>
                      <a:pt x="45600" y="15700"/>
                      <a:pt x="38400" y="7850"/>
                    </a:cubicBezTo>
                    <a:cubicBezTo>
                      <a:pt x="33600" y="0"/>
                      <a:pt x="28800" y="14579"/>
                      <a:pt x="16800" y="21308"/>
                    </a:cubicBezTo>
                    <a:cubicBezTo>
                      <a:pt x="4800" y="26915"/>
                      <a:pt x="24000" y="24672"/>
                      <a:pt x="16800" y="35887"/>
                    </a:cubicBezTo>
                    <a:cubicBezTo>
                      <a:pt x="38400" y="38130"/>
                      <a:pt x="14400" y="65046"/>
                      <a:pt x="21600" y="69532"/>
                    </a:cubicBezTo>
                    <a:cubicBezTo>
                      <a:pt x="28800" y="74018"/>
                      <a:pt x="4800" y="75140"/>
                      <a:pt x="14400" y="86355"/>
                    </a:cubicBezTo>
                    <a:cubicBezTo>
                      <a:pt x="24000" y="98691"/>
                      <a:pt x="0" y="90841"/>
                      <a:pt x="26400" y="98691"/>
                    </a:cubicBezTo>
                    <a:cubicBezTo>
                      <a:pt x="62400" y="109906"/>
                      <a:pt x="38400" y="116635"/>
                      <a:pt x="57600" y="120000"/>
                    </a:cubicBezTo>
                    <a:cubicBezTo>
                      <a:pt x="62400" y="117757"/>
                      <a:pt x="76800" y="117757"/>
                      <a:pt x="79200" y="114392"/>
                    </a:cubicBezTo>
                    <a:cubicBezTo>
                      <a:pt x="79200" y="112149"/>
                      <a:pt x="69600" y="111028"/>
                      <a:pt x="74400" y="107663"/>
                    </a:cubicBezTo>
                    <a:cubicBezTo>
                      <a:pt x="76800" y="104299"/>
                      <a:pt x="93600" y="107663"/>
                      <a:pt x="96000" y="99813"/>
                    </a:cubicBezTo>
                    <a:cubicBezTo>
                      <a:pt x="98400" y="82990"/>
                      <a:pt x="108000" y="93084"/>
                      <a:pt x="115200" y="86355"/>
                    </a:cubicBezTo>
                    <a:cubicBezTo>
                      <a:pt x="120000" y="79626"/>
                      <a:pt x="110400" y="79626"/>
                      <a:pt x="112800" y="75140"/>
                    </a:cubicBezTo>
                    <a:cubicBezTo>
                      <a:pt x="110400" y="72897"/>
                      <a:pt x="110400" y="69532"/>
                      <a:pt x="105600" y="7177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7" name="Google Shape;947;p86"/>
              <p:cNvSpPr/>
              <p:nvPr/>
            </p:nvSpPr>
            <p:spPr>
              <a:xfrm>
                <a:off x="6764772" y="4158076"/>
                <a:ext cx="670200" cy="452400"/>
              </a:xfrm>
              <a:custGeom>
                <a:avLst/>
                <a:gdLst/>
                <a:ahLst/>
                <a:cxnLst/>
                <a:rect l="l" t="t" r="r" b="b"/>
                <a:pathLst>
                  <a:path w="120000" h="120000" extrusionOk="0">
                    <a:moveTo>
                      <a:pt x="119277" y="27169"/>
                    </a:moveTo>
                    <a:cubicBezTo>
                      <a:pt x="119999" y="26037"/>
                      <a:pt x="119999" y="22641"/>
                      <a:pt x="116385" y="23773"/>
                    </a:cubicBezTo>
                    <a:cubicBezTo>
                      <a:pt x="112771" y="24905"/>
                      <a:pt x="114939" y="15849"/>
                      <a:pt x="105542" y="10188"/>
                    </a:cubicBezTo>
                    <a:cubicBezTo>
                      <a:pt x="105542" y="11320"/>
                      <a:pt x="99759" y="14716"/>
                      <a:pt x="98313" y="12452"/>
                    </a:cubicBezTo>
                    <a:cubicBezTo>
                      <a:pt x="96867" y="10188"/>
                      <a:pt x="96144" y="0"/>
                      <a:pt x="91084" y="5660"/>
                    </a:cubicBezTo>
                    <a:cubicBezTo>
                      <a:pt x="86746" y="10188"/>
                      <a:pt x="84578" y="3396"/>
                      <a:pt x="79518" y="4528"/>
                    </a:cubicBezTo>
                    <a:cubicBezTo>
                      <a:pt x="75180" y="5660"/>
                      <a:pt x="76626" y="14716"/>
                      <a:pt x="73734" y="16981"/>
                    </a:cubicBezTo>
                    <a:cubicBezTo>
                      <a:pt x="73012" y="18113"/>
                      <a:pt x="69397" y="21509"/>
                      <a:pt x="67228" y="22641"/>
                    </a:cubicBezTo>
                    <a:cubicBezTo>
                      <a:pt x="65060" y="23773"/>
                      <a:pt x="61445" y="13584"/>
                      <a:pt x="59999" y="21509"/>
                    </a:cubicBezTo>
                    <a:cubicBezTo>
                      <a:pt x="58554" y="29433"/>
                      <a:pt x="53493" y="22641"/>
                      <a:pt x="48433" y="24905"/>
                    </a:cubicBezTo>
                    <a:cubicBezTo>
                      <a:pt x="43373" y="27169"/>
                      <a:pt x="48433" y="35094"/>
                      <a:pt x="47710" y="35094"/>
                    </a:cubicBezTo>
                    <a:cubicBezTo>
                      <a:pt x="46265" y="35094"/>
                      <a:pt x="44096" y="36226"/>
                      <a:pt x="34698" y="38490"/>
                    </a:cubicBezTo>
                    <a:cubicBezTo>
                      <a:pt x="25301" y="40754"/>
                      <a:pt x="23132" y="27169"/>
                      <a:pt x="17349" y="26037"/>
                    </a:cubicBezTo>
                    <a:cubicBezTo>
                      <a:pt x="14457" y="31698"/>
                      <a:pt x="18072" y="39622"/>
                      <a:pt x="15180" y="39622"/>
                    </a:cubicBezTo>
                    <a:cubicBezTo>
                      <a:pt x="12289" y="40754"/>
                      <a:pt x="7228" y="37358"/>
                      <a:pt x="5060" y="39622"/>
                    </a:cubicBezTo>
                    <a:cubicBezTo>
                      <a:pt x="4337" y="40754"/>
                      <a:pt x="10843" y="43018"/>
                      <a:pt x="9397" y="47547"/>
                    </a:cubicBezTo>
                    <a:cubicBezTo>
                      <a:pt x="7951" y="52075"/>
                      <a:pt x="4337" y="48679"/>
                      <a:pt x="5060" y="54339"/>
                    </a:cubicBezTo>
                    <a:cubicBezTo>
                      <a:pt x="5060" y="62264"/>
                      <a:pt x="7228" y="62264"/>
                      <a:pt x="5783" y="63396"/>
                    </a:cubicBezTo>
                    <a:cubicBezTo>
                      <a:pt x="5060" y="64528"/>
                      <a:pt x="722" y="71320"/>
                      <a:pt x="0" y="72452"/>
                    </a:cubicBezTo>
                    <a:cubicBezTo>
                      <a:pt x="5783" y="73584"/>
                      <a:pt x="2168" y="83773"/>
                      <a:pt x="6506" y="88301"/>
                    </a:cubicBezTo>
                    <a:cubicBezTo>
                      <a:pt x="23132" y="104150"/>
                      <a:pt x="18072" y="109811"/>
                      <a:pt x="23132" y="109811"/>
                    </a:cubicBezTo>
                    <a:cubicBezTo>
                      <a:pt x="27469" y="109811"/>
                      <a:pt x="34698" y="120000"/>
                      <a:pt x="39759" y="117735"/>
                    </a:cubicBezTo>
                    <a:cubicBezTo>
                      <a:pt x="44819" y="115471"/>
                      <a:pt x="41927" y="109811"/>
                      <a:pt x="46987" y="110943"/>
                    </a:cubicBezTo>
                    <a:cubicBezTo>
                      <a:pt x="55662" y="107547"/>
                      <a:pt x="57831" y="101886"/>
                      <a:pt x="60722" y="101886"/>
                    </a:cubicBezTo>
                    <a:cubicBezTo>
                      <a:pt x="63614" y="100754"/>
                      <a:pt x="65783" y="101886"/>
                      <a:pt x="73012" y="103018"/>
                    </a:cubicBezTo>
                    <a:cubicBezTo>
                      <a:pt x="73734" y="101886"/>
                      <a:pt x="77349" y="101886"/>
                      <a:pt x="80963" y="100754"/>
                    </a:cubicBezTo>
                    <a:cubicBezTo>
                      <a:pt x="83855" y="99622"/>
                      <a:pt x="79518" y="98490"/>
                      <a:pt x="82409" y="97358"/>
                    </a:cubicBezTo>
                    <a:cubicBezTo>
                      <a:pt x="84578" y="96226"/>
                      <a:pt x="85301" y="99622"/>
                      <a:pt x="86746" y="98490"/>
                    </a:cubicBezTo>
                    <a:cubicBezTo>
                      <a:pt x="88915" y="98490"/>
                      <a:pt x="93975" y="81509"/>
                      <a:pt x="96867" y="73584"/>
                    </a:cubicBezTo>
                    <a:cubicBezTo>
                      <a:pt x="99759" y="64528"/>
                      <a:pt x="95421" y="67924"/>
                      <a:pt x="101204" y="58867"/>
                    </a:cubicBezTo>
                    <a:cubicBezTo>
                      <a:pt x="107710" y="47547"/>
                      <a:pt x="103373" y="47547"/>
                      <a:pt x="107710" y="40754"/>
                    </a:cubicBezTo>
                    <a:cubicBezTo>
                      <a:pt x="112048" y="31698"/>
                      <a:pt x="112771" y="44150"/>
                      <a:pt x="119999" y="29433"/>
                    </a:cubicBezTo>
                    <a:cubicBezTo>
                      <a:pt x="119277" y="28301"/>
                      <a:pt x="119277" y="27169"/>
                      <a:pt x="119277" y="2716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8" name="Google Shape;948;p86"/>
              <p:cNvSpPr/>
              <p:nvPr/>
            </p:nvSpPr>
            <p:spPr>
              <a:xfrm>
                <a:off x="6808771" y="4003675"/>
                <a:ext cx="593700" cy="306900"/>
              </a:xfrm>
              <a:custGeom>
                <a:avLst/>
                <a:gdLst/>
                <a:ahLst/>
                <a:cxnLst/>
                <a:rect l="l" t="t" r="r" b="b"/>
                <a:pathLst>
                  <a:path w="120000" h="120000" extrusionOk="0">
                    <a:moveTo>
                      <a:pt x="106938" y="21666"/>
                    </a:moveTo>
                    <a:cubicBezTo>
                      <a:pt x="95510" y="13333"/>
                      <a:pt x="80816" y="16666"/>
                      <a:pt x="77551" y="16666"/>
                    </a:cubicBezTo>
                    <a:cubicBezTo>
                      <a:pt x="72653" y="15000"/>
                      <a:pt x="71020" y="33333"/>
                      <a:pt x="68571" y="30000"/>
                    </a:cubicBezTo>
                    <a:cubicBezTo>
                      <a:pt x="66122" y="25000"/>
                      <a:pt x="62857" y="31666"/>
                      <a:pt x="64489" y="23333"/>
                    </a:cubicBezTo>
                    <a:cubicBezTo>
                      <a:pt x="66122" y="10000"/>
                      <a:pt x="57142" y="0"/>
                      <a:pt x="53877" y="10000"/>
                    </a:cubicBezTo>
                    <a:cubicBezTo>
                      <a:pt x="49795" y="20000"/>
                      <a:pt x="47346" y="20000"/>
                      <a:pt x="47346" y="15000"/>
                    </a:cubicBezTo>
                    <a:cubicBezTo>
                      <a:pt x="47346" y="10000"/>
                      <a:pt x="46530" y="11666"/>
                      <a:pt x="44897" y="10000"/>
                    </a:cubicBezTo>
                    <a:cubicBezTo>
                      <a:pt x="23673" y="25000"/>
                      <a:pt x="34285" y="36666"/>
                      <a:pt x="23673" y="48333"/>
                    </a:cubicBezTo>
                    <a:cubicBezTo>
                      <a:pt x="17142" y="56666"/>
                      <a:pt x="12244" y="40000"/>
                      <a:pt x="7346" y="61666"/>
                    </a:cubicBezTo>
                    <a:cubicBezTo>
                      <a:pt x="5714" y="76666"/>
                      <a:pt x="0" y="75000"/>
                      <a:pt x="10612" y="98333"/>
                    </a:cubicBezTo>
                    <a:cubicBezTo>
                      <a:pt x="17142" y="100000"/>
                      <a:pt x="19591" y="120000"/>
                      <a:pt x="30204" y="116666"/>
                    </a:cubicBezTo>
                    <a:cubicBezTo>
                      <a:pt x="40816" y="113333"/>
                      <a:pt x="43265" y="111666"/>
                      <a:pt x="44897" y="111666"/>
                    </a:cubicBezTo>
                    <a:cubicBezTo>
                      <a:pt x="45714" y="111666"/>
                      <a:pt x="40000" y="100000"/>
                      <a:pt x="45714" y="96666"/>
                    </a:cubicBezTo>
                    <a:cubicBezTo>
                      <a:pt x="51428" y="93333"/>
                      <a:pt x="57142" y="103333"/>
                      <a:pt x="58775" y="91666"/>
                    </a:cubicBezTo>
                    <a:cubicBezTo>
                      <a:pt x="60408" y="80000"/>
                      <a:pt x="64489" y="95000"/>
                      <a:pt x="66938" y="93333"/>
                    </a:cubicBezTo>
                    <a:cubicBezTo>
                      <a:pt x="69387" y="91666"/>
                      <a:pt x="73469" y="86666"/>
                      <a:pt x="74285" y="85000"/>
                    </a:cubicBezTo>
                    <a:cubicBezTo>
                      <a:pt x="77551" y="81666"/>
                      <a:pt x="75918" y="68333"/>
                      <a:pt x="80816" y="66666"/>
                    </a:cubicBezTo>
                    <a:cubicBezTo>
                      <a:pt x="86530" y="65000"/>
                      <a:pt x="88979" y="75000"/>
                      <a:pt x="93877" y="68333"/>
                    </a:cubicBezTo>
                    <a:cubicBezTo>
                      <a:pt x="99591" y="60000"/>
                      <a:pt x="100408" y="75000"/>
                      <a:pt x="102040" y="78333"/>
                    </a:cubicBezTo>
                    <a:cubicBezTo>
                      <a:pt x="103673" y="81666"/>
                      <a:pt x="110204" y="76666"/>
                      <a:pt x="110204" y="75000"/>
                    </a:cubicBezTo>
                    <a:cubicBezTo>
                      <a:pt x="112653" y="56666"/>
                      <a:pt x="115918" y="60000"/>
                      <a:pt x="116734" y="51666"/>
                    </a:cubicBezTo>
                    <a:cubicBezTo>
                      <a:pt x="118367" y="41666"/>
                      <a:pt x="120000" y="41666"/>
                      <a:pt x="119183" y="36666"/>
                    </a:cubicBezTo>
                    <a:cubicBezTo>
                      <a:pt x="105306" y="28333"/>
                      <a:pt x="110204" y="23333"/>
                      <a:pt x="106938" y="21666"/>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9" name="Google Shape;949;p86"/>
              <p:cNvSpPr/>
              <p:nvPr/>
            </p:nvSpPr>
            <p:spPr>
              <a:xfrm>
                <a:off x="6485540" y="4430972"/>
                <a:ext cx="314700" cy="231300"/>
              </a:xfrm>
              <a:custGeom>
                <a:avLst/>
                <a:gdLst/>
                <a:ahLst/>
                <a:cxnLst/>
                <a:rect l="l" t="t" r="r" b="b"/>
                <a:pathLst>
                  <a:path w="120000" h="120000" extrusionOk="0">
                    <a:moveTo>
                      <a:pt x="106153" y="0"/>
                    </a:moveTo>
                    <a:cubicBezTo>
                      <a:pt x="103076" y="0"/>
                      <a:pt x="100000" y="0"/>
                      <a:pt x="100000" y="8888"/>
                    </a:cubicBezTo>
                    <a:cubicBezTo>
                      <a:pt x="101538" y="20000"/>
                      <a:pt x="101538" y="17777"/>
                      <a:pt x="90769" y="15555"/>
                    </a:cubicBezTo>
                    <a:cubicBezTo>
                      <a:pt x="80000" y="13333"/>
                      <a:pt x="87692" y="24444"/>
                      <a:pt x="73846" y="20000"/>
                    </a:cubicBezTo>
                    <a:cubicBezTo>
                      <a:pt x="60000" y="17777"/>
                      <a:pt x="58461" y="20000"/>
                      <a:pt x="50769" y="33333"/>
                    </a:cubicBezTo>
                    <a:cubicBezTo>
                      <a:pt x="41538" y="48888"/>
                      <a:pt x="46153" y="31111"/>
                      <a:pt x="35384" y="33333"/>
                    </a:cubicBezTo>
                    <a:cubicBezTo>
                      <a:pt x="24615" y="37777"/>
                      <a:pt x="27692" y="33333"/>
                      <a:pt x="12307" y="28888"/>
                    </a:cubicBezTo>
                    <a:cubicBezTo>
                      <a:pt x="10769" y="35555"/>
                      <a:pt x="0" y="42222"/>
                      <a:pt x="1538" y="48888"/>
                    </a:cubicBezTo>
                    <a:cubicBezTo>
                      <a:pt x="1538" y="53333"/>
                      <a:pt x="15384" y="51111"/>
                      <a:pt x="9230" y="60000"/>
                    </a:cubicBezTo>
                    <a:cubicBezTo>
                      <a:pt x="3076" y="68888"/>
                      <a:pt x="6153" y="77777"/>
                      <a:pt x="10769" y="84444"/>
                    </a:cubicBezTo>
                    <a:cubicBezTo>
                      <a:pt x="15384" y="88888"/>
                      <a:pt x="24615" y="106666"/>
                      <a:pt x="12307" y="102222"/>
                    </a:cubicBezTo>
                    <a:cubicBezTo>
                      <a:pt x="12307" y="108888"/>
                      <a:pt x="7692" y="102222"/>
                      <a:pt x="6153" y="111111"/>
                    </a:cubicBezTo>
                    <a:cubicBezTo>
                      <a:pt x="52307" y="111111"/>
                      <a:pt x="41538" y="91111"/>
                      <a:pt x="49230" y="102222"/>
                    </a:cubicBezTo>
                    <a:cubicBezTo>
                      <a:pt x="61538" y="120000"/>
                      <a:pt x="53846" y="102222"/>
                      <a:pt x="61538" y="108888"/>
                    </a:cubicBezTo>
                    <a:cubicBezTo>
                      <a:pt x="69230" y="113333"/>
                      <a:pt x="75384" y="120000"/>
                      <a:pt x="73846" y="106666"/>
                    </a:cubicBezTo>
                    <a:cubicBezTo>
                      <a:pt x="72307" y="86666"/>
                      <a:pt x="87692" y="88888"/>
                      <a:pt x="89230" y="80000"/>
                    </a:cubicBezTo>
                    <a:cubicBezTo>
                      <a:pt x="90769" y="73333"/>
                      <a:pt x="81538" y="60000"/>
                      <a:pt x="84615" y="55555"/>
                    </a:cubicBezTo>
                    <a:cubicBezTo>
                      <a:pt x="87692" y="48888"/>
                      <a:pt x="107692" y="44444"/>
                      <a:pt x="109230" y="40000"/>
                    </a:cubicBezTo>
                    <a:cubicBezTo>
                      <a:pt x="112307" y="33333"/>
                      <a:pt x="107692" y="33333"/>
                      <a:pt x="109230" y="28888"/>
                    </a:cubicBezTo>
                    <a:cubicBezTo>
                      <a:pt x="112307" y="24444"/>
                      <a:pt x="116923" y="28888"/>
                      <a:pt x="120000" y="31111"/>
                    </a:cubicBezTo>
                    <a:cubicBezTo>
                      <a:pt x="110769" y="22222"/>
                      <a:pt x="118461" y="2222"/>
                      <a:pt x="10615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0" name="Google Shape;950;p86"/>
              <p:cNvSpPr/>
              <p:nvPr/>
            </p:nvSpPr>
            <p:spPr>
              <a:xfrm>
                <a:off x="6707233" y="4644622"/>
                <a:ext cx="413100" cy="432600"/>
              </a:xfrm>
              <a:custGeom>
                <a:avLst/>
                <a:gdLst/>
                <a:ahLst/>
                <a:cxnLst/>
                <a:rect l="l" t="t" r="r" b="b"/>
                <a:pathLst>
                  <a:path w="120000" h="120000" extrusionOk="0">
                    <a:moveTo>
                      <a:pt x="102352" y="41584"/>
                    </a:moveTo>
                    <a:cubicBezTo>
                      <a:pt x="110588" y="21386"/>
                      <a:pt x="112941" y="21386"/>
                      <a:pt x="98823" y="24950"/>
                    </a:cubicBezTo>
                    <a:cubicBezTo>
                      <a:pt x="88235" y="26138"/>
                      <a:pt x="91764" y="13069"/>
                      <a:pt x="87058" y="15445"/>
                    </a:cubicBezTo>
                    <a:cubicBezTo>
                      <a:pt x="81176" y="17821"/>
                      <a:pt x="74117" y="9504"/>
                      <a:pt x="68235" y="15445"/>
                    </a:cubicBezTo>
                    <a:cubicBezTo>
                      <a:pt x="61176" y="21386"/>
                      <a:pt x="52941" y="10693"/>
                      <a:pt x="48235" y="13069"/>
                    </a:cubicBezTo>
                    <a:cubicBezTo>
                      <a:pt x="43529" y="15445"/>
                      <a:pt x="29411" y="5940"/>
                      <a:pt x="24705" y="13069"/>
                    </a:cubicBezTo>
                    <a:cubicBezTo>
                      <a:pt x="20000" y="20198"/>
                      <a:pt x="22352" y="22574"/>
                      <a:pt x="15294" y="14257"/>
                    </a:cubicBezTo>
                    <a:cubicBezTo>
                      <a:pt x="3529" y="0"/>
                      <a:pt x="0" y="26138"/>
                      <a:pt x="7058" y="29702"/>
                    </a:cubicBezTo>
                    <a:cubicBezTo>
                      <a:pt x="12941" y="32079"/>
                      <a:pt x="12941" y="42772"/>
                      <a:pt x="16470" y="45148"/>
                    </a:cubicBezTo>
                    <a:cubicBezTo>
                      <a:pt x="21176" y="47524"/>
                      <a:pt x="11764" y="52277"/>
                      <a:pt x="17647" y="52277"/>
                    </a:cubicBezTo>
                    <a:cubicBezTo>
                      <a:pt x="23529" y="53465"/>
                      <a:pt x="36470" y="77227"/>
                      <a:pt x="43529" y="79603"/>
                    </a:cubicBezTo>
                    <a:cubicBezTo>
                      <a:pt x="49411" y="83168"/>
                      <a:pt x="44705" y="87920"/>
                      <a:pt x="52941" y="92673"/>
                    </a:cubicBezTo>
                    <a:cubicBezTo>
                      <a:pt x="60000" y="97425"/>
                      <a:pt x="61176" y="99801"/>
                      <a:pt x="60000" y="103366"/>
                    </a:cubicBezTo>
                    <a:cubicBezTo>
                      <a:pt x="58823" y="105742"/>
                      <a:pt x="63529" y="103366"/>
                      <a:pt x="67058" y="108118"/>
                    </a:cubicBezTo>
                    <a:cubicBezTo>
                      <a:pt x="69411" y="112871"/>
                      <a:pt x="78823" y="115247"/>
                      <a:pt x="82352" y="120000"/>
                    </a:cubicBezTo>
                    <a:cubicBezTo>
                      <a:pt x="90588" y="112871"/>
                      <a:pt x="76470" y="109306"/>
                      <a:pt x="85882" y="103366"/>
                    </a:cubicBezTo>
                    <a:cubicBezTo>
                      <a:pt x="94117" y="97425"/>
                      <a:pt x="89411" y="91485"/>
                      <a:pt x="94117" y="87920"/>
                    </a:cubicBezTo>
                    <a:cubicBezTo>
                      <a:pt x="97647" y="85544"/>
                      <a:pt x="98823" y="93861"/>
                      <a:pt x="100000" y="92673"/>
                    </a:cubicBezTo>
                    <a:cubicBezTo>
                      <a:pt x="104705" y="87920"/>
                      <a:pt x="88235" y="73663"/>
                      <a:pt x="105882" y="80792"/>
                    </a:cubicBezTo>
                    <a:cubicBezTo>
                      <a:pt x="110588" y="72475"/>
                      <a:pt x="111764" y="80792"/>
                      <a:pt x="114117" y="78415"/>
                    </a:cubicBezTo>
                    <a:cubicBezTo>
                      <a:pt x="117647" y="73663"/>
                      <a:pt x="104705" y="60594"/>
                      <a:pt x="105882" y="60594"/>
                    </a:cubicBezTo>
                    <a:cubicBezTo>
                      <a:pt x="107058" y="58217"/>
                      <a:pt x="111764" y="65346"/>
                      <a:pt x="116470" y="61782"/>
                    </a:cubicBezTo>
                    <a:cubicBezTo>
                      <a:pt x="120000" y="58217"/>
                      <a:pt x="98823" y="48712"/>
                      <a:pt x="102352" y="4158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1" name="Google Shape;951;p86"/>
              <p:cNvSpPr/>
              <p:nvPr/>
            </p:nvSpPr>
            <p:spPr>
              <a:xfrm>
                <a:off x="6969542" y="4910337"/>
                <a:ext cx="218100" cy="265800"/>
              </a:xfrm>
              <a:custGeom>
                <a:avLst/>
                <a:gdLst/>
                <a:ahLst/>
                <a:cxnLst/>
                <a:rect l="l" t="t" r="r" b="b"/>
                <a:pathLst>
                  <a:path w="120000" h="120000" extrusionOk="0">
                    <a:moveTo>
                      <a:pt x="55555" y="11612"/>
                    </a:moveTo>
                    <a:cubicBezTo>
                      <a:pt x="22222" y="0"/>
                      <a:pt x="53333" y="23225"/>
                      <a:pt x="44444" y="30967"/>
                    </a:cubicBezTo>
                    <a:cubicBezTo>
                      <a:pt x="42222" y="32903"/>
                      <a:pt x="40000" y="19354"/>
                      <a:pt x="33333" y="23225"/>
                    </a:cubicBezTo>
                    <a:cubicBezTo>
                      <a:pt x="24444" y="29032"/>
                      <a:pt x="33333" y="38709"/>
                      <a:pt x="17777" y="48387"/>
                    </a:cubicBezTo>
                    <a:cubicBezTo>
                      <a:pt x="0" y="58064"/>
                      <a:pt x="26666" y="63870"/>
                      <a:pt x="11111" y="75483"/>
                    </a:cubicBezTo>
                    <a:cubicBezTo>
                      <a:pt x="13333" y="85161"/>
                      <a:pt x="35555" y="77419"/>
                      <a:pt x="26666" y="90967"/>
                    </a:cubicBezTo>
                    <a:cubicBezTo>
                      <a:pt x="33333" y="94838"/>
                      <a:pt x="40000" y="90967"/>
                      <a:pt x="44444" y="104516"/>
                    </a:cubicBezTo>
                    <a:cubicBezTo>
                      <a:pt x="46666" y="118064"/>
                      <a:pt x="42222" y="116129"/>
                      <a:pt x="62222" y="120000"/>
                    </a:cubicBezTo>
                    <a:cubicBezTo>
                      <a:pt x="68888" y="100645"/>
                      <a:pt x="51111" y="104516"/>
                      <a:pt x="62222" y="94838"/>
                    </a:cubicBezTo>
                    <a:cubicBezTo>
                      <a:pt x="73333" y="83225"/>
                      <a:pt x="77777" y="58064"/>
                      <a:pt x="82222" y="71612"/>
                    </a:cubicBezTo>
                    <a:cubicBezTo>
                      <a:pt x="88888" y="85161"/>
                      <a:pt x="88888" y="83225"/>
                      <a:pt x="100000" y="75483"/>
                    </a:cubicBezTo>
                    <a:cubicBezTo>
                      <a:pt x="95555" y="69677"/>
                      <a:pt x="104444" y="69677"/>
                      <a:pt x="97777" y="67741"/>
                    </a:cubicBezTo>
                    <a:cubicBezTo>
                      <a:pt x="84444" y="61935"/>
                      <a:pt x="120000" y="61935"/>
                      <a:pt x="117777" y="54193"/>
                    </a:cubicBezTo>
                    <a:cubicBezTo>
                      <a:pt x="115555" y="46451"/>
                      <a:pt x="71111" y="34838"/>
                      <a:pt x="55555" y="11612"/>
                    </a:cubicBezTo>
                    <a:close/>
                  </a:path>
                </a:pathLst>
              </a:custGeom>
              <a:solidFill>
                <a:srgbClr val="B7B7B7"/>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2" name="Google Shape;952;p86"/>
              <p:cNvSpPr/>
              <p:nvPr/>
            </p:nvSpPr>
            <p:spPr>
              <a:xfrm>
                <a:off x="5945693" y="2702031"/>
                <a:ext cx="737700" cy="544200"/>
              </a:xfrm>
              <a:custGeom>
                <a:avLst/>
                <a:gdLst/>
                <a:ahLst/>
                <a:cxnLst/>
                <a:rect l="l" t="t" r="r" b="b"/>
                <a:pathLst>
                  <a:path w="120000" h="120000" extrusionOk="0">
                    <a:moveTo>
                      <a:pt x="48524" y="51023"/>
                    </a:moveTo>
                    <a:cubicBezTo>
                      <a:pt x="47213" y="55748"/>
                      <a:pt x="45901" y="61417"/>
                      <a:pt x="43934" y="59527"/>
                    </a:cubicBezTo>
                    <a:cubicBezTo>
                      <a:pt x="42622" y="57637"/>
                      <a:pt x="43278" y="63307"/>
                      <a:pt x="40655" y="60472"/>
                    </a:cubicBezTo>
                    <a:cubicBezTo>
                      <a:pt x="38032" y="57637"/>
                      <a:pt x="43278" y="53858"/>
                      <a:pt x="39344" y="54803"/>
                    </a:cubicBezTo>
                    <a:cubicBezTo>
                      <a:pt x="34754" y="54803"/>
                      <a:pt x="38688" y="68031"/>
                      <a:pt x="36721" y="70866"/>
                    </a:cubicBezTo>
                    <a:cubicBezTo>
                      <a:pt x="34754" y="73700"/>
                      <a:pt x="28852" y="66141"/>
                      <a:pt x="32786" y="71811"/>
                    </a:cubicBezTo>
                    <a:cubicBezTo>
                      <a:pt x="36065" y="77480"/>
                      <a:pt x="28852" y="75590"/>
                      <a:pt x="30819" y="78425"/>
                    </a:cubicBezTo>
                    <a:cubicBezTo>
                      <a:pt x="32131" y="80314"/>
                      <a:pt x="24918" y="81259"/>
                      <a:pt x="26229" y="84094"/>
                    </a:cubicBezTo>
                    <a:cubicBezTo>
                      <a:pt x="27540" y="86929"/>
                      <a:pt x="25573" y="87874"/>
                      <a:pt x="28196" y="90708"/>
                    </a:cubicBezTo>
                    <a:cubicBezTo>
                      <a:pt x="30163" y="94488"/>
                      <a:pt x="23606" y="95433"/>
                      <a:pt x="25573" y="99212"/>
                    </a:cubicBezTo>
                    <a:cubicBezTo>
                      <a:pt x="27540" y="102992"/>
                      <a:pt x="27540" y="96377"/>
                      <a:pt x="32131" y="100157"/>
                    </a:cubicBezTo>
                    <a:cubicBezTo>
                      <a:pt x="36721" y="104881"/>
                      <a:pt x="32131" y="107716"/>
                      <a:pt x="31475" y="105826"/>
                    </a:cubicBezTo>
                    <a:cubicBezTo>
                      <a:pt x="30819" y="103937"/>
                      <a:pt x="29508" y="106771"/>
                      <a:pt x="28196" y="106771"/>
                    </a:cubicBezTo>
                    <a:cubicBezTo>
                      <a:pt x="26229" y="105826"/>
                      <a:pt x="28196" y="102047"/>
                      <a:pt x="24262" y="107716"/>
                    </a:cubicBezTo>
                    <a:cubicBezTo>
                      <a:pt x="22950" y="107716"/>
                      <a:pt x="21639" y="106771"/>
                      <a:pt x="17704" y="105826"/>
                    </a:cubicBezTo>
                    <a:cubicBezTo>
                      <a:pt x="13770" y="104881"/>
                      <a:pt x="14426" y="105826"/>
                      <a:pt x="11147" y="104881"/>
                    </a:cubicBezTo>
                    <a:cubicBezTo>
                      <a:pt x="12459" y="88818"/>
                      <a:pt x="7868" y="104881"/>
                      <a:pt x="8524" y="96377"/>
                    </a:cubicBezTo>
                    <a:cubicBezTo>
                      <a:pt x="9180" y="87874"/>
                      <a:pt x="11803" y="102047"/>
                      <a:pt x="11803" y="92598"/>
                    </a:cubicBezTo>
                    <a:cubicBezTo>
                      <a:pt x="11803" y="83149"/>
                      <a:pt x="9180" y="87874"/>
                      <a:pt x="7213" y="84094"/>
                    </a:cubicBezTo>
                    <a:cubicBezTo>
                      <a:pt x="5245" y="80314"/>
                      <a:pt x="7213" y="88818"/>
                      <a:pt x="4590" y="84094"/>
                    </a:cubicBezTo>
                    <a:cubicBezTo>
                      <a:pt x="1967" y="79370"/>
                      <a:pt x="0" y="85039"/>
                      <a:pt x="2622" y="77480"/>
                    </a:cubicBezTo>
                    <a:cubicBezTo>
                      <a:pt x="5245" y="69921"/>
                      <a:pt x="1311" y="68976"/>
                      <a:pt x="1967" y="53858"/>
                    </a:cubicBezTo>
                    <a:cubicBezTo>
                      <a:pt x="3278" y="38740"/>
                      <a:pt x="5901" y="23622"/>
                      <a:pt x="17049" y="23622"/>
                    </a:cubicBezTo>
                    <a:cubicBezTo>
                      <a:pt x="30819" y="24566"/>
                      <a:pt x="28852" y="7559"/>
                      <a:pt x="34754" y="6614"/>
                    </a:cubicBezTo>
                    <a:cubicBezTo>
                      <a:pt x="40655" y="6614"/>
                      <a:pt x="41311" y="0"/>
                      <a:pt x="42622" y="1889"/>
                    </a:cubicBezTo>
                    <a:cubicBezTo>
                      <a:pt x="44590" y="2834"/>
                      <a:pt x="39344" y="4724"/>
                      <a:pt x="41311" y="11338"/>
                    </a:cubicBezTo>
                    <a:cubicBezTo>
                      <a:pt x="43278" y="17007"/>
                      <a:pt x="41967" y="20787"/>
                      <a:pt x="40655" y="22677"/>
                    </a:cubicBezTo>
                    <a:cubicBezTo>
                      <a:pt x="38688" y="25511"/>
                      <a:pt x="39344" y="27401"/>
                      <a:pt x="38032" y="32125"/>
                    </a:cubicBezTo>
                    <a:cubicBezTo>
                      <a:pt x="36721" y="36850"/>
                      <a:pt x="41311" y="38740"/>
                      <a:pt x="38688" y="42519"/>
                    </a:cubicBezTo>
                    <a:cubicBezTo>
                      <a:pt x="36721" y="47244"/>
                      <a:pt x="38688" y="43464"/>
                      <a:pt x="41311" y="46299"/>
                    </a:cubicBezTo>
                    <a:cubicBezTo>
                      <a:pt x="41967" y="47244"/>
                      <a:pt x="50491" y="46299"/>
                      <a:pt x="48524" y="51023"/>
                    </a:cubicBezTo>
                    <a:close/>
                    <a:moveTo>
                      <a:pt x="109508" y="90708"/>
                    </a:moveTo>
                    <a:cubicBezTo>
                      <a:pt x="108196" y="92598"/>
                      <a:pt x="110819" y="103937"/>
                      <a:pt x="115409" y="101102"/>
                    </a:cubicBezTo>
                    <a:cubicBezTo>
                      <a:pt x="120000" y="99212"/>
                      <a:pt x="112131" y="88818"/>
                      <a:pt x="109508" y="90708"/>
                    </a:cubicBezTo>
                    <a:close/>
                    <a:moveTo>
                      <a:pt x="47868" y="18897"/>
                    </a:moveTo>
                    <a:cubicBezTo>
                      <a:pt x="47213" y="20787"/>
                      <a:pt x="50491" y="19842"/>
                      <a:pt x="51803" y="17952"/>
                    </a:cubicBezTo>
                    <a:cubicBezTo>
                      <a:pt x="53114" y="15118"/>
                      <a:pt x="47868" y="16062"/>
                      <a:pt x="47868" y="18897"/>
                    </a:cubicBezTo>
                    <a:close/>
                    <a:moveTo>
                      <a:pt x="45245" y="85039"/>
                    </a:moveTo>
                    <a:cubicBezTo>
                      <a:pt x="45901" y="83149"/>
                      <a:pt x="42622" y="78425"/>
                      <a:pt x="42622" y="81259"/>
                    </a:cubicBezTo>
                    <a:cubicBezTo>
                      <a:pt x="42622" y="84094"/>
                      <a:pt x="41967" y="83149"/>
                      <a:pt x="39344" y="80314"/>
                    </a:cubicBezTo>
                    <a:cubicBezTo>
                      <a:pt x="37377" y="78425"/>
                      <a:pt x="32786" y="83149"/>
                      <a:pt x="30819" y="82204"/>
                    </a:cubicBezTo>
                    <a:cubicBezTo>
                      <a:pt x="28852" y="81259"/>
                      <a:pt x="27540" y="84094"/>
                      <a:pt x="29508" y="85984"/>
                    </a:cubicBezTo>
                    <a:cubicBezTo>
                      <a:pt x="31475" y="88818"/>
                      <a:pt x="31475" y="88818"/>
                      <a:pt x="32131" y="93543"/>
                    </a:cubicBezTo>
                    <a:cubicBezTo>
                      <a:pt x="33442" y="98267"/>
                      <a:pt x="34098" y="93543"/>
                      <a:pt x="35409" y="94488"/>
                    </a:cubicBezTo>
                    <a:cubicBezTo>
                      <a:pt x="36721" y="96377"/>
                      <a:pt x="33442" y="97322"/>
                      <a:pt x="36721" y="99212"/>
                    </a:cubicBezTo>
                    <a:cubicBezTo>
                      <a:pt x="40655" y="100157"/>
                      <a:pt x="43278" y="101102"/>
                      <a:pt x="45901" y="97322"/>
                    </a:cubicBezTo>
                    <a:cubicBezTo>
                      <a:pt x="48524" y="93543"/>
                      <a:pt x="44590" y="86929"/>
                      <a:pt x="45245" y="85039"/>
                    </a:cubicBezTo>
                    <a:close/>
                    <a:moveTo>
                      <a:pt x="42622" y="74645"/>
                    </a:moveTo>
                    <a:cubicBezTo>
                      <a:pt x="43278" y="74645"/>
                      <a:pt x="44590" y="71811"/>
                      <a:pt x="43278" y="68031"/>
                    </a:cubicBezTo>
                    <a:cubicBezTo>
                      <a:pt x="41967" y="64251"/>
                      <a:pt x="41311" y="72755"/>
                      <a:pt x="42622" y="74645"/>
                    </a:cubicBezTo>
                    <a:close/>
                    <a:moveTo>
                      <a:pt x="45245" y="100157"/>
                    </a:moveTo>
                    <a:cubicBezTo>
                      <a:pt x="43934" y="103937"/>
                      <a:pt x="41967" y="107716"/>
                      <a:pt x="42622" y="110551"/>
                    </a:cubicBezTo>
                    <a:cubicBezTo>
                      <a:pt x="43934" y="114330"/>
                      <a:pt x="45901" y="103937"/>
                      <a:pt x="47213" y="100157"/>
                    </a:cubicBezTo>
                    <a:cubicBezTo>
                      <a:pt x="47868" y="97322"/>
                      <a:pt x="46557" y="96377"/>
                      <a:pt x="45245" y="100157"/>
                    </a:cubicBezTo>
                    <a:close/>
                    <a:moveTo>
                      <a:pt x="59672" y="105826"/>
                    </a:moveTo>
                    <a:cubicBezTo>
                      <a:pt x="59672" y="108661"/>
                      <a:pt x="58360" y="106771"/>
                      <a:pt x="54426" y="103937"/>
                    </a:cubicBezTo>
                    <a:cubicBezTo>
                      <a:pt x="49836" y="100157"/>
                      <a:pt x="49836" y="104881"/>
                      <a:pt x="49836" y="108661"/>
                    </a:cubicBezTo>
                    <a:cubicBezTo>
                      <a:pt x="49836" y="110551"/>
                      <a:pt x="57049" y="114330"/>
                      <a:pt x="60327" y="114330"/>
                    </a:cubicBezTo>
                    <a:cubicBezTo>
                      <a:pt x="64262" y="114330"/>
                      <a:pt x="63606" y="112440"/>
                      <a:pt x="62295" y="109606"/>
                    </a:cubicBezTo>
                    <a:cubicBezTo>
                      <a:pt x="60983" y="105826"/>
                      <a:pt x="59672" y="103937"/>
                      <a:pt x="59672" y="105826"/>
                    </a:cubicBezTo>
                    <a:close/>
                    <a:moveTo>
                      <a:pt x="64262" y="67086"/>
                    </a:moveTo>
                    <a:cubicBezTo>
                      <a:pt x="65573" y="69921"/>
                      <a:pt x="64262" y="69921"/>
                      <a:pt x="63606" y="74645"/>
                    </a:cubicBezTo>
                    <a:cubicBezTo>
                      <a:pt x="62950" y="78425"/>
                      <a:pt x="60983" y="76535"/>
                      <a:pt x="61639" y="72755"/>
                    </a:cubicBezTo>
                    <a:cubicBezTo>
                      <a:pt x="62295" y="68976"/>
                      <a:pt x="62950" y="65196"/>
                      <a:pt x="60983" y="67086"/>
                    </a:cubicBezTo>
                    <a:cubicBezTo>
                      <a:pt x="58360" y="68976"/>
                      <a:pt x="55081" y="64251"/>
                      <a:pt x="53770" y="66141"/>
                    </a:cubicBezTo>
                    <a:cubicBezTo>
                      <a:pt x="52459" y="67086"/>
                      <a:pt x="60327" y="68031"/>
                      <a:pt x="55737" y="72755"/>
                    </a:cubicBezTo>
                    <a:cubicBezTo>
                      <a:pt x="52459" y="77480"/>
                      <a:pt x="49836" y="72755"/>
                      <a:pt x="47213" y="74645"/>
                    </a:cubicBezTo>
                    <a:cubicBezTo>
                      <a:pt x="45245" y="76535"/>
                      <a:pt x="52459" y="79370"/>
                      <a:pt x="51147" y="81259"/>
                    </a:cubicBezTo>
                    <a:cubicBezTo>
                      <a:pt x="49836" y="84094"/>
                      <a:pt x="54426" y="85039"/>
                      <a:pt x="51803" y="87874"/>
                    </a:cubicBezTo>
                    <a:cubicBezTo>
                      <a:pt x="49180" y="90708"/>
                      <a:pt x="53114" y="88818"/>
                      <a:pt x="53114" y="92598"/>
                    </a:cubicBezTo>
                    <a:cubicBezTo>
                      <a:pt x="53114" y="96377"/>
                      <a:pt x="55737" y="92598"/>
                      <a:pt x="57704" y="94488"/>
                    </a:cubicBezTo>
                    <a:cubicBezTo>
                      <a:pt x="59016" y="95433"/>
                      <a:pt x="60983" y="92598"/>
                      <a:pt x="61639" y="96377"/>
                    </a:cubicBezTo>
                    <a:cubicBezTo>
                      <a:pt x="62295" y="100157"/>
                      <a:pt x="59672" y="97322"/>
                      <a:pt x="59016" y="99212"/>
                    </a:cubicBezTo>
                    <a:cubicBezTo>
                      <a:pt x="59016" y="100157"/>
                      <a:pt x="63606" y="101102"/>
                      <a:pt x="62295" y="102992"/>
                    </a:cubicBezTo>
                    <a:cubicBezTo>
                      <a:pt x="60983" y="103937"/>
                      <a:pt x="61639" y="105826"/>
                      <a:pt x="63606" y="108661"/>
                    </a:cubicBezTo>
                    <a:cubicBezTo>
                      <a:pt x="65573" y="111496"/>
                      <a:pt x="64262" y="115275"/>
                      <a:pt x="65573" y="117165"/>
                    </a:cubicBezTo>
                    <a:cubicBezTo>
                      <a:pt x="66885" y="120000"/>
                      <a:pt x="65573" y="112440"/>
                      <a:pt x="67540" y="109606"/>
                    </a:cubicBezTo>
                    <a:cubicBezTo>
                      <a:pt x="69508" y="107716"/>
                      <a:pt x="68196" y="105826"/>
                      <a:pt x="66229" y="104881"/>
                    </a:cubicBezTo>
                    <a:cubicBezTo>
                      <a:pt x="63606" y="102992"/>
                      <a:pt x="63606" y="102047"/>
                      <a:pt x="65573" y="102047"/>
                    </a:cubicBezTo>
                    <a:cubicBezTo>
                      <a:pt x="67540" y="102992"/>
                      <a:pt x="68852" y="100157"/>
                      <a:pt x="68196" y="97322"/>
                    </a:cubicBezTo>
                    <a:cubicBezTo>
                      <a:pt x="67540" y="95433"/>
                      <a:pt x="67540" y="94488"/>
                      <a:pt x="70819" y="92598"/>
                    </a:cubicBezTo>
                    <a:cubicBezTo>
                      <a:pt x="74098" y="91653"/>
                      <a:pt x="74098" y="89763"/>
                      <a:pt x="70819" y="86929"/>
                    </a:cubicBezTo>
                    <a:cubicBezTo>
                      <a:pt x="66885" y="84094"/>
                      <a:pt x="68852" y="81259"/>
                      <a:pt x="72131" y="80314"/>
                    </a:cubicBezTo>
                    <a:cubicBezTo>
                      <a:pt x="76065" y="79370"/>
                      <a:pt x="74098" y="68976"/>
                      <a:pt x="75409" y="66141"/>
                    </a:cubicBezTo>
                    <a:cubicBezTo>
                      <a:pt x="77377" y="63307"/>
                      <a:pt x="74098" y="62362"/>
                      <a:pt x="70819" y="61417"/>
                    </a:cubicBezTo>
                    <a:cubicBezTo>
                      <a:pt x="68196" y="59527"/>
                      <a:pt x="63606" y="65196"/>
                      <a:pt x="64262" y="67086"/>
                    </a:cubicBezTo>
                    <a:close/>
                    <a:moveTo>
                      <a:pt x="68852" y="102992"/>
                    </a:moveTo>
                    <a:cubicBezTo>
                      <a:pt x="66229" y="107716"/>
                      <a:pt x="75409" y="102992"/>
                      <a:pt x="73442" y="100157"/>
                    </a:cubicBezTo>
                    <a:cubicBezTo>
                      <a:pt x="71475" y="98267"/>
                      <a:pt x="70163" y="100157"/>
                      <a:pt x="68852" y="10299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3" name="Google Shape;953;p86"/>
              <p:cNvSpPr/>
              <p:nvPr/>
            </p:nvSpPr>
            <p:spPr>
              <a:xfrm>
                <a:off x="5718922" y="3177804"/>
                <a:ext cx="952800" cy="1193700"/>
              </a:xfrm>
              <a:custGeom>
                <a:avLst/>
                <a:gdLst/>
                <a:ahLst/>
                <a:cxnLst/>
                <a:rect l="l" t="t" r="r" b="b"/>
                <a:pathLst>
                  <a:path w="120000" h="120000" extrusionOk="0">
                    <a:moveTo>
                      <a:pt x="115423" y="63655"/>
                    </a:moveTo>
                    <a:cubicBezTo>
                      <a:pt x="111355" y="65806"/>
                      <a:pt x="110338" y="61075"/>
                      <a:pt x="108305" y="61935"/>
                    </a:cubicBezTo>
                    <a:cubicBezTo>
                      <a:pt x="106271" y="62795"/>
                      <a:pt x="111355" y="64086"/>
                      <a:pt x="103728" y="65376"/>
                    </a:cubicBezTo>
                    <a:cubicBezTo>
                      <a:pt x="96101" y="67096"/>
                      <a:pt x="95593" y="70107"/>
                      <a:pt x="88983" y="71827"/>
                    </a:cubicBezTo>
                    <a:cubicBezTo>
                      <a:pt x="82372" y="73548"/>
                      <a:pt x="79322" y="73978"/>
                      <a:pt x="83898" y="77419"/>
                    </a:cubicBezTo>
                    <a:cubicBezTo>
                      <a:pt x="88474" y="81290"/>
                      <a:pt x="79830" y="83440"/>
                      <a:pt x="89491" y="87311"/>
                    </a:cubicBezTo>
                    <a:cubicBezTo>
                      <a:pt x="94576" y="89032"/>
                      <a:pt x="94067" y="91612"/>
                      <a:pt x="102711" y="97204"/>
                    </a:cubicBezTo>
                    <a:cubicBezTo>
                      <a:pt x="101186" y="103225"/>
                      <a:pt x="97627" y="98064"/>
                      <a:pt x="97118" y="101935"/>
                    </a:cubicBezTo>
                    <a:cubicBezTo>
                      <a:pt x="97118" y="105806"/>
                      <a:pt x="94067" y="102795"/>
                      <a:pt x="90508" y="105806"/>
                    </a:cubicBezTo>
                    <a:cubicBezTo>
                      <a:pt x="86440" y="108387"/>
                      <a:pt x="94067" y="110537"/>
                      <a:pt x="91016" y="111827"/>
                    </a:cubicBezTo>
                    <a:cubicBezTo>
                      <a:pt x="88474" y="113548"/>
                      <a:pt x="95084" y="114408"/>
                      <a:pt x="93050" y="116559"/>
                    </a:cubicBezTo>
                    <a:cubicBezTo>
                      <a:pt x="91016" y="118709"/>
                      <a:pt x="89491" y="113548"/>
                      <a:pt x="87457" y="114408"/>
                    </a:cubicBezTo>
                    <a:cubicBezTo>
                      <a:pt x="84915" y="115698"/>
                      <a:pt x="83898" y="110967"/>
                      <a:pt x="81864" y="113978"/>
                    </a:cubicBezTo>
                    <a:cubicBezTo>
                      <a:pt x="79322" y="116559"/>
                      <a:pt x="77796" y="112688"/>
                      <a:pt x="74237" y="115268"/>
                    </a:cubicBezTo>
                    <a:cubicBezTo>
                      <a:pt x="71186" y="117849"/>
                      <a:pt x="68135" y="119569"/>
                      <a:pt x="66610" y="116989"/>
                    </a:cubicBezTo>
                    <a:cubicBezTo>
                      <a:pt x="64576" y="114838"/>
                      <a:pt x="64067" y="116129"/>
                      <a:pt x="61016" y="115698"/>
                    </a:cubicBezTo>
                    <a:cubicBezTo>
                      <a:pt x="58474" y="114838"/>
                      <a:pt x="61525" y="118709"/>
                      <a:pt x="57966" y="119569"/>
                    </a:cubicBezTo>
                    <a:cubicBezTo>
                      <a:pt x="55932" y="120000"/>
                      <a:pt x="54406" y="112688"/>
                      <a:pt x="48813" y="116129"/>
                    </a:cubicBezTo>
                    <a:cubicBezTo>
                      <a:pt x="47796" y="115268"/>
                      <a:pt x="44745" y="113548"/>
                      <a:pt x="42203" y="114408"/>
                    </a:cubicBezTo>
                    <a:cubicBezTo>
                      <a:pt x="39152" y="114838"/>
                      <a:pt x="39661" y="110967"/>
                      <a:pt x="36101" y="112258"/>
                    </a:cubicBezTo>
                    <a:cubicBezTo>
                      <a:pt x="33050" y="113548"/>
                      <a:pt x="37118" y="115698"/>
                      <a:pt x="32542" y="115268"/>
                    </a:cubicBezTo>
                    <a:cubicBezTo>
                      <a:pt x="27966" y="114838"/>
                      <a:pt x="27966" y="116559"/>
                      <a:pt x="23389" y="115268"/>
                    </a:cubicBezTo>
                    <a:cubicBezTo>
                      <a:pt x="22881" y="97634"/>
                      <a:pt x="34576" y="95483"/>
                      <a:pt x="30508" y="93763"/>
                    </a:cubicBezTo>
                    <a:cubicBezTo>
                      <a:pt x="26440" y="92473"/>
                      <a:pt x="23898" y="90752"/>
                      <a:pt x="19322" y="91612"/>
                    </a:cubicBezTo>
                    <a:cubicBezTo>
                      <a:pt x="15254" y="92473"/>
                      <a:pt x="17288" y="89892"/>
                      <a:pt x="14237" y="90322"/>
                    </a:cubicBezTo>
                    <a:cubicBezTo>
                      <a:pt x="11694" y="90322"/>
                      <a:pt x="13220" y="87311"/>
                      <a:pt x="8644" y="86021"/>
                    </a:cubicBezTo>
                    <a:cubicBezTo>
                      <a:pt x="8644" y="83440"/>
                      <a:pt x="12203" y="82580"/>
                      <a:pt x="10677" y="80860"/>
                    </a:cubicBezTo>
                    <a:cubicBezTo>
                      <a:pt x="9661" y="79569"/>
                      <a:pt x="4576" y="80860"/>
                      <a:pt x="6101" y="75268"/>
                    </a:cubicBezTo>
                    <a:cubicBezTo>
                      <a:pt x="12711" y="69677"/>
                      <a:pt x="6101" y="71397"/>
                      <a:pt x="7118" y="69247"/>
                    </a:cubicBezTo>
                    <a:cubicBezTo>
                      <a:pt x="8135" y="67096"/>
                      <a:pt x="4576" y="67956"/>
                      <a:pt x="3559" y="66666"/>
                    </a:cubicBezTo>
                    <a:cubicBezTo>
                      <a:pt x="3559" y="65806"/>
                      <a:pt x="7627" y="64086"/>
                      <a:pt x="3559" y="62795"/>
                    </a:cubicBezTo>
                    <a:cubicBezTo>
                      <a:pt x="0" y="61075"/>
                      <a:pt x="6101" y="61505"/>
                      <a:pt x="5593" y="59784"/>
                    </a:cubicBezTo>
                    <a:cubicBezTo>
                      <a:pt x="5084" y="57634"/>
                      <a:pt x="9152" y="57204"/>
                      <a:pt x="6101" y="53763"/>
                    </a:cubicBezTo>
                    <a:cubicBezTo>
                      <a:pt x="3050" y="50322"/>
                      <a:pt x="3050" y="48172"/>
                      <a:pt x="7118" y="49032"/>
                    </a:cubicBezTo>
                    <a:cubicBezTo>
                      <a:pt x="11186" y="49462"/>
                      <a:pt x="15762" y="47741"/>
                      <a:pt x="13728" y="46451"/>
                    </a:cubicBezTo>
                    <a:cubicBezTo>
                      <a:pt x="11186" y="45161"/>
                      <a:pt x="17796" y="44301"/>
                      <a:pt x="17288" y="40860"/>
                    </a:cubicBezTo>
                    <a:cubicBezTo>
                      <a:pt x="16779" y="37849"/>
                      <a:pt x="12711" y="41290"/>
                      <a:pt x="12711" y="37849"/>
                    </a:cubicBezTo>
                    <a:cubicBezTo>
                      <a:pt x="12711" y="36129"/>
                      <a:pt x="13728" y="36129"/>
                      <a:pt x="15762" y="36129"/>
                    </a:cubicBezTo>
                    <a:cubicBezTo>
                      <a:pt x="17796" y="36989"/>
                      <a:pt x="17796" y="36129"/>
                      <a:pt x="19322" y="26666"/>
                    </a:cubicBezTo>
                    <a:cubicBezTo>
                      <a:pt x="20338" y="24516"/>
                      <a:pt x="16271" y="26236"/>
                      <a:pt x="17288" y="23225"/>
                    </a:cubicBezTo>
                    <a:cubicBezTo>
                      <a:pt x="18813" y="20215"/>
                      <a:pt x="18813" y="19354"/>
                      <a:pt x="25423" y="19354"/>
                    </a:cubicBezTo>
                    <a:cubicBezTo>
                      <a:pt x="34067" y="19354"/>
                      <a:pt x="28474" y="21935"/>
                      <a:pt x="31016" y="23655"/>
                    </a:cubicBezTo>
                    <a:cubicBezTo>
                      <a:pt x="33559" y="25376"/>
                      <a:pt x="31016" y="20215"/>
                      <a:pt x="34576" y="21075"/>
                    </a:cubicBezTo>
                    <a:cubicBezTo>
                      <a:pt x="36101" y="21505"/>
                      <a:pt x="34067" y="25806"/>
                      <a:pt x="36101" y="24516"/>
                    </a:cubicBezTo>
                    <a:cubicBezTo>
                      <a:pt x="38644" y="23225"/>
                      <a:pt x="34067" y="15483"/>
                      <a:pt x="37627" y="16774"/>
                    </a:cubicBezTo>
                    <a:cubicBezTo>
                      <a:pt x="41186" y="18064"/>
                      <a:pt x="43728" y="16344"/>
                      <a:pt x="46779" y="18494"/>
                    </a:cubicBezTo>
                    <a:cubicBezTo>
                      <a:pt x="49830" y="20215"/>
                      <a:pt x="46779" y="16344"/>
                      <a:pt x="43220" y="16344"/>
                    </a:cubicBezTo>
                    <a:cubicBezTo>
                      <a:pt x="39152" y="15913"/>
                      <a:pt x="39661" y="14623"/>
                      <a:pt x="41186" y="13763"/>
                    </a:cubicBezTo>
                    <a:cubicBezTo>
                      <a:pt x="44237" y="12903"/>
                      <a:pt x="37627" y="13333"/>
                      <a:pt x="39661" y="10752"/>
                    </a:cubicBezTo>
                    <a:cubicBezTo>
                      <a:pt x="41694" y="8172"/>
                      <a:pt x="35593" y="12043"/>
                      <a:pt x="37118" y="9462"/>
                    </a:cubicBezTo>
                    <a:cubicBezTo>
                      <a:pt x="38135" y="6451"/>
                      <a:pt x="43728" y="8602"/>
                      <a:pt x="41186" y="6021"/>
                    </a:cubicBezTo>
                    <a:cubicBezTo>
                      <a:pt x="38644" y="3010"/>
                      <a:pt x="37118" y="2150"/>
                      <a:pt x="37118" y="0"/>
                    </a:cubicBezTo>
                    <a:cubicBezTo>
                      <a:pt x="39661" y="430"/>
                      <a:pt x="39152" y="0"/>
                      <a:pt x="42203" y="430"/>
                    </a:cubicBezTo>
                    <a:cubicBezTo>
                      <a:pt x="45254" y="860"/>
                      <a:pt x="46271" y="1290"/>
                      <a:pt x="47288" y="1290"/>
                    </a:cubicBezTo>
                    <a:cubicBezTo>
                      <a:pt x="48813" y="2150"/>
                      <a:pt x="49322" y="860"/>
                      <a:pt x="51355" y="1720"/>
                    </a:cubicBezTo>
                    <a:cubicBezTo>
                      <a:pt x="53389" y="2580"/>
                      <a:pt x="52881" y="860"/>
                      <a:pt x="54406" y="3440"/>
                    </a:cubicBezTo>
                    <a:cubicBezTo>
                      <a:pt x="55932" y="6021"/>
                      <a:pt x="51355" y="6881"/>
                      <a:pt x="54406" y="6881"/>
                    </a:cubicBezTo>
                    <a:cubicBezTo>
                      <a:pt x="57457" y="6451"/>
                      <a:pt x="55932" y="9032"/>
                      <a:pt x="58474" y="7741"/>
                    </a:cubicBezTo>
                    <a:cubicBezTo>
                      <a:pt x="60508" y="6451"/>
                      <a:pt x="60000" y="11182"/>
                      <a:pt x="65593" y="8602"/>
                    </a:cubicBezTo>
                    <a:cubicBezTo>
                      <a:pt x="70169" y="6881"/>
                      <a:pt x="67627" y="9892"/>
                      <a:pt x="68135" y="10322"/>
                    </a:cubicBezTo>
                    <a:cubicBezTo>
                      <a:pt x="69661" y="12043"/>
                      <a:pt x="62542" y="12473"/>
                      <a:pt x="64067" y="14623"/>
                    </a:cubicBezTo>
                    <a:cubicBezTo>
                      <a:pt x="65593" y="16344"/>
                      <a:pt x="67118" y="12903"/>
                      <a:pt x="70677" y="15053"/>
                    </a:cubicBezTo>
                    <a:cubicBezTo>
                      <a:pt x="74745" y="17634"/>
                      <a:pt x="71694" y="12043"/>
                      <a:pt x="77796" y="12043"/>
                    </a:cubicBezTo>
                    <a:cubicBezTo>
                      <a:pt x="83898" y="11612"/>
                      <a:pt x="84406" y="7741"/>
                      <a:pt x="85932" y="6451"/>
                    </a:cubicBezTo>
                    <a:cubicBezTo>
                      <a:pt x="86440" y="6021"/>
                      <a:pt x="88474" y="8172"/>
                      <a:pt x="91016" y="7741"/>
                    </a:cubicBezTo>
                    <a:cubicBezTo>
                      <a:pt x="93559" y="7311"/>
                      <a:pt x="91016" y="8172"/>
                      <a:pt x="94576" y="11182"/>
                    </a:cubicBezTo>
                    <a:cubicBezTo>
                      <a:pt x="97627" y="14193"/>
                      <a:pt x="101186" y="10752"/>
                      <a:pt x="101186" y="12043"/>
                    </a:cubicBezTo>
                    <a:cubicBezTo>
                      <a:pt x="101186" y="15053"/>
                      <a:pt x="102711" y="15053"/>
                      <a:pt x="102203" y="16344"/>
                    </a:cubicBezTo>
                    <a:cubicBezTo>
                      <a:pt x="102203" y="17204"/>
                      <a:pt x="101186" y="18064"/>
                      <a:pt x="107288" y="18924"/>
                    </a:cubicBezTo>
                    <a:cubicBezTo>
                      <a:pt x="107796" y="18924"/>
                      <a:pt x="107796" y="18924"/>
                      <a:pt x="107796" y="19354"/>
                    </a:cubicBezTo>
                    <a:cubicBezTo>
                      <a:pt x="111864" y="29247"/>
                      <a:pt x="102711" y="30967"/>
                      <a:pt x="109322" y="35268"/>
                    </a:cubicBezTo>
                    <a:cubicBezTo>
                      <a:pt x="115932" y="39569"/>
                      <a:pt x="109830" y="39139"/>
                      <a:pt x="112372" y="42580"/>
                    </a:cubicBezTo>
                    <a:cubicBezTo>
                      <a:pt x="116949" y="48172"/>
                      <a:pt x="111355" y="46881"/>
                      <a:pt x="112881" y="52043"/>
                    </a:cubicBezTo>
                    <a:cubicBezTo>
                      <a:pt x="113898" y="56774"/>
                      <a:pt x="120000" y="52473"/>
                      <a:pt x="115423" y="63655"/>
                    </a:cubicBezTo>
                    <a:close/>
                    <a:moveTo>
                      <a:pt x="102203" y="12043"/>
                    </a:moveTo>
                    <a:cubicBezTo>
                      <a:pt x="101186" y="11182"/>
                      <a:pt x="103220" y="14623"/>
                      <a:pt x="103728" y="15483"/>
                    </a:cubicBezTo>
                    <a:cubicBezTo>
                      <a:pt x="104237" y="16344"/>
                      <a:pt x="102711" y="16344"/>
                      <a:pt x="103220" y="17204"/>
                    </a:cubicBezTo>
                    <a:cubicBezTo>
                      <a:pt x="103728" y="17634"/>
                      <a:pt x="106779" y="16344"/>
                      <a:pt x="107288" y="16774"/>
                    </a:cubicBezTo>
                    <a:cubicBezTo>
                      <a:pt x="107288" y="15483"/>
                      <a:pt x="107288" y="15483"/>
                      <a:pt x="107288" y="15483"/>
                    </a:cubicBezTo>
                    <a:cubicBezTo>
                      <a:pt x="105254" y="15053"/>
                      <a:pt x="103220" y="13333"/>
                      <a:pt x="102203" y="12043"/>
                    </a:cubicBezTo>
                    <a:close/>
                    <a:moveTo>
                      <a:pt x="67118" y="6451"/>
                    </a:moveTo>
                    <a:cubicBezTo>
                      <a:pt x="66101" y="7311"/>
                      <a:pt x="70677" y="8172"/>
                      <a:pt x="71186" y="7741"/>
                    </a:cubicBezTo>
                    <a:cubicBezTo>
                      <a:pt x="71186" y="6881"/>
                      <a:pt x="68644" y="5161"/>
                      <a:pt x="67118" y="6451"/>
                    </a:cubicBezTo>
                    <a:close/>
                    <a:moveTo>
                      <a:pt x="100169" y="8602"/>
                    </a:moveTo>
                    <a:cubicBezTo>
                      <a:pt x="98135" y="7311"/>
                      <a:pt x="102711" y="6021"/>
                      <a:pt x="99152" y="4731"/>
                    </a:cubicBezTo>
                    <a:cubicBezTo>
                      <a:pt x="97118" y="4301"/>
                      <a:pt x="97118" y="2580"/>
                      <a:pt x="95084" y="3870"/>
                    </a:cubicBezTo>
                    <a:cubicBezTo>
                      <a:pt x="93050" y="5161"/>
                      <a:pt x="97627" y="5591"/>
                      <a:pt x="98135" y="6451"/>
                    </a:cubicBezTo>
                    <a:cubicBezTo>
                      <a:pt x="98135" y="7311"/>
                      <a:pt x="94576" y="5591"/>
                      <a:pt x="94067" y="5591"/>
                    </a:cubicBezTo>
                    <a:cubicBezTo>
                      <a:pt x="93050" y="6021"/>
                      <a:pt x="95593" y="7741"/>
                      <a:pt x="94067" y="8172"/>
                    </a:cubicBezTo>
                    <a:cubicBezTo>
                      <a:pt x="93050" y="8602"/>
                      <a:pt x="94067" y="9462"/>
                      <a:pt x="96101" y="10752"/>
                    </a:cubicBezTo>
                    <a:cubicBezTo>
                      <a:pt x="97118" y="11182"/>
                      <a:pt x="98135" y="10752"/>
                      <a:pt x="97627" y="10322"/>
                    </a:cubicBezTo>
                    <a:cubicBezTo>
                      <a:pt x="97118" y="9892"/>
                      <a:pt x="98135" y="7741"/>
                      <a:pt x="99661" y="9462"/>
                    </a:cubicBezTo>
                    <a:cubicBezTo>
                      <a:pt x="101694" y="11182"/>
                      <a:pt x="102203" y="9462"/>
                      <a:pt x="100169" y="860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4" name="Google Shape;954;p86"/>
              <p:cNvSpPr/>
              <p:nvPr/>
            </p:nvSpPr>
            <p:spPr>
              <a:xfrm>
                <a:off x="5488768" y="3404020"/>
                <a:ext cx="384300" cy="436500"/>
              </a:xfrm>
              <a:custGeom>
                <a:avLst/>
                <a:gdLst/>
                <a:ahLst/>
                <a:cxnLst/>
                <a:rect l="l" t="t" r="r" b="b"/>
                <a:pathLst>
                  <a:path w="120000" h="120000" extrusionOk="0">
                    <a:moveTo>
                      <a:pt x="111157" y="36470"/>
                    </a:moveTo>
                    <a:cubicBezTo>
                      <a:pt x="116210" y="38823"/>
                      <a:pt x="116210" y="36470"/>
                      <a:pt x="120000" y="10588"/>
                    </a:cubicBezTo>
                    <a:cubicBezTo>
                      <a:pt x="114947" y="11764"/>
                      <a:pt x="113684" y="9411"/>
                      <a:pt x="109894" y="4705"/>
                    </a:cubicBezTo>
                    <a:cubicBezTo>
                      <a:pt x="106105" y="0"/>
                      <a:pt x="99789" y="1176"/>
                      <a:pt x="82105" y="3529"/>
                    </a:cubicBezTo>
                    <a:cubicBezTo>
                      <a:pt x="59368" y="8235"/>
                      <a:pt x="55578" y="21176"/>
                      <a:pt x="60631" y="21176"/>
                    </a:cubicBezTo>
                    <a:cubicBezTo>
                      <a:pt x="65684" y="21176"/>
                      <a:pt x="60631" y="28235"/>
                      <a:pt x="65684" y="28235"/>
                    </a:cubicBezTo>
                    <a:cubicBezTo>
                      <a:pt x="72000" y="28235"/>
                      <a:pt x="64421" y="37647"/>
                      <a:pt x="70736" y="38823"/>
                    </a:cubicBezTo>
                    <a:cubicBezTo>
                      <a:pt x="83368" y="42352"/>
                      <a:pt x="68210" y="57647"/>
                      <a:pt x="59368" y="52941"/>
                    </a:cubicBezTo>
                    <a:cubicBezTo>
                      <a:pt x="50526" y="48235"/>
                      <a:pt x="46736" y="41176"/>
                      <a:pt x="55578" y="37647"/>
                    </a:cubicBezTo>
                    <a:cubicBezTo>
                      <a:pt x="64421" y="34117"/>
                      <a:pt x="51789" y="32941"/>
                      <a:pt x="51789" y="29411"/>
                    </a:cubicBezTo>
                    <a:cubicBezTo>
                      <a:pt x="51789" y="24705"/>
                      <a:pt x="61894" y="16470"/>
                      <a:pt x="46736" y="24705"/>
                    </a:cubicBezTo>
                    <a:cubicBezTo>
                      <a:pt x="36631" y="20000"/>
                      <a:pt x="42947" y="35294"/>
                      <a:pt x="32842" y="54117"/>
                    </a:cubicBezTo>
                    <a:cubicBezTo>
                      <a:pt x="24000" y="71764"/>
                      <a:pt x="18947" y="63529"/>
                      <a:pt x="21473" y="69411"/>
                    </a:cubicBezTo>
                    <a:cubicBezTo>
                      <a:pt x="24000" y="74117"/>
                      <a:pt x="6315" y="72941"/>
                      <a:pt x="10105" y="78823"/>
                    </a:cubicBezTo>
                    <a:cubicBezTo>
                      <a:pt x="12631" y="81176"/>
                      <a:pt x="35368" y="81176"/>
                      <a:pt x="18947" y="84705"/>
                    </a:cubicBezTo>
                    <a:cubicBezTo>
                      <a:pt x="10105" y="82352"/>
                      <a:pt x="5052" y="81176"/>
                      <a:pt x="2526" y="83529"/>
                    </a:cubicBezTo>
                    <a:cubicBezTo>
                      <a:pt x="0" y="87058"/>
                      <a:pt x="12631" y="90588"/>
                      <a:pt x="17684" y="89411"/>
                    </a:cubicBezTo>
                    <a:cubicBezTo>
                      <a:pt x="22736" y="88235"/>
                      <a:pt x="25263" y="91764"/>
                      <a:pt x="22736" y="91764"/>
                    </a:cubicBezTo>
                    <a:cubicBezTo>
                      <a:pt x="18947" y="91764"/>
                      <a:pt x="15157" y="95294"/>
                      <a:pt x="11368" y="92941"/>
                    </a:cubicBezTo>
                    <a:cubicBezTo>
                      <a:pt x="6315" y="91764"/>
                      <a:pt x="7578" y="89411"/>
                      <a:pt x="0" y="91764"/>
                    </a:cubicBezTo>
                    <a:cubicBezTo>
                      <a:pt x="0" y="94117"/>
                      <a:pt x="1263" y="98823"/>
                      <a:pt x="6315" y="97647"/>
                    </a:cubicBezTo>
                    <a:cubicBezTo>
                      <a:pt x="11368" y="96470"/>
                      <a:pt x="13894" y="101176"/>
                      <a:pt x="20210" y="97647"/>
                    </a:cubicBezTo>
                    <a:cubicBezTo>
                      <a:pt x="29052" y="92941"/>
                      <a:pt x="32842" y="95294"/>
                      <a:pt x="34105" y="90588"/>
                    </a:cubicBezTo>
                    <a:cubicBezTo>
                      <a:pt x="35368" y="82352"/>
                      <a:pt x="35368" y="90588"/>
                      <a:pt x="40421" y="89411"/>
                    </a:cubicBezTo>
                    <a:cubicBezTo>
                      <a:pt x="46736" y="88235"/>
                      <a:pt x="42947" y="92941"/>
                      <a:pt x="48000" y="90588"/>
                    </a:cubicBezTo>
                    <a:cubicBezTo>
                      <a:pt x="58105" y="87058"/>
                      <a:pt x="48000" y="96470"/>
                      <a:pt x="68210" y="97647"/>
                    </a:cubicBezTo>
                    <a:cubicBezTo>
                      <a:pt x="89684" y="98823"/>
                      <a:pt x="55578" y="117647"/>
                      <a:pt x="80842" y="120000"/>
                    </a:cubicBezTo>
                    <a:cubicBezTo>
                      <a:pt x="80842" y="117647"/>
                      <a:pt x="90947" y="112941"/>
                      <a:pt x="80842" y="109411"/>
                    </a:cubicBezTo>
                    <a:cubicBezTo>
                      <a:pt x="72000" y="104705"/>
                      <a:pt x="87157" y="105882"/>
                      <a:pt x="85894" y="101176"/>
                    </a:cubicBezTo>
                    <a:cubicBezTo>
                      <a:pt x="84631" y="95294"/>
                      <a:pt x="94736" y="94117"/>
                      <a:pt x="87157" y="84705"/>
                    </a:cubicBezTo>
                    <a:cubicBezTo>
                      <a:pt x="79578" y="75294"/>
                      <a:pt x="79578" y="69411"/>
                      <a:pt x="89684" y="71764"/>
                    </a:cubicBezTo>
                    <a:cubicBezTo>
                      <a:pt x="99789" y="72941"/>
                      <a:pt x="111157" y="68235"/>
                      <a:pt x="106105" y="64705"/>
                    </a:cubicBezTo>
                    <a:cubicBezTo>
                      <a:pt x="99789" y="61176"/>
                      <a:pt x="116210" y="58823"/>
                      <a:pt x="114947" y="49411"/>
                    </a:cubicBezTo>
                    <a:cubicBezTo>
                      <a:pt x="113684" y="41176"/>
                      <a:pt x="103578" y="50588"/>
                      <a:pt x="103578" y="41176"/>
                    </a:cubicBezTo>
                    <a:cubicBezTo>
                      <a:pt x="103578" y="36470"/>
                      <a:pt x="106105" y="36470"/>
                      <a:pt x="111157" y="364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5" name="Google Shape;955;p86"/>
              <p:cNvSpPr/>
              <p:nvPr/>
            </p:nvSpPr>
            <p:spPr>
              <a:xfrm>
                <a:off x="5404153" y="3703847"/>
                <a:ext cx="416100" cy="342900"/>
              </a:xfrm>
              <a:custGeom>
                <a:avLst/>
                <a:gdLst/>
                <a:ahLst/>
                <a:cxnLst/>
                <a:rect l="l" t="t" r="r" b="b"/>
                <a:pathLst>
                  <a:path w="120000" h="120000" extrusionOk="0">
                    <a:moveTo>
                      <a:pt x="107184" y="57000"/>
                    </a:moveTo>
                    <a:cubicBezTo>
                      <a:pt x="109514" y="49500"/>
                      <a:pt x="101359" y="52500"/>
                      <a:pt x="99029" y="48000"/>
                    </a:cubicBezTo>
                    <a:cubicBezTo>
                      <a:pt x="75728" y="45000"/>
                      <a:pt x="107184" y="21000"/>
                      <a:pt x="87378" y="19500"/>
                    </a:cubicBezTo>
                    <a:cubicBezTo>
                      <a:pt x="68737" y="18000"/>
                      <a:pt x="78058" y="6000"/>
                      <a:pt x="68737" y="10500"/>
                    </a:cubicBezTo>
                    <a:cubicBezTo>
                      <a:pt x="64077" y="13500"/>
                      <a:pt x="67572" y="7500"/>
                      <a:pt x="61747" y="9000"/>
                    </a:cubicBezTo>
                    <a:cubicBezTo>
                      <a:pt x="57087" y="10500"/>
                      <a:pt x="57087" y="0"/>
                      <a:pt x="55922" y="10500"/>
                    </a:cubicBezTo>
                    <a:cubicBezTo>
                      <a:pt x="54757" y="16500"/>
                      <a:pt x="51262" y="13500"/>
                      <a:pt x="43106" y="19500"/>
                    </a:cubicBezTo>
                    <a:cubicBezTo>
                      <a:pt x="37281" y="24000"/>
                      <a:pt x="34951" y="18000"/>
                      <a:pt x="30291" y="19500"/>
                    </a:cubicBezTo>
                    <a:cubicBezTo>
                      <a:pt x="25631" y="21000"/>
                      <a:pt x="24466" y="15000"/>
                      <a:pt x="24466" y="12000"/>
                    </a:cubicBezTo>
                    <a:cubicBezTo>
                      <a:pt x="16310" y="16500"/>
                      <a:pt x="8155" y="25500"/>
                      <a:pt x="0" y="28500"/>
                    </a:cubicBezTo>
                    <a:cubicBezTo>
                      <a:pt x="8155" y="63000"/>
                      <a:pt x="16310" y="37500"/>
                      <a:pt x="20970" y="54000"/>
                    </a:cubicBezTo>
                    <a:cubicBezTo>
                      <a:pt x="24466" y="67500"/>
                      <a:pt x="29126" y="55500"/>
                      <a:pt x="32621" y="64500"/>
                    </a:cubicBezTo>
                    <a:cubicBezTo>
                      <a:pt x="34951" y="72000"/>
                      <a:pt x="46601" y="66000"/>
                      <a:pt x="48932" y="82500"/>
                    </a:cubicBezTo>
                    <a:cubicBezTo>
                      <a:pt x="51262" y="106500"/>
                      <a:pt x="60582" y="76500"/>
                      <a:pt x="67572" y="79500"/>
                    </a:cubicBezTo>
                    <a:cubicBezTo>
                      <a:pt x="71067" y="82500"/>
                      <a:pt x="60582" y="94500"/>
                      <a:pt x="73398" y="100500"/>
                    </a:cubicBezTo>
                    <a:cubicBezTo>
                      <a:pt x="83883" y="105000"/>
                      <a:pt x="81553" y="120000"/>
                      <a:pt x="94368" y="114000"/>
                    </a:cubicBezTo>
                    <a:cubicBezTo>
                      <a:pt x="95533" y="106500"/>
                      <a:pt x="86213" y="88500"/>
                      <a:pt x="104854" y="78000"/>
                    </a:cubicBezTo>
                    <a:cubicBezTo>
                      <a:pt x="120000" y="58500"/>
                      <a:pt x="104854" y="64500"/>
                      <a:pt x="107184" y="5700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6" name="Google Shape;956;p86"/>
              <p:cNvSpPr/>
              <p:nvPr/>
            </p:nvSpPr>
            <p:spPr>
              <a:xfrm>
                <a:off x="5703692" y="3926474"/>
                <a:ext cx="111600" cy="115200"/>
              </a:xfrm>
              <a:custGeom>
                <a:avLst/>
                <a:gdLst/>
                <a:ahLst/>
                <a:cxnLst/>
                <a:rect l="l" t="t" r="r" b="b"/>
                <a:pathLst>
                  <a:path w="120000" h="120000" extrusionOk="0">
                    <a:moveTo>
                      <a:pt x="68571" y="0"/>
                    </a:moveTo>
                    <a:cubicBezTo>
                      <a:pt x="0" y="31111"/>
                      <a:pt x="34285" y="84444"/>
                      <a:pt x="29999" y="106666"/>
                    </a:cubicBezTo>
                    <a:cubicBezTo>
                      <a:pt x="55714" y="120000"/>
                      <a:pt x="72857" y="115555"/>
                      <a:pt x="89999" y="111111"/>
                    </a:cubicBezTo>
                    <a:cubicBezTo>
                      <a:pt x="89999" y="84444"/>
                      <a:pt x="119999" y="75555"/>
                      <a:pt x="107142" y="57777"/>
                    </a:cubicBezTo>
                    <a:cubicBezTo>
                      <a:pt x="98571" y="44444"/>
                      <a:pt x="55714" y="57777"/>
                      <a:pt x="68571"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7" name="Google Shape;957;p86"/>
              <p:cNvSpPr/>
              <p:nvPr/>
            </p:nvSpPr>
            <p:spPr>
              <a:xfrm>
                <a:off x="7321543" y="2556606"/>
                <a:ext cx="165600" cy="127500"/>
              </a:xfrm>
              <a:custGeom>
                <a:avLst/>
                <a:gdLst/>
                <a:ahLst/>
                <a:cxnLst/>
                <a:rect l="l" t="t" r="r" b="b"/>
                <a:pathLst>
                  <a:path w="120000" h="120000" extrusionOk="0">
                    <a:moveTo>
                      <a:pt x="96585" y="20000"/>
                    </a:moveTo>
                    <a:cubicBezTo>
                      <a:pt x="81951" y="4000"/>
                      <a:pt x="67317" y="20000"/>
                      <a:pt x="61463" y="8000"/>
                    </a:cubicBezTo>
                    <a:cubicBezTo>
                      <a:pt x="58536" y="0"/>
                      <a:pt x="32195" y="8000"/>
                      <a:pt x="26341" y="28000"/>
                    </a:cubicBezTo>
                    <a:cubicBezTo>
                      <a:pt x="23414" y="48000"/>
                      <a:pt x="20487" y="20000"/>
                      <a:pt x="8780" y="24000"/>
                    </a:cubicBezTo>
                    <a:cubicBezTo>
                      <a:pt x="0" y="28000"/>
                      <a:pt x="23414" y="48000"/>
                      <a:pt x="14634" y="52000"/>
                    </a:cubicBezTo>
                    <a:cubicBezTo>
                      <a:pt x="2926" y="56000"/>
                      <a:pt x="0" y="64000"/>
                      <a:pt x="20487" y="76000"/>
                    </a:cubicBezTo>
                    <a:cubicBezTo>
                      <a:pt x="38048" y="84000"/>
                      <a:pt x="29268" y="88000"/>
                      <a:pt x="20487" y="96000"/>
                    </a:cubicBezTo>
                    <a:cubicBezTo>
                      <a:pt x="14634" y="104000"/>
                      <a:pt x="8780" y="120000"/>
                      <a:pt x="23414" y="116000"/>
                    </a:cubicBezTo>
                    <a:cubicBezTo>
                      <a:pt x="29268" y="116000"/>
                      <a:pt x="35121" y="108000"/>
                      <a:pt x="35121" y="100000"/>
                    </a:cubicBezTo>
                    <a:cubicBezTo>
                      <a:pt x="35121" y="92000"/>
                      <a:pt x="46829" y="64000"/>
                      <a:pt x="52682" y="68000"/>
                    </a:cubicBezTo>
                    <a:cubicBezTo>
                      <a:pt x="61463" y="76000"/>
                      <a:pt x="84878" y="56000"/>
                      <a:pt x="96585" y="40000"/>
                    </a:cubicBezTo>
                    <a:cubicBezTo>
                      <a:pt x="105365" y="24000"/>
                      <a:pt x="102439" y="40000"/>
                      <a:pt x="111219" y="36000"/>
                    </a:cubicBezTo>
                    <a:cubicBezTo>
                      <a:pt x="120000" y="32000"/>
                      <a:pt x="114146" y="32000"/>
                      <a:pt x="96585" y="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8" name="Google Shape;958;p86"/>
              <p:cNvSpPr/>
              <p:nvPr/>
            </p:nvSpPr>
            <p:spPr>
              <a:xfrm>
                <a:off x="7341850" y="2474019"/>
                <a:ext cx="116700" cy="82500"/>
              </a:xfrm>
              <a:custGeom>
                <a:avLst/>
                <a:gdLst/>
                <a:ahLst/>
                <a:cxnLst/>
                <a:rect l="l" t="t" r="r" b="b"/>
                <a:pathLst>
                  <a:path w="120000" h="120000" extrusionOk="0">
                    <a:moveTo>
                      <a:pt x="95172" y="50526"/>
                    </a:moveTo>
                    <a:cubicBezTo>
                      <a:pt x="74482" y="25263"/>
                      <a:pt x="70344" y="0"/>
                      <a:pt x="57931" y="31578"/>
                    </a:cubicBezTo>
                    <a:cubicBezTo>
                      <a:pt x="45517" y="56842"/>
                      <a:pt x="20689" y="37894"/>
                      <a:pt x="12413" y="50526"/>
                    </a:cubicBezTo>
                    <a:cubicBezTo>
                      <a:pt x="0" y="63157"/>
                      <a:pt x="12413" y="63157"/>
                      <a:pt x="33103" y="63157"/>
                    </a:cubicBezTo>
                    <a:cubicBezTo>
                      <a:pt x="57931" y="63157"/>
                      <a:pt x="41379" y="107368"/>
                      <a:pt x="62068" y="113684"/>
                    </a:cubicBezTo>
                    <a:cubicBezTo>
                      <a:pt x="74482" y="120000"/>
                      <a:pt x="74482" y="82105"/>
                      <a:pt x="86896" y="94736"/>
                    </a:cubicBezTo>
                    <a:cubicBezTo>
                      <a:pt x="95172" y="101052"/>
                      <a:pt x="95172" y="75789"/>
                      <a:pt x="103448" y="82105"/>
                    </a:cubicBezTo>
                    <a:cubicBezTo>
                      <a:pt x="111724" y="88421"/>
                      <a:pt x="120000" y="69473"/>
                      <a:pt x="95172" y="5052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9" name="Google Shape;959;p86"/>
              <p:cNvSpPr/>
              <p:nvPr/>
            </p:nvSpPr>
            <p:spPr>
              <a:xfrm>
                <a:off x="7450158" y="2544038"/>
                <a:ext cx="37200" cy="46500"/>
              </a:xfrm>
              <a:custGeom>
                <a:avLst/>
                <a:gdLst/>
                <a:ahLst/>
                <a:cxnLst/>
                <a:rect l="l" t="t" r="r" b="b"/>
                <a:pathLst>
                  <a:path w="120000" h="120000" extrusionOk="0">
                    <a:moveTo>
                      <a:pt x="13333" y="32727"/>
                    </a:moveTo>
                    <a:cubicBezTo>
                      <a:pt x="0" y="65454"/>
                      <a:pt x="80000" y="120000"/>
                      <a:pt x="93333" y="87272"/>
                    </a:cubicBezTo>
                    <a:cubicBezTo>
                      <a:pt x="120000" y="54545"/>
                      <a:pt x="40000" y="0"/>
                      <a:pt x="13333" y="32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0" name="Google Shape;960;p86"/>
              <p:cNvSpPr/>
              <p:nvPr/>
            </p:nvSpPr>
            <p:spPr>
              <a:xfrm>
                <a:off x="7455235" y="2491972"/>
                <a:ext cx="32400" cy="18000"/>
              </a:xfrm>
              <a:custGeom>
                <a:avLst/>
                <a:gdLst/>
                <a:ahLst/>
                <a:cxnLst/>
                <a:rect l="l" t="t" r="r" b="b"/>
                <a:pathLst>
                  <a:path w="120000" h="120000" extrusionOk="0">
                    <a:moveTo>
                      <a:pt x="15000" y="30000"/>
                    </a:moveTo>
                    <a:cubicBezTo>
                      <a:pt x="30000" y="90000"/>
                      <a:pt x="105000" y="120000"/>
                      <a:pt x="120000" y="60000"/>
                    </a:cubicBezTo>
                    <a:cubicBezTo>
                      <a:pt x="120000" y="30000"/>
                      <a:pt x="0" y="0"/>
                      <a:pt x="1500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1" name="Google Shape;961;p86"/>
              <p:cNvSpPr/>
              <p:nvPr/>
            </p:nvSpPr>
            <p:spPr>
              <a:xfrm>
                <a:off x="6255386" y="716353"/>
                <a:ext cx="1308300" cy="2418600"/>
              </a:xfrm>
              <a:custGeom>
                <a:avLst/>
                <a:gdLst/>
                <a:ahLst/>
                <a:cxnLst/>
                <a:rect l="l" t="t" r="r" b="b"/>
                <a:pathLst>
                  <a:path w="120000" h="120000" extrusionOk="0">
                    <a:moveTo>
                      <a:pt x="110370" y="8070"/>
                    </a:moveTo>
                    <a:cubicBezTo>
                      <a:pt x="110000" y="8070"/>
                      <a:pt x="110370" y="8070"/>
                      <a:pt x="110370" y="8070"/>
                    </a:cubicBezTo>
                    <a:close/>
                    <a:moveTo>
                      <a:pt x="116296" y="23575"/>
                    </a:moveTo>
                    <a:cubicBezTo>
                      <a:pt x="118518" y="22300"/>
                      <a:pt x="116666" y="21876"/>
                      <a:pt x="117777" y="20814"/>
                    </a:cubicBezTo>
                    <a:cubicBezTo>
                      <a:pt x="119259" y="19964"/>
                      <a:pt x="114814" y="19115"/>
                      <a:pt x="114444" y="17840"/>
                    </a:cubicBezTo>
                    <a:cubicBezTo>
                      <a:pt x="114074" y="16353"/>
                      <a:pt x="116666" y="15929"/>
                      <a:pt x="116296" y="15079"/>
                    </a:cubicBezTo>
                    <a:cubicBezTo>
                      <a:pt x="115925" y="14230"/>
                      <a:pt x="113333" y="15292"/>
                      <a:pt x="112962" y="14654"/>
                    </a:cubicBezTo>
                    <a:cubicBezTo>
                      <a:pt x="112592" y="13380"/>
                      <a:pt x="114814" y="14867"/>
                      <a:pt x="113703" y="12106"/>
                    </a:cubicBezTo>
                    <a:cubicBezTo>
                      <a:pt x="112592" y="9557"/>
                      <a:pt x="118148" y="11469"/>
                      <a:pt x="112592" y="8707"/>
                    </a:cubicBezTo>
                    <a:cubicBezTo>
                      <a:pt x="111111" y="8070"/>
                      <a:pt x="110370" y="8070"/>
                      <a:pt x="110370" y="8070"/>
                    </a:cubicBezTo>
                    <a:cubicBezTo>
                      <a:pt x="110370" y="8070"/>
                      <a:pt x="110000" y="8070"/>
                      <a:pt x="110370" y="8070"/>
                    </a:cubicBezTo>
                    <a:cubicBezTo>
                      <a:pt x="110370" y="8070"/>
                      <a:pt x="110370" y="7858"/>
                      <a:pt x="110370" y="7858"/>
                    </a:cubicBezTo>
                    <a:cubicBezTo>
                      <a:pt x="110740" y="7008"/>
                      <a:pt x="107777" y="5946"/>
                      <a:pt x="104074" y="5946"/>
                    </a:cubicBezTo>
                    <a:cubicBezTo>
                      <a:pt x="100740" y="5734"/>
                      <a:pt x="95925" y="3610"/>
                      <a:pt x="91111" y="1911"/>
                    </a:cubicBezTo>
                    <a:cubicBezTo>
                      <a:pt x="86296" y="212"/>
                      <a:pt x="91481" y="849"/>
                      <a:pt x="87407" y="0"/>
                    </a:cubicBezTo>
                    <a:cubicBezTo>
                      <a:pt x="78518" y="0"/>
                      <a:pt x="88888" y="849"/>
                      <a:pt x="83703" y="3398"/>
                    </a:cubicBezTo>
                    <a:cubicBezTo>
                      <a:pt x="78148" y="6159"/>
                      <a:pt x="87037" y="4460"/>
                      <a:pt x="82592" y="6159"/>
                    </a:cubicBezTo>
                    <a:cubicBezTo>
                      <a:pt x="78148" y="7858"/>
                      <a:pt x="68518" y="3185"/>
                      <a:pt x="64444" y="5097"/>
                    </a:cubicBezTo>
                    <a:cubicBezTo>
                      <a:pt x="62592" y="5734"/>
                      <a:pt x="66666" y="8707"/>
                      <a:pt x="62962" y="9982"/>
                    </a:cubicBezTo>
                    <a:cubicBezTo>
                      <a:pt x="60740" y="10831"/>
                      <a:pt x="58148" y="8283"/>
                      <a:pt x="56296" y="8920"/>
                    </a:cubicBezTo>
                    <a:cubicBezTo>
                      <a:pt x="54444" y="9769"/>
                      <a:pt x="52222" y="9982"/>
                      <a:pt x="51111" y="11469"/>
                    </a:cubicBezTo>
                    <a:cubicBezTo>
                      <a:pt x="48148" y="15079"/>
                      <a:pt x="46666" y="14017"/>
                      <a:pt x="45925" y="15079"/>
                    </a:cubicBezTo>
                    <a:cubicBezTo>
                      <a:pt x="45185" y="16141"/>
                      <a:pt x="50000" y="16566"/>
                      <a:pt x="48888" y="18265"/>
                    </a:cubicBezTo>
                    <a:cubicBezTo>
                      <a:pt x="47777" y="19964"/>
                      <a:pt x="45555" y="18902"/>
                      <a:pt x="43333" y="21238"/>
                    </a:cubicBezTo>
                    <a:cubicBezTo>
                      <a:pt x="41111" y="23787"/>
                      <a:pt x="38148" y="22725"/>
                      <a:pt x="39629" y="24424"/>
                    </a:cubicBezTo>
                    <a:cubicBezTo>
                      <a:pt x="42222" y="26973"/>
                      <a:pt x="30000" y="26123"/>
                      <a:pt x="31111" y="27185"/>
                    </a:cubicBezTo>
                    <a:cubicBezTo>
                      <a:pt x="34074" y="30796"/>
                      <a:pt x="30740" y="30159"/>
                      <a:pt x="31481" y="32707"/>
                    </a:cubicBezTo>
                    <a:cubicBezTo>
                      <a:pt x="32222" y="35044"/>
                      <a:pt x="30370" y="33557"/>
                      <a:pt x="29629" y="35469"/>
                    </a:cubicBezTo>
                    <a:cubicBezTo>
                      <a:pt x="29629" y="36743"/>
                      <a:pt x="22222" y="40141"/>
                      <a:pt x="24444" y="40991"/>
                    </a:cubicBezTo>
                    <a:cubicBezTo>
                      <a:pt x="26296" y="41840"/>
                      <a:pt x="29629" y="41203"/>
                      <a:pt x="28518" y="43539"/>
                    </a:cubicBezTo>
                    <a:cubicBezTo>
                      <a:pt x="26296" y="47362"/>
                      <a:pt x="21851" y="43964"/>
                      <a:pt x="18888" y="45026"/>
                    </a:cubicBezTo>
                    <a:cubicBezTo>
                      <a:pt x="15555" y="45876"/>
                      <a:pt x="8518" y="48424"/>
                      <a:pt x="10000" y="49699"/>
                    </a:cubicBezTo>
                    <a:cubicBezTo>
                      <a:pt x="11481" y="50973"/>
                      <a:pt x="5555" y="51398"/>
                      <a:pt x="9259" y="53522"/>
                    </a:cubicBezTo>
                    <a:cubicBezTo>
                      <a:pt x="11481" y="54796"/>
                      <a:pt x="7777" y="55008"/>
                      <a:pt x="9259" y="56283"/>
                    </a:cubicBezTo>
                    <a:cubicBezTo>
                      <a:pt x="10740" y="57557"/>
                      <a:pt x="7037" y="56920"/>
                      <a:pt x="10370" y="59469"/>
                    </a:cubicBezTo>
                    <a:cubicBezTo>
                      <a:pt x="13703" y="62017"/>
                      <a:pt x="5555" y="64778"/>
                      <a:pt x="12962" y="66902"/>
                    </a:cubicBezTo>
                    <a:cubicBezTo>
                      <a:pt x="17777" y="68389"/>
                      <a:pt x="16666" y="68814"/>
                      <a:pt x="15185" y="70513"/>
                    </a:cubicBezTo>
                    <a:cubicBezTo>
                      <a:pt x="14074" y="71787"/>
                      <a:pt x="11851" y="70725"/>
                      <a:pt x="10740" y="71575"/>
                    </a:cubicBezTo>
                    <a:cubicBezTo>
                      <a:pt x="10000" y="72637"/>
                      <a:pt x="15555" y="75823"/>
                      <a:pt x="13333" y="77097"/>
                    </a:cubicBezTo>
                    <a:cubicBezTo>
                      <a:pt x="11111" y="78371"/>
                      <a:pt x="14444" y="78584"/>
                      <a:pt x="11851" y="80283"/>
                    </a:cubicBezTo>
                    <a:cubicBezTo>
                      <a:pt x="8888" y="81982"/>
                      <a:pt x="6296" y="80283"/>
                      <a:pt x="7037" y="81769"/>
                    </a:cubicBezTo>
                    <a:cubicBezTo>
                      <a:pt x="8148" y="83469"/>
                      <a:pt x="4074" y="82831"/>
                      <a:pt x="5555" y="84955"/>
                    </a:cubicBezTo>
                    <a:cubicBezTo>
                      <a:pt x="8148" y="88141"/>
                      <a:pt x="4444" y="90477"/>
                      <a:pt x="3703" y="89203"/>
                    </a:cubicBezTo>
                    <a:cubicBezTo>
                      <a:pt x="2962" y="88141"/>
                      <a:pt x="2592" y="87504"/>
                      <a:pt x="1851" y="87716"/>
                    </a:cubicBezTo>
                    <a:cubicBezTo>
                      <a:pt x="1481" y="88353"/>
                      <a:pt x="0" y="88353"/>
                      <a:pt x="1481" y="89840"/>
                    </a:cubicBezTo>
                    <a:cubicBezTo>
                      <a:pt x="2592" y="91115"/>
                      <a:pt x="370" y="92814"/>
                      <a:pt x="2592" y="94300"/>
                    </a:cubicBezTo>
                    <a:cubicBezTo>
                      <a:pt x="4444" y="96000"/>
                      <a:pt x="5925" y="93026"/>
                      <a:pt x="7407" y="94725"/>
                    </a:cubicBezTo>
                    <a:cubicBezTo>
                      <a:pt x="8518" y="96424"/>
                      <a:pt x="5185" y="96424"/>
                      <a:pt x="7037" y="99610"/>
                    </a:cubicBezTo>
                    <a:cubicBezTo>
                      <a:pt x="8518" y="102584"/>
                      <a:pt x="13333" y="108318"/>
                      <a:pt x="15555" y="108106"/>
                    </a:cubicBezTo>
                    <a:cubicBezTo>
                      <a:pt x="18148" y="107681"/>
                      <a:pt x="18148" y="109168"/>
                      <a:pt x="15185" y="109592"/>
                    </a:cubicBezTo>
                    <a:cubicBezTo>
                      <a:pt x="12962" y="110017"/>
                      <a:pt x="18148" y="112141"/>
                      <a:pt x="14444" y="111079"/>
                    </a:cubicBezTo>
                    <a:cubicBezTo>
                      <a:pt x="9629" y="110017"/>
                      <a:pt x="20000" y="114053"/>
                      <a:pt x="17037" y="117026"/>
                    </a:cubicBezTo>
                    <a:cubicBezTo>
                      <a:pt x="14074" y="120000"/>
                      <a:pt x="22592" y="117876"/>
                      <a:pt x="27777" y="118088"/>
                    </a:cubicBezTo>
                    <a:cubicBezTo>
                      <a:pt x="31481" y="118513"/>
                      <a:pt x="27777" y="112778"/>
                      <a:pt x="32222" y="113203"/>
                    </a:cubicBezTo>
                    <a:cubicBezTo>
                      <a:pt x="35925" y="113628"/>
                      <a:pt x="31111" y="112353"/>
                      <a:pt x="37407" y="111716"/>
                    </a:cubicBezTo>
                    <a:cubicBezTo>
                      <a:pt x="44074" y="111292"/>
                      <a:pt x="43703" y="114053"/>
                      <a:pt x="45555" y="110654"/>
                    </a:cubicBezTo>
                    <a:cubicBezTo>
                      <a:pt x="47407" y="107044"/>
                      <a:pt x="50000" y="106194"/>
                      <a:pt x="49629" y="104920"/>
                    </a:cubicBezTo>
                    <a:cubicBezTo>
                      <a:pt x="49259" y="103433"/>
                      <a:pt x="51111" y="101946"/>
                      <a:pt x="50370" y="100460"/>
                    </a:cubicBezTo>
                    <a:cubicBezTo>
                      <a:pt x="50000" y="98973"/>
                      <a:pt x="52962" y="98123"/>
                      <a:pt x="51851" y="96849"/>
                    </a:cubicBezTo>
                    <a:cubicBezTo>
                      <a:pt x="50740" y="95575"/>
                      <a:pt x="53703" y="95787"/>
                      <a:pt x="51851" y="94300"/>
                    </a:cubicBezTo>
                    <a:cubicBezTo>
                      <a:pt x="50370" y="92601"/>
                      <a:pt x="53703" y="93663"/>
                      <a:pt x="52592" y="92601"/>
                    </a:cubicBezTo>
                    <a:cubicBezTo>
                      <a:pt x="51111" y="91539"/>
                      <a:pt x="59259" y="91115"/>
                      <a:pt x="59629" y="89415"/>
                    </a:cubicBezTo>
                    <a:cubicBezTo>
                      <a:pt x="60740" y="87292"/>
                      <a:pt x="61111" y="90690"/>
                      <a:pt x="62962" y="89203"/>
                    </a:cubicBezTo>
                    <a:cubicBezTo>
                      <a:pt x="64814" y="87716"/>
                      <a:pt x="67407" y="87929"/>
                      <a:pt x="67037" y="87292"/>
                    </a:cubicBezTo>
                    <a:cubicBezTo>
                      <a:pt x="66666" y="86442"/>
                      <a:pt x="70370" y="87079"/>
                      <a:pt x="68518" y="85168"/>
                    </a:cubicBezTo>
                    <a:cubicBezTo>
                      <a:pt x="67407" y="84106"/>
                      <a:pt x="61851" y="87929"/>
                      <a:pt x="57407" y="85805"/>
                    </a:cubicBezTo>
                    <a:cubicBezTo>
                      <a:pt x="52962" y="83469"/>
                      <a:pt x="43703" y="85805"/>
                      <a:pt x="48888" y="84318"/>
                    </a:cubicBezTo>
                    <a:cubicBezTo>
                      <a:pt x="53703" y="82831"/>
                      <a:pt x="56666" y="84743"/>
                      <a:pt x="58148" y="84106"/>
                    </a:cubicBezTo>
                    <a:cubicBezTo>
                      <a:pt x="59629" y="83256"/>
                      <a:pt x="61111" y="86442"/>
                      <a:pt x="64074" y="85380"/>
                    </a:cubicBezTo>
                    <a:cubicBezTo>
                      <a:pt x="66666" y="84318"/>
                      <a:pt x="74814" y="82407"/>
                      <a:pt x="73333" y="81345"/>
                    </a:cubicBezTo>
                    <a:cubicBezTo>
                      <a:pt x="71851" y="80283"/>
                      <a:pt x="71111" y="79008"/>
                      <a:pt x="68888" y="79221"/>
                    </a:cubicBezTo>
                    <a:cubicBezTo>
                      <a:pt x="66296" y="79433"/>
                      <a:pt x="70000" y="77734"/>
                      <a:pt x="67407" y="77309"/>
                    </a:cubicBezTo>
                    <a:cubicBezTo>
                      <a:pt x="64814" y="76884"/>
                      <a:pt x="64814" y="75185"/>
                      <a:pt x="61481" y="75610"/>
                    </a:cubicBezTo>
                    <a:cubicBezTo>
                      <a:pt x="58148" y="76035"/>
                      <a:pt x="61851" y="74761"/>
                      <a:pt x="58518" y="74761"/>
                    </a:cubicBezTo>
                    <a:cubicBezTo>
                      <a:pt x="55555" y="74761"/>
                      <a:pt x="54814" y="66265"/>
                      <a:pt x="57777" y="66265"/>
                    </a:cubicBezTo>
                    <a:cubicBezTo>
                      <a:pt x="60740" y="66265"/>
                      <a:pt x="56666" y="64141"/>
                      <a:pt x="59259" y="61805"/>
                    </a:cubicBezTo>
                    <a:cubicBezTo>
                      <a:pt x="61481" y="59256"/>
                      <a:pt x="57037" y="61380"/>
                      <a:pt x="57407" y="59469"/>
                    </a:cubicBezTo>
                    <a:cubicBezTo>
                      <a:pt x="57777" y="57345"/>
                      <a:pt x="57407" y="59893"/>
                      <a:pt x="62222" y="58831"/>
                    </a:cubicBezTo>
                    <a:cubicBezTo>
                      <a:pt x="66666" y="57557"/>
                      <a:pt x="58518" y="56920"/>
                      <a:pt x="64444" y="56495"/>
                    </a:cubicBezTo>
                    <a:cubicBezTo>
                      <a:pt x="70000" y="55858"/>
                      <a:pt x="68518" y="51823"/>
                      <a:pt x="71851" y="52884"/>
                    </a:cubicBezTo>
                    <a:cubicBezTo>
                      <a:pt x="75555" y="53734"/>
                      <a:pt x="73333" y="50336"/>
                      <a:pt x="77037" y="50548"/>
                    </a:cubicBezTo>
                    <a:cubicBezTo>
                      <a:pt x="81111" y="50761"/>
                      <a:pt x="79629" y="48849"/>
                      <a:pt x="82592" y="49061"/>
                    </a:cubicBezTo>
                    <a:cubicBezTo>
                      <a:pt x="85185" y="49486"/>
                      <a:pt x="83703" y="47575"/>
                      <a:pt x="86666" y="47787"/>
                    </a:cubicBezTo>
                    <a:cubicBezTo>
                      <a:pt x="89629" y="47787"/>
                      <a:pt x="88148" y="44814"/>
                      <a:pt x="94074" y="42477"/>
                    </a:cubicBezTo>
                    <a:cubicBezTo>
                      <a:pt x="99259" y="40778"/>
                      <a:pt x="93703" y="41415"/>
                      <a:pt x="92592" y="39504"/>
                    </a:cubicBezTo>
                    <a:cubicBezTo>
                      <a:pt x="91481" y="37380"/>
                      <a:pt x="95555" y="37805"/>
                      <a:pt x="95925" y="35256"/>
                    </a:cubicBezTo>
                    <a:cubicBezTo>
                      <a:pt x="96296" y="32707"/>
                      <a:pt x="100000" y="33982"/>
                      <a:pt x="100370" y="32707"/>
                    </a:cubicBezTo>
                    <a:cubicBezTo>
                      <a:pt x="100740" y="31646"/>
                      <a:pt x="104074" y="30584"/>
                      <a:pt x="106296" y="29522"/>
                    </a:cubicBezTo>
                    <a:cubicBezTo>
                      <a:pt x="108888" y="28460"/>
                      <a:pt x="107407" y="31221"/>
                      <a:pt x="111111" y="30159"/>
                    </a:cubicBezTo>
                    <a:cubicBezTo>
                      <a:pt x="114814" y="29097"/>
                      <a:pt x="116296" y="30584"/>
                      <a:pt x="120000" y="29734"/>
                    </a:cubicBezTo>
                    <a:cubicBezTo>
                      <a:pt x="118888" y="27398"/>
                      <a:pt x="112592" y="25699"/>
                      <a:pt x="116296" y="23575"/>
                    </a:cubicBezTo>
                    <a:close/>
                    <a:moveTo>
                      <a:pt x="72222" y="97486"/>
                    </a:moveTo>
                    <a:cubicBezTo>
                      <a:pt x="68888" y="98973"/>
                      <a:pt x="71111" y="96849"/>
                      <a:pt x="67037" y="98761"/>
                    </a:cubicBezTo>
                    <a:cubicBezTo>
                      <a:pt x="63333" y="100672"/>
                      <a:pt x="63333" y="102584"/>
                      <a:pt x="64814" y="103646"/>
                    </a:cubicBezTo>
                    <a:cubicBezTo>
                      <a:pt x="65925" y="104707"/>
                      <a:pt x="63333" y="106407"/>
                      <a:pt x="65555" y="105769"/>
                    </a:cubicBezTo>
                    <a:cubicBezTo>
                      <a:pt x="67407" y="105345"/>
                      <a:pt x="67407" y="104070"/>
                      <a:pt x="70370" y="102371"/>
                    </a:cubicBezTo>
                    <a:cubicBezTo>
                      <a:pt x="73333" y="100884"/>
                      <a:pt x="68518" y="100884"/>
                      <a:pt x="71851" y="98973"/>
                    </a:cubicBezTo>
                    <a:cubicBezTo>
                      <a:pt x="75185" y="96849"/>
                      <a:pt x="75555" y="96212"/>
                      <a:pt x="72222" y="97486"/>
                    </a:cubicBezTo>
                    <a:close/>
                    <a:moveTo>
                      <a:pt x="54444" y="102159"/>
                    </a:moveTo>
                    <a:cubicBezTo>
                      <a:pt x="52962" y="102159"/>
                      <a:pt x="53333" y="104707"/>
                      <a:pt x="51481" y="105769"/>
                    </a:cubicBezTo>
                    <a:cubicBezTo>
                      <a:pt x="49629" y="106831"/>
                      <a:pt x="48148" y="110442"/>
                      <a:pt x="49259" y="111504"/>
                    </a:cubicBezTo>
                    <a:cubicBezTo>
                      <a:pt x="49629" y="111716"/>
                      <a:pt x="56296" y="102371"/>
                      <a:pt x="54444" y="102159"/>
                    </a:cubicBezTo>
                    <a:close/>
                    <a:moveTo>
                      <a:pt x="67037" y="75610"/>
                    </a:moveTo>
                    <a:cubicBezTo>
                      <a:pt x="66296" y="75823"/>
                      <a:pt x="67407" y="77097"/>
                      <a:pt x="68888" y="77309"/>
                    </a:cubicBezTo>
                    <a:cubicBezTo>
                      <a:pt x="69259" y="77309"/>
                      <a:pt x="67777" y="75398"/>
                      <a:pt x="67037" y="7561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2" name="Google Shape;962;p86"/>
              <p:cNvSpPr/>
              <p:nvPr/>
            </p:nvSpPr>
            <p:spPr>
              <a:xfrm>
                <a:off x="9636626" y="5154506"/>
                <a:ext cx="541200" cy="540300"/>
              </a:xfrm>
              <a:custGeom>
                <a:avLst/>
                <a:gdLst/>
                <a:ahLst/>
                <a:cxnLst/>
                <a:rect l="l" t="t" r="r" b="b"/>
                <a:pathLst>
                  <a:path w="120000" h="120000" extrusionOk="0">
                    <a:moveTo>
                      <a:pt x="100298" y="42857"/>
                    </a:moveTo>
                    <a:cubicBezTo>
                      <a:pt x="100298" y="37142"/>
                      <a:pt x="93134" y="34285"/>
                      <a:pt x="93134" y="29523"/>
                    </a:cubicBezTo>
                    <a:cubicBezTo>
                      <a:pt x="93134" y="25714"/>
                      <a:pt x="84179" y="9523"/>
                      <a:pt x="78805" y="6666"/>
                    </a:cubicBezTo>
                    <a:cubicBezTo>
                      <a:pt x="75223" y="15238"/>
                      <a:pt x="68059" y="16190"/>
                      <a:pt x="66268" y="22857"/>
                    </a:cubicBezTo>
                    <a:cubicBezTo>
                      <a:pt x="64477" y="28571"/>
                      <a:pt x="51940" y="29523"/>
                      <a:pt x="49253" y="20000"/>
                    </a:cubicBezTo>
                    <a:cubicBezTo>
                      <a:pt x="47462" y="10476"/>
                      <a:pt x="42089" y="17142"/>
                      <a:pt x="40298" y="8571"/>
                    </a:cubicBezTo>
                    <a:cubicBezTo>
                      <a:pt x="38507" y="0"/>
                      <a:pt x="36716" y="13333"/>
                      <a:pt x="31343" y="2857"/>
                    </a:cubicBezTo>
                    <a:cubicBezTo>
                      <a:pt x="31343" y="5714"/>
                      <a:pt x="25970" y="9523"/>
                      <a:pt x="26865" y="13333"/>
                    </a:cubicBezTo>
                    <a:cubicBezTo>
                      <a:pt x="26865" y="14285"/>
                      <a:pt x="27761" y="14285"/>
                      <a:pt x="28656" y="15238"/>
                    </a:cubicBezTo>
                    <a:cubicBezTo>
                      <a:pt x="28656" y="16190"/>
                      <a:pt x="41194" y="22857"/>
                      <a:pt x="36716" y="28571"/>
                    </a:cubicBezTo>
                    <a:cubicBezTo>
                      <a:pt x="31343" y="35238"/>
                      <a:pt x="31343" y="27619"/>
                      <a:pt x="26865" y="26666"/>
                    </a:cubicBezTo>
                    <a:cubicBezTo>
                      <a:pt x="24179" y="26666"/>
                      <a:pt x="22388" y="28571"/>
                      <a:pt x="19701" y="27619"/>
                    </a:cubicBezTo>
                    <a:cubicBezTo>
                      <a:pt x="13432" y="24761"/>
                      <a:pt x="17014" y="22857"/>
                      <a:pt x="17014" y="21904"/>
                    </a:cubicBezTo>
                    <a:cubicBezTo>
                      <a:pt x="16119" y="20952"/>
                      <a:pt x="8059" y="18095"/>
                      <a:pt x="7164" y="18095"/>
                    </a:cubicBezTo>
                    <a:cubicBezTo>
                      <a:pt x="3582" y="18095"/>
                      <a:pt x="2686" y="21904"/>
                      <a:pt x="0" y="23809"/>
                    </a:cubicBezTo>
                    <a:cubicBezTo>
                      <a:pt x="895" y="28571"/>
                      <a:pt x="12537" y="36190"/>
                      <a:pt x="13432" y="38095"/>
                    </a:cubicBezTo>
                    <a:cubicBezTo>
                      <a:pt x="15223" y="42857"/>
                      <a:pt x="4477" y="40000"/>
                      <a:pt x="9850" y="48571"/>
                    </a:cubicBezTo>
                    <a:cubicBezTo>
                      <a:pt x="11641" y="51428"/>
                      <a:pt x="21492" y="58095"/>
                      <a:pt x="21492" y="59047"/>
                    </a:cubicBezTo>
                    <a:cubicBezTo>
                      <a:pt x="21492" y="60000"/>
                      <a:pt x="19701" y="64761"/>
                      <a:pt x="18805" y="64761"/>
                    </a:cubicBezTo>
                    <a:cubicBezTo>
                      <a:pt x="18805" y="64761"/>
                      <a:pt x="11641" y="64761"/>
                      <a:pt x="12537" y="66666"/>
                    </a:cubicBezTo>
                    <a:cubicBezTo>
                      <a:pt x="17014" y="67619"/>
                      <a:pt x="17014" y="67619"/>
                      <a:pt x="17014" y="67619"/>
                    </a:cubicBezTo>
                    <a:cubicBezTo>
                      <a:pt x="20597" y="70476"/>
                      <a:pt x="22388" y="76190"/>
                      <a:pt x="26865" y="78095"/>
                    </a:cubicBezTo>
                    <a:cubicBezTo>
                      <a:pt x="27761" y="79047"/>
                      <a:pt x="34029" y="78095"/>
                      <a:pt x="34029" y="80000"/>
                    </a:cubicBezTo>
                    <a:cubicBezTo>
                      <a:pt x="34029" y="83809"/>
                      <a:pt x="31343" y="80952"/>
                      <a:pt x="30447" y="83809"/>
                    </a:cubicBezTo>
                    <a:cubicBezTo>
                      <a:pt x="29552" y="85714"/>
                      <a:pt x="36716" y="87619"/>
                      <a:pt x="35820" y="90476"/>
                    </a:cubicBezTo>
                    <a:cubicBezTo>
                      <a:pt x="34925" y="90476"/>
                      <a:pt x="29552" y="90476"/>
                      <a:pt x="31343" y="92380"/>
                    </a:cubicBezTo>
                    <a:cubicBezTo>
                      <a:pt x="33134" y="95238"/>
                      <a:pt x="33134" y="92380"/>
                      <a:pt x="33134" y="96190"/>
                    </a:cubicBezTo>
                    <a:cubicBezTo>
                      <a:pt x="33134" y="98095"/>
                      <a:pt x="33134" y="100000"/>
                      <a:pt x="33134" y="101904"/>
                    </a:cubicBezTo>
                    <a:cubicBezTo>
                      <a:pt x="34029" y="101904"/>
                      <a:pt x="34029" y="100952"/>
                      <a:pt x="34029" y="100952"/>
                    </a:cubicBezTo>
                    <a:cubicBezTo>
                      <a:pt x="35820" y="99047"/>
                      <a:pt x="38507" y="94285"/>
                      <a:pt x="40298" y="93333"/>
                    </a:cubicBezTo>
                    <a:cubicBezTo>
                      <a:pt x="44776" y="91428"/>
                      <a:pt x="44776" y="91428"/>
                      <a:pt x="44776" y="91428"/>
                    </a:cubicBezTo>
                    <a:cubicBezTo>
                      <a:pt x="44776" y="91428"/>
                      <a:pt x="49253" y="85714"/>
                      <a:pt x="51940" y="83809"/>
                    </a:cubicBezTo>
                    <a:cubicBezTo>
                      <a:pt x="54626" y="80952"/>
                      <a:pt x="62686" y="74285"/>
                      <a:pt x="65373" y="75238"/>
                    </a:cubicBezTo>
                    <a:cubicBezTo>
                      <a:pt x="66268" y="75238"/>
                      <a:pt x="74328" y="84761"/>
                      <a:pt x="74328" y="85714"/>
                    </a:cubicBezTo>
                    <a:cubicBezTo>
                      <a:pt x="72537" y="87619"/>
                      <a:pt x="68955" y="85714"/>
                      <a:pt x="68955" y="89523"/>
                    </a:cubicBezTo>
                    <a:cubicBezTo>
                      <a:pt x="68059" y="92380"/>
                      <a:pt x="73432" y="92380"/>
                      <a:pt x="72537" y="96190"/>
                    </a:cubicBezTo>
                    <a:cubicBezTo>
                      <a:pt x="72537" y="100000"/>
                      <a:pt x="67164" y="98095"/>
                      <a:pt x="66268" y="100000"/>
                    </a:cubicBezTo>
                    <a:cubicBezTo>
                      <a:pt x="65373" y="101904"/>
                      <a:pt x="66268" y="102857"/>
                      <a:pt x="67164" y="103809"/>
                    </a:cubicBezTo>
                    <a:cubicBezTo>
                      <a:pt x="68059" y="104761"/>
                      <a:pt x="70746" y="104761"/>
                      <a:pt x="71641" y="106666"/>
                    </a:cubicBezTo>
                    <a:cubicBezTo>
                      <a:pt x="71641" y="106666"/>
                      <a:pt x="71641" y="110476"/>
                      <a:pt x="73432" y="110476"/>
                    </a:cubicBezTo>
                    <a:cubicBezTo>
                      <a:pt x="74328" y="110476"/>
                      <a:pt x="74328" y="109523"/>
                      <a:pt x="75223" y="109523"/>
                    </a:cubicBezTo>
                    <a:cubicBezTo>
                      <a:pt x="79701" y="110476"/>
                      <a:pt x="75223" y="120000"/>
                      <a:pt x="85074" y="115238"/>
                    </a:cubicBezTo>
                    <a:cubicBezTo>
                      <a:pt x="84179" y="111428"/>
                      <a:pt x="84179" y="106666"/>
                      <a:pt x="85970" y="97142"/>
                    </a:cubicBezTo>
                    <a:cubicBezTo>
                      <a:pt x="89552" y="81904"/>
                      <a:pt x="88656" y="100952"/>
                      <a:pt x="91343" y="98095"/>
                    </a:cubicBezTo>
                    <a:cubicBezTo>
                      <a:pt x="94029" y="96190"/>
                      <a:pt x="92238" y="92380"/>
                      <a:pt x="94925" y="88571"/>
                    </a:cubicBezTo>
                    <a:cubicBezTo>
                      <a:pt x="98507" y="83809"/>
                      <a:pt x="91343" y="82857"/>
                      <a:pt x="95820" y="78095"/>
                    </a:cubicBezTo>
                    <a:cubicBezTo>
                      <a:pt x="102089" y="70476"/>
                      <a:pt x="93134" y="60952"/>
                      <a:pt x="105671" y="55238"/>
                    </a:cubicBezTo>
                    <a:cubicBezTo>
                      <a:pt x="117313" y="49523"/>
                      <a:pt x="120000" y="63809"/>
                      <a:pt x="118208" y="54285"/>
                    </a:cubicBezTo>
                    <a:cubicBezTo>
                      <a:pt x="117313" y="44761"/>
                      <a:pt x="98507" y="51428"/>
                      <a:pt x="100298" y="42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3" name="Google Shape;963;p86"/>
              <p:cNvSpPr/>
              <p:nvPr/>
            </p:nvSpPr>
            <p:spPr>
              <a:xfrm>
                <a:off x="9479240" y="5262228"/>
                <a:ext cx="323100" cy="350100"/>
              </a:xfrm>
              <a:custGeom>
                <a:avLst/>
                <a:gdLst/>
                <a:ahLst/>
                <a:cxnLst/>
                <a:rect l="l" t="t" r="r" b="b"/>
                <a:pathLst>
                  <a:path w="120000" h="120000" extrusionOk="0">
                    <a:moveTo>
                      <a:pt x="109500" y="92195"/>
                    </a:moveTo>
                    <a:cubicBezTo>
                      <a:pt x="111000" y="87804"/>
                      <a:pt x="115500" y="92195"/>
                      <a:pt x="115500" y="86341"/>
                    </a:cubicBezTo>
                    <a:cubicBezTo>
                      <a:pt x="115500" y="83414"/>
                      <a:pt x="105000" y="84878"/>
                      <a:pt x="103500" y="83414"/>
                    </a:cubicBezTo>
                    <a:cubicBezTo>
                      <a:pt x="96000" y="80487"/>
                      <a:pt x="93000" y="71707"/>
                      <a:pt x="87000" y="67317"/>
                    </a:cubicBezTo>
                    <a:cubicBezTo>
                      <a:pt x="79500" y="65853"/>
                      <a:pt x="79500" y="65853"/>
                      <a:pt x="79500" y="65853"/>
                    </a:cubicBezTo>
                    <a:cubicBezTo>
                      <a:pt x="78000" y="62926"/>
                      <a:pt x="90000" y="62926"/>
                      <a:pt x="90000" y="62926"/>
                    </a:cubicBezTo>
                    <a:cubicBezTo>
                      <a:pt x="91500" y="62926"/>
                      <a:pt x="94500" y="55609"/>
                      <a:pt x="94500" y="54146"/>
                    </a:cubicBezTo>
                    <a:cubicBezTo>
                      <a:pt x="94500" y="52682"/>
                      <a:pt x="78000" y="42439"/>
                      <a:pt x="75000" y="38048"/>
                    </a:cubicBezTo>
                    <a:cubicBezTo>
                      <a:pt x="66000" y="24878"/>
                      <a:pt x="84000" y="29268"/>
                      <a:pt x="81000" y="21951"/>
                    </a:cubicBezTo>
                    <a:cubicBezTo>
                      <a:pt x="79500" y="19024"/>
                      <a:pt x="60000" y="7317"/>
                      <a:pt x="58500" y="0"/>
                    </a:cubicBezTo>
                    <a:cubicBezTo>
                      <a:pt x="58500" y="1463"/>
                      <a:pt x="55500" y="2926"/>
                      <a:pt x="52500" y="4390"/>
                    </a:cubicBezTo>
                    <a:cubicBezTo>
                      <a:pt x="52500" y="4390"/>
                      <a:pt x="34500" y="4390"/>
                      <a:pt x="33000" y="4390"/>
                    </a:cubicBezTo>
                    <a:cubicBezTo>
                      <a:pt x="31500" y="4390"/>
                      <a:pt x="30000" y="2926"/>
                      <a:pt x="28500" y="2926"/>
                    </a:cubicBezTo>
                    <a:cubicBezTo>
                      <a:pt x="19500" y="5853"/>
                      <a:pt x="12000" y="8780"/>
                      <a:pt x="1500" y="8780"/>
                    </a:cubicBezTo>
                    <a:cubicBezTo>
                      <a:pt x="1500" y="8780"/>
                      <a:pt x="1500" y="10243"/>
                      <a:pt x="1500" y="10243"/>
                    </a:cubicBezTo>
                    <a:cubicBezTo>
                      <a:pt x="1500" y="10243"/>
                      <a:pt x="0" y="11707"/>
                      <a:pt x="1500" y="11707"/>
                    </a:cubicBezTo>
                    <a:cubicBezTo>
                      <a:pt x="4500" y="17560"/>
                      <a:pt x="13500" y="21951"/>
                      <a:pt x="12000" y="30731"/>
                    </a:cubicBezTo>
                    <a:cubicBezTo>
                      <a:pt x="10500" y="36585"/>
                      <a:pt x="6000" y="40975"/>
                      <a:pt x="6000" y="48292"/>
                    </a:cubicBezTo>
                    <a:cubicBezTo>
                      <a:pt x="6000" y="49756"/>
                      <a:pt x="10500" y="54146"/>
                      <a:pt x="10500" y="55609"/>
                    </a:cubicBezTo>
                    <a:cubicBezTo>
                      <a:pt x="10500" y="57073"/>
                      <a:pt x="7500" y="58536"/>
                      <a:pt x="7500" y="58536"/>
                    </a:cubicBezTo>
                    <a:cubicBezTo>
                      <a:pt x="19500" y="65853"/>
                      <a:pt x="31500" y="58536"/>
                      <a:pt x="40500" y="68780"/>
                    </a:cubicBezTo>
                    <a:cubicBezTo>
                      <a:pt x="43500" y="71707"/>
                      <a:pt x="46500" y="76097"/>
                      <a:pt x="49500" y="79024"/>
                    </a:cubicBezTo>
                    <a:cubicBezTo>
                      <a:pt x="51000" y="79024"/>
                      <a:pt x="58500" y="74634"/>
                      <a:pt x="60000" y="74634"/>
                    </a:cubicBezTo>
                    <a:cubicBezTo>
                      <a:pt x="67500" y="77560"/>
                      <a:pt x="60000" y="87804"/>
                      <a:pt x="66000" y="86341"/>
                    </a:cubicBezTo>
                    <a:cubicBezTo>
                      <a:pt x="75000" y="81951"/>
                      <a:pt x="67500" y="87804"/>
                      <a:pt x="75000" y="89268"/>
                    </a:cubicBezTo>
                    <a:cubicBezTo>
                      <a:pt x="78000" y="89268"/>
                      <a:pt x="82500" y="84878"/>
                      <a:pt x="85500" y="84878"/>
                    </a:cubicBezTo>
                    <a:cubicBezTo>
                      <a:pt x="93000" y="86341"/>
                      <a:pt x="85500" y="93658"/>
                      <a:pt x="87000" y="95121"/>
                    </a:cubicBezTo>
                    <a:cubicBezTo>
                      <a:pt x="88500" y="96585"/>
                      <a:pt x="96000" y="99512"/>
                      <a:pt x="96000" y="100975"/>
                    </a:cubicBezTo>
                    <a:cubicBezTo>
                      <a:pt x="94500" y="108292"/>
                      <a:pt x="97500" y="112682"/>
                      <a:pt x="100500" y="120000"/>
                    </a:cubicBezTo>
                    <a:cubicBezTo>
                      <a:pt x="102000" y="118536"/>
                      <a:pt x="105000" y="118536"/>
                      <a:pt x="108000" y="117073"/>
                    </a:cubicBezTo>
                    <a:cubicBezTo>
                      <a:pt x="111000" y="117073"/>
                      <a:pt x="112500" y="120000"/>
                      <a:pt x="114000" y="120000"/>
                    </a:cubicBezTo>
                    <a:cubicBezTo>
                      <a:pt x="114000" y="117073"/>
                      <a:pt x="114000" y="114146"/>
                      <a:pt x="114000" y="111219"/>
                    </a:cubicBezTo>
                    <a:cubicBezTo>
                      <a:pt x="114000" y="105365"/>
                      <a:pt x="114000" y="109756"/>
                      <a:pt x="111000" y="105365"/>
                    </a:cubicBezTo>
                    <a:cubicBezTo>
                      <a:pt x="108000" y="102439"/>
                      <a:pt x="117000" y="102439"/>
                      <a:pt x="118500" y="102439"/>
                    </a:cubicBezTo>
                    <a:cubicBezTo>
                      <a:pt x="120000" y="98048"/>
                      <a:pt x="108000" y="95121"/>
                      <a:pt x="109500" y="9219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4" name="Google Shape;964;p86"/>
              <p:cNvSpPr/>
              <p:nvPr/>
            </p:nvSpPr>
            <p:spPr>
              <a:xfrm>
                <a:off x="9137393" y="4922904"/>
                <a:ext cx="685200" cy="389400"/>
              </a:xfrm>
              <a:custGeom>
                <a:avLst/>
                <a:gdLst/>
                <a:ahLst/>
                <a:cxnLst/>
                <a:rect l="l" t="t" r="r" b="b"/>
                <a:pathLst>
                  <a:path w="120000" h="120000" extrusionOk="0">
                    <a:moveTo>
                      <a:pt x="110117" y="92307"/>
                    </a:moveTo>
                    <a:cubicBezTo>
                      <a:pt x="109411" y="90989"/>
                      <a:pt x="108705" y="90989"/>
                      <a:pt x="108705" y="89670"/>
                    </a:cubicBezTo>
                    <a:cubicBezTo>
                      <a:pt x="108000" y="84395"/>
                      <a:pt x="112235" y="79120"/>
                      <a:pt x="112235" y="75164"/>
                    </a:cubicBezTo>
                    <a:cubicBezTo>
                      <a:pt x="102352" y="71208"/>
                      <a:pt x="103764" y="69890"/>
                      <a:pt x="99529" y="64615"/>
                    </a:cubicBezTo>
                    <a:cubicBezTo>
                      <a:pt x="95294" y="59340"/>
                      <a:pt x="105882" y="47472"/>
                      <a:pt x="97411" y="47472"/>
                    </a:cubicBezTo>
                    <a:cubicBezTo>
                      <a:pt x="91058" y="48791"/>
                      <a:pt x="93176" y="42197"/>
                      <a:pt x="89647" y="39560"/>
                    </a:cubicBezTo>
                    <a:cubicBezTo>
                      <a:pt x="86117" y="35604"/>
                      <a:pt x="86117" y="44835"/>
                      <a:pt x="79058" y="38241"/>
                    </a:cubicBezTo>
                    <a:cubicBezTo>
                      <a:pt x="74117" y="32967"/>
                      <a:pt x="72705" y="54065"/>
                      <a:pt x="67058" y="47472"/>
                    </a:cubicBezTo>
                    <a:cubicBezTo>
                      <a:pt x="61411" y="40879"/>
                      <a:pt x="71294" y="40879"/>
                      <a:pt x="62117" y="34285"/>
                    </a:cubicBezTo>
                    <a:cubicBezTo>
                      <a:pt x="52941" y="27692"/>
                      <a:pt x="50823" y="18461"/>
                      <a:pt x="48000" y="19780"/>
                    </a:cubicBezTo>
                    <a:cubicBezTo>
                      <a:pt x="44470" y="22417"/>
                      <a:pt x="43764" y="10549"/>
                      <a:pt x="35294" y="17142"/>
                    </a:cubicBezTo>
                    <a:cubicBezTo>
                      <a:pt x="25411" y="23736"/>
                      <a:pt x="27529" y="11868"/>
                      <a:pt x="21882" y="11868"/>
                    </a:cubicBezTo>
                    <a:cubicBezTo>
                      <a:pt x="16235" y="11868"/>
                      <a:pt x="14823" y="0"/>
                      <a:pt x="11294" y="2637"/>
                    </a:cubicBezTo>
                    <a:cubicBezTo>
                      <a:pt x="7764" y="5274"/>
                      <a:pt x="2823" y="1318"/>
                      <a:pt x="0" y="9230"/>
                    </a:cubicBezTo>
                    <a:cubicBezTo>
                      <a:pt x="10588" y="29010"/>
                      <a:pt x="15529" y="18461"/>
                      <a:pt x="18352" y="31648"/>
                    </a:cubicBezTo>
                    <a:cubicBezTo>
                      <a:pt x="21176" y="44835"/>
                      <a:pt x="25411" y="29010"/>
                      <a:pt x="28941" y="58021"/>
                    </a:cubicBezTo>
                    <a:cubicBezTo>
                      <a:pt x="31764" y="87032"/>
                      <a:pt x="29647" y="92307"/>
                      <a:pt x="26823" y="94945"/>
                    </a:cubicBezTo>
                    <a:cubicBezTo>
                      <a:pt x="33176" y="100219"/>
                      <a:pt x="29647" y="96263"/>
                      <a:pt x="33882" y="94945"/>
                    </a:cubicBezTo>
                    <a:cubicBezTo>
                      <a:pt x="36000" y="93626"/>
                      <a:pt x="42352" y="100219"/>
                      <a:pt x="43764" y="97582"/>
                    </a:cubicBezTo>
                    <a:cubicBezTo>
                      <a:pt x="43764" y="97582"/>
                      <a:pt x="45176" y="90989"/>
                      <a:pt x="45176" y="90989"/>
                    </a:cubicBezTo>
                    <a:cubicBezTo>
                      <a:pt x="46588" y="87032"/>
                      <a:pt x="48000" y="90989"/>
                      <a:pt x="54352" y="101538"/>
                    </a:cubicBezTo>
                    <a:cubicBezTo>
                      <a:pt x="54352" y="102857"/>
                      <a:pt x="55764" y="102857"/>
                      <a:pt x="55764" y="104175"/>
                    </a:cubicBezTo>
                    <a:cubicBezTo>
                      <a:pt x="55764" y="105494"/>
                      <a:pt x="55764" y="108131"/>
                      <a:pt x="56470" y="109450"/>
                    </a:cubicBezTo>
                    <a:cubicBezTo>
                      <a:pt x="57882" y="112087"/>
                      <a:pt x="58588" y="105494"/>
                      <a:pt x="60705" y="110769"/>
                    </a:cubicBezTo>
                    <a:cubicBezTo>
                      <a:pt x="60705" y="110769"/>
                      <a:pt x="60705" y="112087"/>
                      <a:pt x="60705" y="112087"/>
                    </a:cubicBezTo>
                    <a:cubicBezTo>
                      <a:pt x="65647" y="112087"/>
                      <a:pt x="69176" y="109450"/>
                      <a:pt x="73411" y="106813"/>
                    </a:cubicBezTo>
                    <a:cubicBezTo>
                      <a:pt x="74117" y="106813"/>
                      <a:pt x="74823" y="108131"/>
                      <a:pt x="75529" y="108131"/>
                    </a:cubicBezTo>
                    <a:cubicBezTo>
                      <a:pt x="76235" y="108131"/>
                      <a:pt x="84705" y="108131"/>
                      <a:pt x="84705" y="108131"/>
                    </a:cubicBezTo>
                    <a:cubicBezTo>
                      <a:pt x="86117" y="106813"/>
                      <a:pt x="87529" y="105494"/>
                      <a:pt x="87529" y="104175"/>
                    </a:cubicBezTo>
                    <a:cubicBezTo>
                      <a:pt x="89647" y="101538"/>
                      <a:pt x="90352" y="96263"/>
                      <a:pt x="93176" y="96263"/>
                    </a:cubicBezTo>
                    <a:cubicBezTo>
                      <a:pt x="93882" y="96263"/>
                      <a:pt x="100235" y="100219"/>
                      <a:pt x="100941" y="101538"/>
                    </a:cubicBezTo>
                    <a:cubicBezTo>
                      <a:pt x="100941" y="102857"/>
                      <a:pt x="98117" y="105494"/>
                      <a:pt x="103058" y="109450"/>
                    </a:cubicBezTo>
                    <a:cubicBezTo>
                      <a:pt x="105176" y="110769"/>
                      <a:pt x="106588" y="108131"/>
                      <a:pt x="108705" y="108131"/>
                    </a:cubicBezTo>
                    <a:cubicBezTo>
                      <a:pt x="112235" y="109450"/>
                      <a:pt x="112235" y="120000"/>
                      <a:pt x="116470" y="110769"/>
                    </a:cubicBezTo>
                    <a:cubicBezTo>
                      <a:pt x="120000" y="102857"/>
                      <a:pt x="110117" y="93626"/>
                      <a:pt x="110117"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5" name="Google Shape;965;p86"/>
              <p:cNvSpPr/>
              <p:nvPr/>
            </p:nvSpPr>
            <p:spPr>
              <a:xfrm>
                <a:off x="9750010" y="3048538"/>
                <a:ext cx="2425200" cy="2319600"/>
              </a:xfrm>
              <a:custGeom>
                <a:avLst/>
                <a:gdLst/>
                <a:ahLst/>
                <a:cxnLst/>
                <a:rect l="l" t="t" r="r" b="b"/>
                <a:pathLst>
                  <a:path w="120000" h="120000" extrusionOk="0">
                    <a:moveTo>
                      <a:pt x="120000" y="3099"/>
                    </a:moveTo>
                    <a:cubicBezTo>
                      <a:pt x="120000" y="108487"/>
                      <a:pt x="120000" y="108487"/>
                      <a:pt x="120000" y="108487"/>
                    </a:cubicBezTo>
                    <a:cubicBezTo>
                      <a:pt x="120000" y="108265"/>
                      <a:pt x="119800" y="108265"/>
                      <a:pt x="119201" y="108929"/>
                    </a:cubicBezTo>
                    <a:cubicBezTo>
                      <a:pt x="118202" y="110258"/>
                      <a:pt x="117204" y="110922"/>
                      <a:pt x="116006" y="111808"/>
                    </a:cubicBezTo>
                    <a:cubicBezTo>
                      <a:pt x="114608" y="112472"/>
                      <a:pt x="115207" y="112915"/>
                      <a:pt x="113810" y="113357"/>
                    </a:cubicBezTo>
                    <a:cubicBezTo>
                      <a:pt x="112212" y="113800"/>
                      <a:pt x="113410" y="114907"/>
                      <a:pt x="112412" y="115571"/>
                    </a:cubicBezTo>
                    <a:cubicBezTo>
                      <a:pt x="111414" y="116457"/>
                      <a:pt x="109816" y="117564"/>
                      <a:pt x="110615" y="118671"/>
                    </a:cubicBezTo>
                    <a:cubicBezTo>
                      <a:pt x="111613" y="119778"/>
                      <a:pt x="110016" y="120000"/>
                      <a:pt x="109617" y="119557"/>
                    </a:cubicBezTo>
                    <a:cubicBezTo>
                      <a:pt x="109217" y="119114"/>
                      <a:pt x="107820" y="118228"/>
                      <a:pt x="107820" y="118228"/>
                    </a:cubicBezTo>
                    <a:cubicBezTo>
                      <a:pt x="107820" y="118228"/>
                      <a:pt x="108818" y="116678"/>
                      <a:pt x="108419" y="116457"/>
                    </a:cubicBezTo>
                    <a:cubicBezTo>
                      <a:pt x="108219" y="116014"/>
                      <a:pt x="107820" y="116900"/>
                      <a:pt x="107620" y="115793"/>
                    </a:cubicBezTo>
                    <a:cubicBezTo>
                      <a:pt x="107420" y="114686"/>
                      <a:pt x="107021" y="115350"/>
                      <a:pt x="104026" y="115571"/>
                    </a:cubicBezTo>
                    <a:cubicBezTo>
                      <a:pt x="100831" y="115793"/>
                      <a:pt x="101031" y="115350"/>
                      <a:pt x="100831" y="113357"/>
                    </a:cubicBezTo>
                    <a:cubicBezTo>
                      <a:pt x="100831" y="111365"/>
                      <a:pt x="101031" y="109151"/>
                      <a:pt x="100232" y="109151"/>
                    </a:cubicBezTo>
                    <a:cubicBezTo>
                      <a:pt x="99434" y="109151"/>
                      <a:pt x="98036" y="109151"/>
                      <a:pt x="98036" y="109151"/>
                    </a:cubicBezTo>
                    <a:cubicBezTo>
                      <a:pt x="98036" y="109151"/>
                      <a:pt x="97637" y="107822"/>
                      <a:pt x="98036" y="105387"/>
                    </a:cubicBezTo>
                    <a:cubicBezTo>
                      <a:pt x="98635" y="102952"/>
                      <a:pt x="99034" y="100738"/>
                      <a:pt x="97637" y="102066"/>
                    </a:cubicBezTo>
                    <a:cubicBezTo>
                      <a:pt x="96039" y="103394"/>
                      <a:pt x="96638" y="99409"/>
                      <a:pt x="94642" y="98523"/>
                    </a:cubicBezTo>
                    <a:cubicBezTo>
                      <a:pt x="92845" y="97638"/>
                      <a:pt x="93444" y="94981"/>
                      <a:pt x="91447" y="96531"/>
                    </a:cubicBezTo>
                    <a:cubicBezTo>
                      <a:pt x="88452" y="98745"/>
                      <a:pt x="86655" y="95867"/>
                      <a:pt x="81863" y="97195"/>
                    </a:cubicBezTo>
                    <a:cubicBezTo>
                      <a:pt x="78269" y="98302"/>
                      <a:pt x="78269" y="98302"/>
                      <a:pt x="76472" y="96088"/>
                    </a:cubicBezTo>
                    <a:cubicBezTo>
                      <a:pt x="75074" y="94317"/>
                      <a:pt x="74076" y="92767"/>
                      <a:pt x="73876" y="92324"/>
                    </a:cubicBezTo>
                    <a:cubicBezTo>
                      <a:pt x="73677" y="91881"/>
                      <a:pt x="73876" y="91439"/>
                      <a:pt x="73876" y="91439"/>
                    </a:cubicBezTo>
                    <a:cubicBezTo>
                      <a:pt x="73477" y="87453"/>
                      <a:pt x="74475" y="90553"/>
                      <a:pt x="77870" y="86346"/>
                    </a:cubicBezTo>
                    <a:cubicBezTo>
                      <a:pt x="77470" y="83025"/>
                      <a:pt x="75673" y="86346"/>
                      <a:pt x="75274" y="83468"/>
                    </a:cubicBezTo>
                    <a:cubicBezTo>
                      <a:pt x="75074" y="80590"/>
                      <a:pt x="74276" y="81918"/>
                      <a:pt x="73277" y="78597"/>
                    </a:cubicBezTo>
                    <a:cubicBezTo>
                      <a:pt x="72479" y="75498"/>
                      <a:pt x="74875" y="78819"/>
                      <a:pt x="74875" y="76383"/>
                    </a:cubicBezTo>
                    <a:cubicBezTo>
                      <a:pt x="74875" y="74169"/>
                      <a:pt x="76472" y="76162"/>
                      <a:pt x="76272" y="72398"/>
                    </a:cubicBezTo>
                    <a:cubicBezTo>
                      <a:pt x="76073" y="70848"/>
                      <a:pt x="74475" y="71734"/>
                      <a:pt x="74076" y="73505"/>
                    </a:cubicBezTo>
                    <a:cubicBezTo>
                      <a:pt x="73677" y="75055"/>
                      <a:pt x="71480" y="75719"/>
                      <a:pt x="72479" y="73505"/>
                    </a:cubicBezTo>
                    <a:cubicBezTo>
                      <a:pt x="73477" y="71512"/>
                      <a:pt x="71081" y="71734"/>
                      <a:pt x="68485" y="73505"/>
                    </a:cubicBezTo>
                    <a:cubicBezTo>
                      <a:pt x="65690" y="75055"/>
                      <a:pt x="69484" y="74612"/>
                      <a:pt x="68485" y="76826"/>
                    </a:cubicBezTo>
                    <a:cubicBezTo>
                      <a:pt x="67687" y="79040"/>
                      <a:pt x="66888" y="75276"/>
                      <a:pt x="65890" y="75940"/>
                    </a:cubicBezTo>
                    <a:cubicBezTo>
                      <a:pt x="64692" y="76605"/>
                      <a:pt x="66888" y="77047"/>
                      <a:pt x="65490" y="78154"/>
                    </a:cubicBezTo>
                    <a:cubicBezTo>
                      <a:pt x="64093" y="79483"/>
                      <a:pt x="63294" y="76826"/>
                      <a:pt x="61297" y="81697"/>
                    </a:cubicBezTo>
                    <a:cubicBezTo>
                      <a:pt x="59900" y="81697"/>
                      <a:pt x="51114" y="85239"/>
                      <a:pt x="49517" y="85682"/>
                    </a:cubicBezTo>
                    <a:cubicBezTo>
                      <a:pt x="48119" y="86125"/>
                      <a:pt x="48519" y="85682"/>
                      <a:pt x="48519" y="88560"/>
                    </a:cubicBezTo>
                    <a:cubicBezTo>
                      <a:pt x="48519" y="91439"/>
                      <a:pt x="48519" y="114243"/>
                      <a:pt x="48519" y="114243"/>
                    </a:cubicBezTo>
                    <a:cubicBezTo>
                      <a:pt x="47121" y="114243"/>
                      <a:pt x="46322" y="115571"/>
                      <a:pt x="45524" y="114022"/>
                    </a:cubicBezTo>
                    <a:cubicBezTo>
                      <a:pt x="43527" y="110258"/>
                      <a:pt x="43527" y="109594"/>
                      <a:pt x="42529" y="108708"/>
                    </a:cubicBezTo>
                    <a:cubicBezTo>
                      <a:pt x="41530" y="108044"/>
                      <a:pt x="39933" y="106273"/>
                      <a:pt x="37936" y="106494"/>
                    </a:cubicBezTo>
                    <a:cubicBezTo>
                      <a:pt x="36139" y="106937"/>
                      <a:pt x="34342" y="107601"/>
                      <a:pt x="33144" y="108487"/>
                    </a:cubicBezTo>
                    <a:cubicBezTo>
                      <a:pt x="32146" y="109594"/>
                      <a:pt x="30948" y="110922"/>
                      <a:pt x="30948" y="110922"/>
                    </a:cubicBezTo>
                    <a:cubicBezTo>
                      <a:pt x="29950" y="106273"/>
                      <a:pt x="34342" y="105608"/>
                      <a:pt x="31747" y="103173"/>
                    </a:cubicBezTo>
                    <a:cubicBezTo>
                      <a:pt x="29351" y="100738"/>
                      <a:pt x="29151" y="104059"/>
                      <a:pt x="27953" y="101402"/>
                    </a:cubicBezTo>
                    <a:cubicBezTo>
                      <a:pt x="26755" y="98966"/>
                      <a:pt x="24958" y="101402"/>
                      <a:pt x="25158" y="99630"/>
                    </a:cubicBezTo>
                    <a:cubicBezTo>
                      <a:pt x="25158" y="99188"/>
                      <a:pt x="23760" y="92103"/>
                      <a:pt x="21963" y="91881"/>
                    </a:cubicBezTo>
                    <a:cubicBezTo>
                      <a:pt x="19567" y="91660"/>
                      <a:pt x="18569" y="89446"/>
                      <a:pt x="21763" y="89003"/>
                    </a:cubicBezTo>
                    <a:cubicBezTo>
                      <a:pt x="24758" y="88560"/>
                      <a:pt x="22362" y="90553"/>
                      <a:pt x="25757" y="90332"/>
                    </a:cubicBezTo>
                    <a:cubicBezTo>
                      <a:pt x="29151" y="89889"/>
                      <a:pt x="21364" y="87232"/>
                      <a:pt x="24359" y="86125"/>
                    </a:cubicBezTo>
                    <a:cubicBezTo>
                      <a:pt x="26755" y="85239"/>
                      <a:pt x="23760" y="85018"/>
                      <a:pt x="25956" y="83468"/>
                    </a:cubicBezTo>
                    <a:cubicBezTo>
                      <a:pt x="27953" y="81918"/>
                      <a:pt x="27154" y="84132"/>
                      <a:pt x="29550" y="83468"/>
                    </a:cubicBezTo>
                    <a:cubicBezTo>
                      <a:pt x="31946" y="82804"/>
                      <a:pt x="36539" y="85239"/>
                      <a:pt x="33544" y="82583"/>
                    </a:cubicBezTo>
                    <a:cubicBezTo>
                      <a:pt x="31347" y="80590"/>
                      <a:pt x="35341" y="77490"/>
                      <a:pt x="34342" y="75719"/>
                    </a:cubicBezTo>
                    <a:cubicBezTo>
                      <a:pt x="33144" y="73726"/>
                      <a:pt x="34742" y="73726"/>
                      <a:pt x="34143" y="72398"/>
                    </a:cubicBezTo>
                    <a:cubicBezTo>
                      <a:pt x="33743" y="71070"/>
                      <a:pt x="31547" y="69963"/>
                      <a:pt x="30549" y="71512"/>
                    </a:cubicBezTo>
                    <a:cubicBezTo>
                      <a:pt x="29550" y="72841"/>
                      <a:pt x="29950" y="72177"/>
                      <a:pt x="27354" y="70848"/>
                    </a:cubicBezTo>
                    <a:cubicBezTo>
                      <a:pt x="24758" y="69298"/>
                      <a:pt x="22762" y="70184"/>
                      <a:pt x="19767" y="73062"/>
                    </a:cubicBezTo>
                    <a:cubicBezTo>
                      <a:pt x="16971" y="75719"/>
                      <a:pt x="16173" y="73284"/>
                      <a:pt x="14775" y="75719"/>
                    </a:cubicBezTo>
                    <a:cubicBezTo>
                      <a:pt x="14176" y="78376"/>
                      <a:pt x="12579" y="77047"/>
                      <a:pt x="12778" y="78819"/>
                    </a:cubicBezTo>
                    <a:cubicBezTo>
                      <a:pt x="12579" y="77047"/>
                      <a:pt x="13178" y="77933"/>
                      <a:pt x="13777" y="75276"/>
                    </a:cubicBezTo>
                    <a:cubicBezTo>
                      <a:pt x="8585" y="72398"/>
                      <a:pt x="16372" y="74391"/>
                      <a:pt x="12379" y="69077"/>
                    </a:cubicBezTo>
                    <a:cubicBezTo>
                      <a:pt x="8186" y="63542"/>
                      <a:pt x="8186" y="63985"/>
                      <a:pt x="6389" y="64649"/>
                    </a:cubicBezTo>
                    <a:cubicBezTo>
                      <a:pt x="4592" y="65313"/>
                      <a:pt x="6589" y="61328"/>
                      <a:pt x="3194" y="60000"/>
                    </a:cubicBezTo>
                    <a:cubicBezTo>
                      <a:pt x="0" y="58892"/>
                      <a:pt x="5391" y="53800"/>
                      <a:pt x="3594" y="51586"/>
                    </a:cubicBezTo>
                    <a:cubicBezTo>
                      <a:pt x="1797" y="49372"/>
                      <a:pt x="6589" y="41623"/>
                      <a:pt x="7986" y="44059"/>
                    </a:cubicBezTo>
                    <a:cubicBezTo>
                      <a:pt x="11780" y="50258"/>
                      <a:pt x="13178" y="48487"/>
                      <a:pt x="12778" y="43837"/>
                    </a:cubicBezTo>
                    <a:cubicBezTo>
                      <a:pt x="12379" y="39188"/>
                      <a:pt x="19367" y="37859"/>
                      <a:pt x="21763" y="34095"/>
                    </a:cubicBezTo>
                    <a:cubicBezTo>
                      <a:pt x="24159" y="30110"/>
                      <a:pt x="24958" y="36974"/>
                      <a:pt x="28153" y="33874"/>
                    </a:cubicBezTo>
                    <a:cubicBezTo>
                      <a:pt x="31347" y="30774"/>
                      <a:pt x="30349" y="34095"/>
                      <a:pt x="35341" y="34981"/>
                    </a:cubicBezTo>
                    <a:cubicBezTo>
                      <a:pt x="40332" y="35645"/>
                      <a:pt x="45324" y="44944"/>
                      <a:pt x="48319" y="41402"/>
                    </a:cubicBezTo>
                    <a:cubicBezTo>
                      <a:pt x="50515" y="38966"/>
                      <a:pt x="51913" y="36974"/>
                      <a:pt x="54708" y="38745"/>
                    </a:cubicBezTo>
                    <a:cubicBezTo>
                      <a:pt x="57504" y="40738"/>
                      <a:pt x="56905" y="35424"/>
                      <a:pt x="62895" y="40295"/>
                    </a:cubicBezTo>
                    <a:cubicBezTo>
                      <a:pt x="69084" y="45166"/>
                      <a:pt x="66089" y="37638"/>
                      <a:pt x="69883" y="40516"/>
                    </a:cubicBezTo>
                    <a:cubicBezTo>
                      <a:pt x="73876" y="43394"/>
                      <a:pt x="79467" y="36974"/>
                      <a:pt x="73477" y="34317"/>
                    </a:cubicBezTo>
                    <a:cubicBezTo>
                      <a:pt x="62895" y="29446"/>
                      <a:pt x="76672" y="30332"/>
                      <a:pt x="72079" y="25904"/>
                    </a:cubicBezTo>
                    <a:cubicBezTo>
                      <a:pt x="68685" y="22583"/>
                      <a:pt x="81464" y="23025"/>
                      <a:pt x="77071" y="21033"/>
                    </a:cubicBezTo>
                    <a:cubicBezTo>
                      <a:pt x="72678" y="19040"/>
                      <a:pt x="70881" y="13062"/>
                      <a:pt x="76472" y="13505"/>
                    </a:cubicBezTo>
                    <a:cubicBezTo>
                      <a:pt x="81863" y="13726"/>
                      <a:pt x="100632" y="8634"/>
                      <a:pt x="105823" y="6420"/>
                    </a:cubicBezTo>
                    <a:cubicBezTo>
                      <a:pt x="111214" y="4206"/>
                      <a:pt x="112412" y="0"/>
                      <a:pt x="115407" y="2656"/>
                    </a:cubicBezTo>
                    <a:cubicBezTo>
                      <a:pt x="117204" y="4206"/>
                      <a:pt x="118801" y="3099"/>
                      <a:pt x="120000" y="30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6" name="Google Shape;966;p86"/>
              <p:cNvSpPr/>
              <p:nvPr/>
            </p:nvSpPr>
            <p:spPr>
              <a:xfrm>
                <a:off x="7099850" y="513476"/>
                <a:ext cx="1213500" cy="1863600"/>
              </a:xfrm>
              <a:custGeom>
                <a:avLst/>
                <a:gdLst/>
                <a:ahLst/>
                <a:cxnLst/>
                <a:rect l="l" t="t" r="r" b="b"/>
                <a:pathLst>
                  <a:path w="120000" h="120000" extrusionOk="0">
                    <a:moveTo>
                      <a:pt x="35481" y="23448"/>
                    </a:moveTo>
                    <a:cubicBezTo>
                      <a:pt x="35083" y="23448"/>
                      <a:pt x="35481" y="23448"/>
                      <a:pt x="35481" y="23448"/>
                    </a:cubicBezTo>
                    <a:close/>
                    <a:moveTo>
                      <a:pt x="115614" y="81931"/>
                    </a:moveTo>
                    <a:cubicBezTo>
                      <a:pt x="114418" y="79724"/>
                      <a:pt x="107641" y="78344"/>
                      <a:pt x="104053" y="76137"/>
                    </a:cubicBezTo>
                    <a:cubicBezTo>
                      <a:pt x="100863" y="73931"/>
                      <a:pt x="108837" y="74482"/>
                      <a:pt x="108837" y="70896"/>
                    </a:cubicBezTo>
                    <a:cubicBezTo>
                      <a:pt x="109235" y="68689"/>
                      <a:pt x="102458" y="68689"/>
                      <a:pt x="103654" y="67586"/>
                    </a:cubicBezTo>
                    <a:cubicBezTo>
                      <a:pt x="104850" y="66206"/>
                      <a:pt x="101661" y="66482"/>
                      <a:pt x="104451" y="65103"/>
                    </a:cubicBezTo>
                    <a:cubicBezTo>
                      <a:pt x="107242" y="63724"/>
                      <a:pt x="100066" y="63172"/>
                      <a:pt x="99269" y="61241"/>
                    </a:cubicBezTo>
                    <a:cubicBezTo>
                      <a:pt x="98471" y="59310"/>
                      <a:pt x="104053" y="59586"/>
                      <a:pt x="100465" y="58206"/>
                    </a:cubicBezTo>
                    <a:cubicBezTo>
                      <a:pt x="98073" y="57379"/>
                      <a:pt x="100863" y="57931"/>
                      <a:pt x="100465" y="56000"/>
                    </a:cubicBezTo>
                    <a:cubicBezTo>
                      <a:pt x="100465" y="54068"/>
                      <a:pt x="102857" y="55172"/>
                      <a:pt x="101262" y="54068"/>
                    </a:cubicBezTo>
                    <a:cubicBezTo>
                      <a:pt x="99667" y="52689"/>
                      <a:pt x="100863" y="52689"/>
                      <a:pt x="103654" y="53241"/>
                    </a:cubicBezTo>
                    <a:cubicBezTo>
                      <a:pt x="106843" y="53517"/>
                      <a:pt x="98073" y="41655"/>
                      <a:pt x="94485" y="39724"/>
                    </a:cubicBezTo>
                    <a:cubicBezTo>
                      <a:pt x="90897" y="37793"/>
                      <a:pt x="99667" y="33379"/>
                      <a:pt x="102458" y="30896"/>
                    </a:cubicBezTo>
                    <a:cubicBezTo>
                      <a:pt x="105647" y="28413"/>
                      <a:pt x="101661" y="29517"/>
                      <a:pt x="98073" y="25655"/>
                    </a:cubicBezTo>
                    <a:cubicBezTo>
                      <a:pt x="94485" y="21793"/>
                      <a:pt x="92093" y="27034"/>
                      <a:pt x="88903" y="20965"/>
                    </a:cubicBezTo>
                    <a:cubicBezTo>
                      <a:pt x="86910" y="16827"/>
                      <a:pt x="92093" y="17655"/>
                      <a:pt x="91295" y="16000"/>
                    </a:cubicBezTo>
                    <a:cubicBezTo>
                      <a:pt x="90099" y="14068"/>
                      <a:pt x="83720" y="16275"/>
                      <a:pt x="92491" y="12965"/>
                    </a:cubicBezTo>
                    <a:cubicBezTo>
                      <a:pt x="86511" y="11034"/>
                      <a:pt x="97674" y="8827"/>
                      <a:pt x="95681" y="6896"/>
                    </a:cubicBezTo>
                    <a:cubicBezTo>
                      <a:pt x="94086" y="4965"/>
                      <a:pt x="85714" y="3310"/>
                      <a:pt x="84119" y="1655"/>
                    </a:cubicBezTo>
                    <a:cubicBezTo>
                      <a:pt x="82126" y="0"/>
                      <a:pt x="81328" y="275"/>
                      <a:pt x="78538" y="1103"/>
                    </a:cubicBezTo>
                    <a:cubicBezTo>
                      <a:pt x="70564" y="3862"/>
                      <a:pt x="71362" y="827"/>
                      <a:pt x="67774" y="2482"/>
                    </a:cubicBezTo>
                    <a:cubicBezTo>
                      <a:pt x="64186" y="4137"/>
                      <a:pt x="61794" y="6068"/>
                      <a:pt x="62192" y="8000"/>
                    </a:cubicBezTo>
                    <a:cubicBezTo>
                      <a:pt x="62192" y="9931"/>
                      <a:pt x="59800" y="10482"/>
                      <a:pt x="61395" y="12413"/>
                    </a:cubicBezTo>
                    <a:cubicBezTo>
                      <a:pt x="64186" y="15448"/>
                      <a:pt x="57009" y="13517"/>
                      <a:pt x="55813" y="16000"/>
                    </a:cubicBezTo>
                    <a:cubicBezTo>
                      <a:pt x="54617" y="18482"/>
                      <a:pt x="53820" y="18206"/>
                      <a:pt x="52624" y="18758"/>
                    </a:cubicBezTo>
                    <a:cubicBezTo>
                      <a:pt x="49435" y="16551"/>
                      <a:pt x="45448" y="16000"/>
                      <a:pt x="43455" y="15724"/>
                    </a:cubicBezTo>
                    <a:cubicBezTo>
                      <a:pt x="41461" y="15172"/>
                      <a:pt x="42657" y="17103"/>
                      <a:pt x="38272" y="17655"/>
                    </a:cubicBezTo>
                    <a:cubicBezTo>
                      <a:pt x="33887" y="18482"/>
                      <a:pt x="37475" y="16827"/>
                      <a:pt x="31096" y="16827"/>
                    </a:cubicBezTo>
                    <a:cubicBezTo>
                      <a:pt x="24717" y="17103"/>
                      <a:pt x="30299" y="16551"/>
                      <a:pt x="26312" y="13793"/>
                    </a:cubicBezTo>
                    <a:cubicBezTo>
                      <a:pt x="21926" y="10758"/>
                      <a:pt x="18338" y="8551"/>
                      <a:pt x="15548" y="10206"/>
                    </a:cubicBezTo>
                    <a:cubicBezTo>
                      <a:pt x="13953" y="11310"/>
                      <a:pt x="15946" y="12413"/>
                      <a:pt x="15548" y="12965"/>
                    </a:cubicBezTo>
                    <a:cubicBezTo>
                      <a:pt x="14750" y="13517"/>
                      <a:pt x="11960" y="11586"/>
                      <a:pt x="10764" y="12965"/>
                    </a:cubicBezTo>
                    <a:cubicBezTo>
                      <a:pt x="15149" y="14068"/>
                      <a:pt x="9568" y="13241"/>
                      <a:pt x="14750" y="15448"/>
                    </a:cubicBezTo>
                    <a:cubicBezTo>
                      <a:pt x="19933" y="17655"/>
                      <a:pt x="25116" y="20413"/>
                      <a:pt x="28704" y="20689"/>
                    </a:cubicBezTo>
                    <a:cubicBezTo>
                      <a:pt x="32691" y="20689"/>
                      <a:pt x="35880" y="22068"/>
                      <a:pt x="35481" y="23172"/>
                    </a:cubicBezTo>
                    <a:cubicBezTo>
                      <a:pt x="35481" y="23172"/>
                      <a:pt x="35481" y="23448"/>
                      <a:pt x="35481" y="23448"/>
                    </a:cubicBezTo>
                    <a:cubicBezTo>
                      <a:pt x="35481" y="23448"/>
                      <a:pt x="36279" y="23448"/>
                      <a:pt x="37873" y="24275"/>
                    </a:cubicBezTo>
                    <a:cubicBezTo>
                      <a:pt x="43853" y="27862"/>
                      <a:pt x="37873" y="25379"/>
                      <a:pt x="39069" y="28689"/>
                    </a:cubicBezTo>
                    <a:cubicBezTo>
                      <a:pt x="40265" y="32275"/>
                      <a:pt x="37873" y="30344"/>
                      <a:pt x="38272" y="32000"/>
                    </a:cubicBezTo>
                    <a:cubicBezTo>
                      <a:pt x="38671" y="32827"/>
                      <a:pt x="41461" y="31448"/>
                      <a:pt x="41860" y="32551"/>
                    </a:cubicBezTo>
                    <a:cubicBezTo>
                      <a:pt x="42259" y="33655"/>
                      <a:pt x="39468" y="34206"/>
                      <a:pt x="39867" y="36137"/>
                    </a:cubicBezTo>
                    <a:cubicBezTo>
                      <a:pt x="40265" y="37793"/>
                      <a:pt x="45049" y="38896"/>
                      <a:pt x="43455" y="40000"/>
                    </a:cubicBezTo>
                    <a:cubicBezTo>
                      <a:pt x="42259" y="41379"/>
                      <a:pt x="44252" y="41931"/>
                      <a:pt x="41860" y="43586"/>
                    </a:cubicBezTo>
                    <a:cubicBezTo>
                      <a:pt x="37873" y="46344"/>
                      <a:pt x="44651" y="48551"/>
                      <a:pt x="45847" y="51586"/>
                    </a:cubicBezTo>
                    <a:cubicBezTo>
                      <a:pt x="51029" y="52137"/>
                      <a:pt x="48239" y="52689"/>
                      <a:pt x="53023" y="53517"/>
                    </a:cubicBezTo>
                    <a:cubicBezTo>
                      <a:pt x="57807" y="54344"/>
                      <a:pt x="57009" y="55724"/>
                      <a:pt x="56212" y="58206"/>
                    </a:cubicBezTo>
                    <a:cubicBezTo>
                      <a:pt x="55415" y="60689"/>
                      <a:pt x="58205" y="60137"/>
                      <a:pt x="57408" y="61517"/>
                    </a:cubicBezTo>
                    <a:cubicBezTo>
                      <a:pt x="56611" y="62896"/>
                      <a:pt x="57009" y="61241"/>
                      <a:pt x="51827" y="62344"/>
                    </a:cubicBezTo>
                    <a:cubicBezTo>
                      <a:pt x="47043" y="63448"/>
                      <a:pt x="49036" y="66482"/>
                      <a:pt x="41860" y="69793"/>
                    </a:cubicBezTo>
                    <a:cubicBezTo>
                      <a:pt x="34684" y="72827"/>
                      <a:pt x="41063" y="72827"/>
                      <a:pt x="36279" y="73379"/>
                    </a:cubicBezTo>
                    <a:cubicBezTo>
                      <a:pt x="31893" y="73931"/>
                      <a:pt x="34285" y="76689"/>
                      <a:pt x="31495" y="76137"/>
                    </a:cubicBezTo>
                    <a:cubicBezTo>
                      <a:pt x="28704" y="75586"/>
                      <a:pt x="29501" y="78068"/>
                      <a:pt x="27508" y="78068"/>
                    </a:cubicBezTo>
                    <a:cubicBezTo>
                      <a:pt x="25116" y="78068"/>
                      <a:pt x="27906" y="80275"/>
                      <a:pt x="25514" y="81379"/>
                    </a:cubicBezTo>
                    <a:cubicBezTo>
                      <a:pt x="23521" y="82758"/>
                      <a:pt x="19933" y="80275"/>
                      <a:pt x="19933" y="81931"/>
                    </a:cubicBezTo>
                    <a:cubicBezTo>
                      <a:pt x="19933" y="83862"/>
                      <a:pt x="13156" y="86068"/>
                      <a:pt x="16744" y="90758"/>
                    </a:cubicBezTo>
                    <a:cubicBezTo>
                      <a:pt x="20332" y="95448"/>
                      <a:pt x="12757" y="92689"/>
                      <a:pt x="19136" y="97655"/>
                    </a:cubicBezTo>
                    <a:cubicBezTo>
                      <a:pt x="23122" y="100689"/>
                      <a:pt x="17940" y="98758"/>
                      <a:pt x="18737" y="100965"/>
                    </a:cubicBezTo>
                    <a:cubicBezTo>
                      <a:pt x="19534" y="103172"/>
                      <a:pt x="19136" y="104000"/>
                      <a:pt x="17940" y="107310"/>
                    </a:cubicBezTo>
                    <a:cubicBezTo>
                      <a:pt x="16744" y="110344"/>
                      <a:pt x="16345" y="110620"/>
                      <a:pt x="21528" y="111724"/>
                    </a:cubicBezTo>
                    <a:cubicBezTo>
                      <a:pt x="26710" y="112551"/>
                      <a:pt x="30299" y="112275"/>
                      <a:pt x="29102" y="113931"/>
                    </a:cubicBezTo>
                    <a:cubicBezTo>
                      <a:pt x="27906" y="115862"/>
                      <a:pt x="29501" y="118620"/>
                      <a:pt x="31495" y="116689"/>
                    </a:cubicBezTo>
                    <a:cubicBezTo>
                      <a:pt x="33887" y="114758"/>
                      <a:pt x="37076" y="115310"/>
                      <a:pt x="34684" y="117517"/>
                    </a:cubicBezTo>
                    <a:cubicBezTo>
                      <a:pt x="32691" y="119724"/>
                      <a:pt x="31893" y="120000"/>
                      <a:pt x="37873" y="118068"/>
                    </a:cubicBezTo>
                    <a:cubicBezTo>
                      <a:pt x="41860" y="116689"/>
                      <a:pt x="44252" y="118068"/>
                      <a:pt x="55415" y="114758"/>
                    </a:cubicBezTo>
                    <a:cubicBezTo>
                      <a:pt x="63388" y="112275"/>
                      <a:pt x="60996" y="115862"/>
                      <a:pt x="63787" y="113655"/>
                    </a:cubicBezTo>
                    <a:cubicBezTo>
                      <a:pt x="66578" y="111172"/>
                      <a:pt x="64186" y="114206"/>
                      <a:pt x="70166" y="112275"/>
                    </a:cubicBezTo>
                    <a:cubicBezTo>
                      <a:pt x="76544" y="110620"/>
                      <a:pt x="76544" y="112551"/>
                      <a:pt x="82126" y="110896"/>
                    </a:cubicBezTo>
                    <a:cubicBezTo>
                      <a:pt x="84518" y="108137"/>
                      <a:pt x="88903" y="107310"/>
                      <a:pt x="99269" y="100413"/>
                    </a:cubicBezTo>
                    <a:cubicBezTo>
                      <a:pt x="109634" y="93241"/>
                      <a:pt x="114817" y="88275"/>
                      <a:pt x="117607" y="86068"/>
                    </a:cubicBezTo>
                    <a:cubicBezTo>
                      <a:pt x="120000" y="83586"/>
                      <a:pt x="116810" y="84413"/>
                      <a:pt x="115614" y="81931"/>
                    </a:cubicBezTo>
                    <a:close/>
                    <a:moveTo>
                      <a:pt x="25116" y="113931"/>
                    </a:moveTo>
                    <a:cubicBezTo>
                      <a:pt x="24717" y="114482"/>
                      <a:pt x="27508" y="114482"/>
                      <a:pt x="27508" y="113931"/>
                    </a:cubicBezTo>
                    <a:cubicBezTo>
                      <a:pt x="27508" y="113655"/>
                      <a:pt x="25116" y="113103"/>
                      <a:pt x="25116" y="113931"/>
                    </a:cubicBezTo>
                    <a:close/>
                    <a:moveTo>
                      <a:pt x="22724" y="112275"/>
                    </a:moveTo>
                    <a:cubicBezTo>
                      <a:pt x="21528" y="112000"/>
                      <a:pt x="22325" y="113931"/>
                      <a:pt x="23521" y="113655"/>
                    </a:cubicBezTo>
                    <a:cubicBezTo>
                      <a:pt x="24318" y="113655"/>
                      <a:pt x="23521" y="112275"/>
                      <a:pt x="22724" y="112275"/>
                    </a:cubicBezTo>
                    <a:close/>
                    <a:moveTo>
                      <a:pt x="19534" y="115862"/>
                    </a:moveTo>
                    <a:cubicBezTo>
                      <a:pt x="19534" y="116413"/>
                      <a:pt x="21129" y="115862"/>
                      <a:pt x="20730" y="115310"/>
                    </a:cubicBezTo>
                    <a:cubicBezTo>
                      <a:pt x="20332" y="115034"/>
                      <a:pt x="19534" y="115310"/>
                      <a:pt x="19534" y="115862"/>
                    </a:cubicBezTo>
                    <a:close/>
                    <a:moveTo>
                      <a:pt x="23920" y="115586"/>
                    </a:moveTo>
                    <a:cubicBezTo>
                      <a:pt x="23920" y="115862"/>
                      <a:pt x="25514" y="115586"/>
                      <a:pt x="24717" y="115034"/>
                    </a:cubicBezTo>
                    <a:cubicBezTo>
                      <a:pt x="24318" y="114758"/>
                      <a:pt x="23521" y="115034"/>
                      <a:pt x="23920" y="115586"/>
                    </a:cubicBezTo>
                    <a:close/>
                    <a:moveTo>
                      <a:pt x="21528" y="115310"/>
                    </a:moveTo>
                    <a:cubicBezTo>
                      <a:pt x="21528" y="115862"/>
                      <a:pt x="23122" y="115310"/>
                      <a:pt x="22724" y="115034"/>
                    </a:cubicBezTo>
                    <a:cubicBezTo>
                      <a:pt x="22724" y="114482"/>
                      <a:pt x="21528" y="115034"/>
                      <a:pt x="21528" y="115310"/>
                    </a:cubicBezTo>
                    <a:close/>
                    <a:moveTo>
                      <a:pt x="5182" y="116137"/>
                    </a:moveTo>
                    <a:cubicBezTo>
                      <a:pt x="4784" y="116413"/>
                      <a:pt x="6378" y="117793"/>
                      <a:pt x="6777" y="117241"/>
                    </a:cubicBezTo>
                    <a:cubicBezTo>
                      <a:pt x="7176" y="116689"/>
                      <a:pt x="5581" y="115862"/>
                      <a:pt x="5182" y="116137"/>
                    </a:cubicBezTo>
                    <a:close/>
                    <a:moveTo>
                      <a:pt x="3986" y="112827"/>
                    </a:moveTo>
                    <a:cubicBezTo>
                      <a:pt x="398" y="112000"/>
                      <a:pt x="4385" y="113379"/>
                      <a:pt x="3588" y="114482"/>
                    </a:cubicBezTo>
                    <a:cubicBezTo>
                      <a:pt x="2392" y="115586"/>
                      <a:pt x="2790" y="113379"/>
                      <a:pt x="1993" y="113931"/>
                    </a:cubicBezTo>
                    <a:cubicBezTo>
                      <a:pt x="1594" y="114482"/>
                      <a:pt x="0" y="114206"/>
                      <a:pt x="0" y="115310"/>
                    </a:cubicBezTo>
                    <a:cubicBezTo>
                      <a:pt x="0" y="116137"/>
                      <a:pt x="797" y="115310"/>
                      <a:pt x="1196" y="115310"/>
                    </a:cubicBezTo>
                    <a:cubicBezTo>
                      <a:pt x="1594" y="115310"/>
                      <a:pt x="1594" y="115862"/>
                      <a:pt x="3189" y="116413"/>
                    </a:cubicBezTo>
                    <a:cubicBezTo>
                      <a:pt x="3588" y="116413"/>
                      <a:pt x="3986" y="116689"/>
                      <a:pt x="4784" y="116137"/>
                    </a:cubicBezTo>
                    <a:cubicBezTo>
                      <a:pt x="5581" y="115862"/>
                      <a:pt x="4385" y="115310"/>
                      <a:pt x="5182" y="114758"/>
                    </a:cubicBezTo>
                    <a:cubicBezTo>
                      <a:pt x="5581" y="114482"/>
                      <a:pt x="5980" y="115586"/>
                      <a:pt x="7176" y="114482"/>
                    </a:cubicBezTo>
                    <a:cubicBezTo>
                      <a:pt x="8770" y="113379"/>
                      <a:pt x="7176" y="113655"/>
                      <a:pt x="3986" y="112827"/>
                    </a:cubicBezTo>
                    <a:close/>
                    <a:moveTo>
                      <a:pt x="52225" y="59586"/>
                    </a:moveTo>
                    <a:cubicBezTo>
                      <a:pt x="49833" y="59310"/>
                      <a:pt x="49833" y="61241"/>
                      <a:pt x="51428" y="61241"/>
                    </a:cubicBezTo>
                    <a:cubicBezTo>
                      <a:pt x="53421" y="61241"/>
                      <a:pt x="52624" y="60413"/>
                      <a:pt x="54617" y="60413"/>
                    </a:cubicBezTo>
                    <a:cubicBezTo>
                      <a:pt x="56611" y="60413"/>
                      <a:pt x="54219" y="59862"/>
                      <a:pt x="52225" y="59586"/>
                    </a:cubicBezTo>
                    <a:close/>
                    <a:moveTo>
                      <a:pt x="17142" y="80827"/>
                    </a:moveTo>
                    <a:cubicBezTo>
                      <a:pt x="16345" y="80551"/>
                      <a:pt x="15149" y="80827"/>
                      <a:pt x="17142" y="81931"/>
                    </a:cubicBezTo>
                    <a:cubicBezTo>
                      <a:pt x="17541" y="82206"/>
                      <a:pt x="18338" y="81931"/>
                      <a:pt x="19136" y="81103"/>
                    </a:cubicBezTo>
                    <a:cubicBezTo>
                      <a:pt x="19933" y="80275"/>
                      <a:pt x="17940" y="80827"/>
                      <a:pt x="17142" y="8082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7" name="Google Shape;967;p86"/>
              <p:cNvSpPr/>
              <p:nvPr/>
            </p:nvSpPr>
            <p:spPr>
              <a:xfrm>
                <a:off x="5610615" y="308803"/>
                <a:ext cx="2650200" cy="2368200"/>
              </a:xfrm>
              <a:custGeom>
                <a:avLst/>
                <a:gdLst/>
                <a:ahLst/>
                <a:cxnLst/>
                <a:rect l="l" t="t" r="r" b="b"/>
                <a:pathLst>
                  <a:path w="120000" h="120000" extrusionOk="0">
                    <a:moveTo>
                      <a:pt x="118173" y="9113"/>
                    </a:moveTo>
                    <a:cubicBezTo>
                      <a:pt x="116347" y="8679"/>
                      <a:pt x="116347" y="11717"/>
                      <a:pt x="112511" y="10632"/>
                    </a:cubicBezTo>
                    <a:cubicBezTo>
                      <a:pt x="108493" y="9547"/>
                      <a:pt x="107579" y="10415"/>
                      <a:pt x="108858" y="10632"/>
                    </a:cubicBezTo>
                    <a:cubicBezTo>
                      <a:pt x="109954" y="10632"/>
                      <a:pt x="109954" y="11283"/>
                      <a:pt x="111963" y="11500"/>
                    </a:cubicBezTo>
                    <a:cubicBezTo>
                      <a:pt x="113972" y="11717"/>
                      <a:pt x="113607" y="13236"/>
                      <a:pt x="113242" y="13887"/>
                    </a:cubicBezTo>
                    <a:cubicBezTo>
                      <a:pt x="112694" y="14321"/>
                      <a:pt x="113424" y="14321"/>
                      <a:pt x="114337" y="14104"/>
                    </a:cubicBezTo>
                    <a:cubicBezTo>
                      <a:pt x="115433" y="13670"/>
                      <a:pt x="115251" y="12151"/>
                      <a:pt x="115981" y="13019"/>
                    </a:cubicBezTo>
                    <a:cubicBezTo>
                      <a:pt x="116712" y="13887"/>
                      <a:pt x="116894" y="13236"/>
                      <a:pt x="118356" y="13670"/>
                    </a:cubicBezTo>
                    <a:cubicBezTo>
                      <a:pt x="118538" y="13887"/>
                      <a:pt x="118721" y="14321"/>
                      <a:pt x="118721" y="14538"/>
                    </a:cubicBezTo>
                    <a:cubicBezTo>
                      <a:pt x="119269" y="16708"/>
                      <a:pt x="117625" y="16057"/>
                      <a:pt x="116712" y="15406"/>
                    </a:cubicBezTo>
                    <a:cubicBezTo>
                      <a:pt x="115616" y="14972"/>
                      <a:pt x="115799" y="14755"/>
                      <a:pt x="115251" y="15840"/>
                    </a:cubicBezTo>
                    <a:cubicBezTo>
                      <a:pt x="114520" y="17576"/>
                      <a:pt x="111415" y="16925"/>
                      <a:pt x="111415" y="18661"/>
                    </a:cubicBezTo>
                    <a:cubicBezTo>
                      <a:pt x="111232" y="20614"/>
                      <a:pt x="110867" y="21048"/>
                      <a:pt x="109771" y="20614"/>
                    </a:cubicBezTo>
                    <a:cubicBezTo>
                      <a:pt x="107031" y="19095"/>
                      <a:pt x="112146" y="17359"/>
                      <a:pt x="111232" y="15840"/>
                    </a:cubicBezTo>
                    <a:cubicBezTo>
                      <a:pt x="110502" y="14321"/>
                      <a:pt x="106666" y="13019"/>
                      <a:pt x="105936" y="11717"/>
                    </a:cubicBezTo>
                    <a:cubicBezTo>
                      <a:pt x="105022" y="10415"/>
                      <a:pt x="104657" y="10632"/>
                      <a:pt x="103378" y="11283"/>
                    </a:cubicBezTo>
                    <a:cubicBezTo>
                      <a:pt x="99726" y="13453"/>
                      <a:pt x="100091" y="11066"/>
                      <a:pt x="98447" y="12368"/>
                    </a:cubicBezTo>
                    <a:cubicBezTo>
                      <a:pt x="96803" y="13670"/>
                      <a:pt x="95707" y="15189"/>
                      <a:pt x="95890" y="16708"/>
                    </a:cubicBezTo>
                    <a:cubicBezTo>
                      <a:pt x="95890" y="18227"/>
                      <a:pt x="94794" y="18661"/>
                      <a:pt x="95525" y="20180"/>
                    </a:cubicBezTo>
                    <a:cubicBezTo>
                      <a:pt x="96803" y="22567"/>
                      <a:pt x="93515" y="21048"/>
                      <a:pt x="92968" y="23001"/>
                    </a:cubicBezTo>
                    <a:cubicBezTo>
                      <a:pt x="92420" y="24954"/>
                      <a:pt x="92054" y="24737"/>
                      <a:pt x="91506" y="25171"/>
                    </a:cubicBezTo>
                    <a:cubicBezTo>
                      <a:pt x="90045" y="23435"/>
                      <a:pt x="88219" y="23001"/>
                      <a:pt x="87305" y="22784"/>
                    </a:cubicBezTo>
                    <a:cubicBezTo>
                      <a:pt x="86392" y="22350"/>
                      <a:pt x="86940" y="23869"/>
                      <a:pt x="84931" y="24303"/>
                    </a:cubicBezTo>
                    <a:cubicBezTo>
                      <a:pt x="82922" y="24954"/>
                      <a:pt x="84566" y="23652"/>
                      <a:pt x="81643" y="23652"/>
                    </a:cubicBezTo>
                    <a:cubicBezTo>
                      <a:pt x="78721" y="23869"/>
                      <a:pt x="81278" y="23435"/>
                      <a:pt x="79452" y="21265"/>
                    </a:cubicBezTo>
                    <a:cubicBezTo>
                      <a:pt x="77442" y="18878"/>
                      <a:pt x="75799" y="17142"/>
                      <a:pt x="74520" y="18444"/>
                    </a:cubicBezTo>
                    <a:cubicBezTo>
                      <a:pt x="73789" y="19312"/>
                      <a:pt x="74703" y="20180"/>
                      <a:pt x="74520" y="20614"/>
                    </a:cubicBezTo>
                    <a:cubicBezTo>
                      <a:pt x="74155" y="21048"/>
                      <a:pt x="72876" y="19529"/>
                      <a:pt x="72328" y="20614"/>
                    </a:cubicBezTo>
                    <a:cubicBezTo>
                      <a:pt x="67945" y="20614"/>
                      <a:pt x="73059" y="21482"/>
                      <a:pt x="70502" y="24086"/>
                    </a:cubicBezTo>
                    <a:cubicBezTo>
                      <a:pt x="67762" y="26907"/>
                      <a:pt x="72146" y="25171"/>
                      <a:pt x="69954" y="26907"/>
                    </a:cubicBezTo>
                    <a:cubicBezTo>
                      <a:pt x="67762" y="28643"/>
                      <a:pt x="63013" y="23869"/>
                      <a:pt x="61004" y="25822"/>
                    </a:cubicBezTo>
                    <a:cubicBezTo>
                      <a:pt x="60091" y="26473"/>
                      <a:pt x="62100" y="29511"/>
                      <a:pt x="60273" y="30813"/>
                    </a:cubicBezTo>
                    <a:cubicBezTo>
                      <a:pt x="59178" y="31681"/>
                      <a:pt x="57899" y="29077"/>
                      <a:pt x="56986" y="29728"/>
                    </a:cubicBezTo>
                    <a:cubicBezTo>
                      <a:pt x="56073" y="30596"/>
                      <a:pt x="54977" y="30813"/>
                      <a:pt x="54429" y="32332"/>
                    </a:cubicBezTo>
                    <a:cubicBezTo>
                      <a:pt x="52968" y="36021"/>
                      <a:pt x="52237" y="34936"/>
                      <a:pt x="51872" y="36021"/>
                    </a:cubicBezTo>
                    <a:cubicBezTo>
                      <a:pt x="51506" y="37106"/>
                      <a:pt x="53881" y="37540"/>
                      <a:pt x="53333" y="39276"/>
                    </a:cubicBezTo>
                    <a:cubicBezTo>
                      <a:pt x="52785" y="41012"/>
                      <a:pt x="51689" y="39927"/>
                      <a:pt x="50593" y="42314"/>
                    </a:cubicBezTo>
                    <a:cubicBezTo>
                      <a:pt x="49497" y="44918"/>
                      <a:pt x="48036" y="43833"/>
                      <a:pt x="48767" y="45569"/>
                    </a:cubicBezTo>
                    <a:cubicBezTo>
                      <a:pt x="50045" y="48173"/>
                      <a:pt x="44018" y="47305"/>
                      <a:pt x="44566" y="48390"/>
                    </a:cubicBezTo>
                    <a:cubicBezTo>
                      <a:pt x="46027" y="52079"/>
                      <a:pt x="44383" y="51428"/>
                      <a:pt x="44748" y="54032"/>
                    </a:cubicBezTo>
                    <a:cubicBezTo>
                      <a:pt x="45114" y="56419"/>
                      <a:pt x="44200" y="54900"/>
                      <a:pt x="43835" y="56853"/>
                    </a:cubicBezTo>
                    <a:cubicBezTo>
                      <a:pt x="43835" y="58155"/>
                      <a:pt x="40182" y="61627"/>
                      <a:pt x="41278" y="62495"/>
                    </a:cubicBezTo>
                    <a:cubicBezTo>
                      <a:pt x="42191" y="63363"/>
                      <a:pt x="43835" y="62712"/>
                      <a:pt x="43287" y="65099"/>
                    </a:cubicBezTo>
                    <a:cubicBezTo>
                      <a:pt x="42191" y="69005"/>
                      <a:pt x="40000" y="65533"/>
                      <a:pt x="38538" y="66618"/>
                    </a:cubicBezTo>
                    <a:cubicBezTo>
                      <a:pt x="36894" y="67486"/>
                      <a:pt x="33424" y="70090"/>
                      <a:pt x="34155" y="71392"/>
                    </a:cubicBezTo>
                    <a:cubicBezTo>
                      <a:pt x="34885" y="72694"/>
                      <a:pt x="31963" y="73128"/>
                      <a:pt x="33789" y="75298"/>
                    </a:cubicBezTo>
                    <a:cubicBezTo>
                      <a:pt x="34885" y="76600"/>
                      <a:pt x="33059" y="76817"/>
                      <a:pt x="33789" y="78119"/>
                    </a:cubicBezTo>
                    <a:cubicBezTo>
                      <a:pt x="34520" y="79421"/>
                      <a:pt x="32694" y="78770"/>
                      <a:pt x="34337" y="81374"/>
                    </a:cubicBezTo>
                    <a:cubicBezTo>
                      <a:pt x="35981" y="83978"/>
                      <a:pt x="31963" y="86799"/>
                      <a:pt x="35616" y="88969"/>
                    </a:cubicBezTo>
                    <a:cubicBezTo>
                      <a:pt x="37990" y="90488"/>
                      <a:pt x="37442" y="90922"/>
                      <a:pt x="36712" y="92658"/>
                    </a:cubicBezTo>
                    <a:cubicBezTo>
                      <a:pt x="36164" y="93960"/>
                      <a:pt x="35068" y="92875"/>
                      <a:pt x="34520" y="93743"/>
                    </a:cubicBezTo>
                    <a:cubicBezTo>
                      <a:pt x="34155" y="94828"/>
                      <a:pt x="36894" y="98083"/>
                      <a:pt x="35799" y="99385"/>
                    </a:cubicBezTo>
                    <a:cubicBezTo>
                      <a:pt x="34703" y="100687"/>
                      <a:pt x="36347" y="100904"/>
                      <a:pt x="35068" y="102640"/>
                    </a:cubicBezTo>
                    <a:cubicBezTo>
                      <a:pt x="33607" y="104376"/>
                      <a:pt x="32328" y="102640"/>
                      <a:pt x="32694" y="104159"/>
                    </a:cubicBezTo>
                    <a:cubicBezTo>
                      <a:pt x="33242" y="105895"/>
                      <a:pt x="31232" y="105244"/>
                      <a:pt x="31963" y="107414"/>
                    </a:cubicBezTo>
                    <a:cubicBezTo>
                      <a:pt x="33242" y="110669"/>
                      <a:pt x="31415" y="113056"/>
                      <a:pt x="31050" y="111754"/>
                    </a:cubicBezTo>
                    <a:cubicBezTo>
                      <a:pt x="30684" y="110669"/>
                      <a:pt x="30502" y="110018"/>
                      <a:pt x="30136" y="110235"/>
                    </a:cubicBezTo>
                    <a:cubicBezTo>
                      <a:pt x="28493" y="110018"/>
                      <a:pt x="29406" y="109584"/>
                      <a:pt x="28493" y="109584"/>
                    </a:cubicBezTo>
                    <a:cubicBezTo>
                      <a:pt x="27214" y="109584"/>
                      <a:pt x="28127" y="108716"/>
                      <a:pt x="27397" y="107848"/>
                    </a:cubicBezTo>
                    <a:cubicBezTo>
                      <a:pt x="26666" y="106980"/>
                      <a:pt x="27579" y="107414"/>
                      <a:pt x="27397" y="106329"/>
                    </a:cubicBezTo>
                    <a:cubicBezTo>
                      <a:pt x="27214" y="105027"/>
                      <a:pt x="27397" y="107414"/>
                      <a:pt x="26484" y="106329"/>
                    </a:cubicBezTo>
                    <a:cubicBezTo>
                      <a:pt x="25570" y="105461"/>
                      <a:pt x="25753" y="106763"/>
                      <a:pt x="26301" y="107631"/>
                    </a:cubicBezTo>
                    <a:cubicBezTo>
                      <a:pt x="27579" y="109367"/>
                      <a:pt x="25753" y="108282"/>
                      <a:pt x="25936" y="110018"/>
                    </a:cubicBezTo>
                    <a:cubicBezTo>
                      <a:pt x="25936" y="111754"/>
                      <a:pt x="24840" y="110669"/>
                      <a:pt x="24292" y="111320"/>
                    </a:cubicBezTo>
                    <a:cubicBezTo>
                      <a:pt x="23561" y="111971"/>
                      <a:pt x="22831" y="109367"/>
                      <a:pt x="23013" y="111103"/>
                    </a:cubicBezTo>
                    <a:cubicBezTo>
                      <a:pt x="23013" y="112622"/>
                      <a:pt x="20456" y="111537"/>
                      <a:pt x="21735" y="112622"/>
                    </a:cubicBezTo>
                    <a:cubicBezTo>
                      <a:pt x="22831" y="113707"/>
                      <a:pt x="20639" y="112839"/>
                      <a:pt x="20821" y="113924"/>
                    </a:cubicBezTo>
                    <a:cubicBezTo>
                      <a:pt x="21004" y="115009"/>
                      <a:pt x="19908" y="113707"/>
                      <a:pt x="19360" y="115443"/>
                    </a:cubicBezTo>
                    <a:cubicBezTo>
                      <a:pt x="18630" y="117179"/>
                      <a:pt x="16986" y="117613"/>
                      <a:pt x="16621" y="118264"/>
                    </a:cubicBezTo>
                    <a:cubicBezTo>
                      <a:pt x="15525" y="119566"/>
                      <a:pt x="12785" y="118915"/>
                      <a:pt x="11506" y="119566"/>
                    </a:cubicBezTo>
                    <a:cubicBezTo>
                      <a:pt x="10410" y="120000"/>
                      <a:pt x="11506" y="119566"/>
                      <a:pt x="10410" y="118915"/>
                    </a:cubicBezTo>
                    <a:cubicBezTo>
                      <a:pt x="9315" y="118481"/>
                      <a:pt x="9863" y="119783"/>
                      <a:pt x="9132" y="119132"/>
                    </a:cubicBezTo>
                    <a:cubicBezTo>
                      <a:pt x="8401" y="118264"/>
                      <a:pt x="9863" y="117830"/>
                      <a:pt x="8949" y="117613"/>
                    </a:cubicBezTo>
                    <a:cubicBezTo>
                      <a:pt x="8036" y="117396"/>
                      <a:pt x="6757" y="116745"/>
                      <a:pt x="6392" y="115877"/>
                    </a:cubicBezTo>
                    <a:cubicBezTo>
                      <a:pt x="6210" y="115009"/>
                      <a:pt x="5479" y="116311"/>
                      <a:pt x="4383" y="114358"/>
                    </a:cubicBezTo>
                    <a:cubicBezTo>
                      <a:pt x="4018" y="113707"/>
                      <a:pt x="3835" y="113707"/>
                      <a:pt x="4018" y="112188"/>
                    </a:cubicBezTo>
                    <a:cubicBezTo>
                      <a:pt x="4566" y="109367"/>
                      <a:pt x="4383" y="112405"/>
                      <a:pt x="5662" y="111537"/>
                    </a:cubicBezTo>
                    <a:cubicBezTo>
                      <a:pt x="7123" y="110886"/>
                      <a:pt x="5114" y="110669"/>
                      <a:pt x="6027" y="110018"/>
                    </a:cubicBezTo>
                    <a:cubicBezTo>
                      <a:pt x="7123" y="109367"/>
                      <a:pt x="5296" y="109367"/>
                      <a:pt x="6210" y="108716"/>
                    </a:cubicBezTo>
                    <a:cubicBezTo>
                      <a:pt x="7123" y="108065"/>
                      <a:pt x="6027" y="106763"/>
                      <a:pt x="5479" y="108065"/>
                    </a:cubicBezTo>
                    <a:cubicBezTo>
                      <a:pt x="5114" y="109367"/>
                      <a:pt x="4748" y="107631"/>
                      <a:pt x="4200" y="108499"/>
                    </a:cubicBezTo>
                    <a:cubicBezTo>
                      <a:pt x="3835" y="109367"/>
                      <a:pt x="1826" y="107414"/>
                      <a:pt x="3287" y="105678"/>
                    </a:cubicBezTo>
                    <a:cubicBezTo>
                      <a:pt x="4748" y="103942"/>
                      <a:pt x="4383" y="106112"/>
                      <a:pt x="5479" y="105027"/>
                    </a:cubicBezTo>
                    <a:cubicBezTo>
                      <a:pt x="6392" y="104159"/>
                      <a:pt x="3835" y="103942"/>
                      <a:pt x="5296" y="103291"/>
                    </a:cubicBezTo>
                    <a:cubicBezTo>
                      <a:pt x="6210" y="103074"/>
                      <a:pt x="7671" y="100036"/>
                      <a:pt x="6575" y="100253"/>
                    </a:cubicBezTo>
                    <a:cubicBezTo>
                      <a:pt x="5479" y="100470"/>
                      <a:pt x="6210" y="102206"/>
                      <a:pt x="5479" y="102423"/>
                    </a:cubicBezTo>
                    <a:cubicBezTo>
                      <a:pt x="4748" y="102857"/>
                      <a:pt x="5479" y="100253"/>
                      <a:pt x="4931" y="101121"/>
                    </a:cubicBezTo>
                    <a:cubicBezTo>
                      <a:pt x="4383" y="101989"/>
                      <a:pt x="4748" y="100036"/>
                      <a:pt x="4018" y="100687"/>
                    </a:cubicBezTo>
                    <a:cubicBezTo>
                      <a:pt x="3287" y="101555"/>
                      <a:pt x="3287" y="100687"/>
                      <a:pt x="2191" y="99602"/>
                    </a:cubicBezTo>
                    <a:cubicBezTo>
                      <a:pt x="1826" y="99385"/>
                      <a:pt x="3287" y="99819"/>
                      <a:pt x="3470" y="97866"/>
                    </a:cubicBezTo>
                    <a:cubicBezTo>
                      <a:pt x="3835" y="96130"/>
                      <a:pt x="2557" y="98083"/>
                      <a:pt x="2009" y="96564"/>
                    </a:cubicBezTo>
                    <a:cubicBezTo>
                      <a:pt x="1461" y="94828"/>
                      <a:pt x="3470" y="97432"/>
                      <a:pt x="3470" y="95913"/>
                    </a:cubicBezTo>
                    <a:cubicBezTo>
                      <a:pt x="3287" y="94611"/>
                      <a:pt x="2009" y="96130"/>
                      <a:pt x="2009" y="94611"/>
                    </a:cubicBezTo>
                    <a:cubicBezTo>
                      <a:pt x="2009" y="92875"/>
                      <a:pt x="1826" y="93309"/>
                      <a:pt x="3105" y="93743"/>
                    </a:cubicBezTo>
                    <a:cubicBezTo>
                      <a:pt x="4566" y="94177"/>
                      <a:pt x="6392" y="92007"/>
                      <a:pt x="7671" y="93092"/>
                    </a:cubicBezTo>
                    <a:cubicBezTo>
                      <a:pt x="8949" y="94177"/>
                      <a:pt x="8401" y="91139"/>
                      <a:pt x="10410" y="93309"/>
                    </a:cubicBezTo>
                    <a:cubicBezTo>
                      <a:pt x="12602" y="95479"/>
                      <a:pt x="9863" y="93309"/>
                      <a:pt x="12054" y="92875"/>
                    </a:cubicBezTo>
                    <a:cubicBezTo>
                      <a:pt x="14246" y="92224"/>
                      <a:pt x="13150" y="91790"/>
                      <a:pt x="11506" y="92224"/>
                    </a:cubicBezTo>
                    <a:cubicBezTo>
                      <a:pt x="9680" y="92658"/>
                      <a:pt x="9132" y="90271"/>
                      <a:pt x="8584" y="92007"/>
                    </a:cubicBezTo>
                    <a:cubicBezTo>
                      <a:pt x="8036" y="93743"/>
                      <a:pt x="6392" y="91356"/>
                      <a:pt x="4566" y="92441"/>
                    </a:cubicBezTo>
                    <a:cubicBezTo>
                      <a:pt x="2739" y="93743"/>
                      <a:pt x="1461" y="92007"/>
                      <a:pt x="2191" y="91356"/>
                    </a:cubicBezTo>
                    <a:cubicBezTo>
                      <a:pt x="2922" y="90705"/>
                      <a:pt x="365" y="90488"/>
                      <a:pt x="2374" y="89837"/>
                    </a:cubicBezTo>
                    <a:cubicBezTo>
                      <a:pt x="4383" y="88969"/>
                      <a:pt x="0" y="88752"/>
                      <a:pt x="2557" y="86799"/>
                    </a:cubicBezTo>
                    <a:cubicBezTo>
                      <a:pt x="5114" y="84846"/>
                      <a:pt x="5662" y="87667"/>
                      <a:pt x="6392" y="87016"/>
                    </a:cubicBezTo>
                    <a:cubicBezTo>
                      <a:pt x="7123" y="86365"/>
                      <a:pt x="9863" y="87667"/>
                      <a:pt x="7488" y="86365"/>
                    </a:cubicBezTo>
                    <a:cubicBezTo>
                      <a:pt x="5296" y="85280"/>
                      <a:pt x="2922" y="86365"/>
                      <a:pt x="1826" y="85280"/>
                    </a:cubicBezTo>
                    <a:cubicBezTo>
                      <a:pt x="913" y="84195"/>
                      <a:pt x="3470" y="85497"/>
                      <a:pt x="2739" y="84412"/>
                    </a:cubicBezTo>
                    <a:cubicBezTo>
                      <a:pt x="1826" y="83327"/>
                      <a:pt x="2191" y="83544"/>
                      <a:pt x="4383" y="83978"/>
                    </a:cubicBezTo>
                    <a:cubicBezTo>
                      <a:pt x="6392" y="84412"/>
                      <a:pt x="4018" y="82893"/>
                      <a:pt x="5662" y="83327"/>
                    </a:cubicBezTo>
                    <a:cubicBezTo>
                      <a:pt x="7305" y="83761"/>
                      <a:pt x="4931" y="83110"/>
                      <a:pt x="7671" y="81808"/>
                    </a:cubicBezTo>
                    <a:cubicBezTo>
                      <a:pt x="10593" y="80506"/>
                      <a:pt x="11141" y="82893"/>
                      <a:pt x="10593" y="81591"/>
                    </a:cubicBezTo>
                    <a:cubicBezTo>
                      <a:pt x="10045" y="80072"/>
                      <a:pt x="5844" y="80940"/>
                      <a:pt x="8767" y="79638"/>
                    </a:cubicBezTo>
                    <a:cubicBezTo>
                      <a:pt x="11872" y="78553"/>
                      <a:pt x="13881" y="81157"/>
                      <a:pt x="12968" y="79855"/>
                    </a:cubicBezTo>
                    <a:cubicBezTo>
                      <a:pt x="11872" y="78336"/>
                      <a:pt x="14794" y="77902"/>
                      <a:pt x="12420" y="78336"/>
                    </a:cubicBezTo>
                    <a:cubicBezTo>
                      <a:pt x="10228" y="78553"/>
                      <a:pt x="10593" y="76817"/>
                      <a:pt x="10776" y="76600"/>
                    </a:cubicBezTo>
                    <a:cubicBezTo>
                      <a:pt x="11324" y="76166"/>
                      <a:pt x="12785" y="77034"/>
                      <a:pt x="14794" y="76600"/>
                    </a:cubicBezTo>
                    <a:cubicBezTo>
                      <a:pt x="16621" y="76166"/>
                      <a:pt x="13150" y="74864"/>
                      <a:pt x="15707" y="75732"/>
                    </a:cubicBezTo>
                    <a:cubicBezTo>
                      <a:pt x="18082" y="76383"/>
                      <a:pt x="14429" y="75081"/>
                      <a:pt x="17168" y="74864"/>
                    </a:cubicBezTo>
                    <a:cubicBezTo>
                      <a:pt x="19726" y="74647"/>
                      <a:pt x="16073" y="73562"/>
                      <a:pt x="17351" y="73128"/>
                    </a:cubicBezTo>
                    <a:cubicBezTo>
                      <a:pt x="18812" y="72694"/>
                      <a:pt x="19543" y="71609"/>
                      <a:pt x="20456" y="72260"/>
                    </a:cubicBezTo>
                    <a:cubicBezTo>
                      <a:pt x="21187" y="72911"/>
                      <a:pt x="20091" y="71392"/>
                      <a:pt x="21552" y="71175"/>
                    </a:cubicBezTo>
                    <a:cubicBezTo>
                      <a:pt x="22831" y="71175"/>
                      <a:pt x="22831" y="69656"/>
                      <a:pt x="23561" y="71392"/>
                    </a:cubicBezTo>
                    <a:cubicBezTo>
                      <a:pt x="24474" y="73128"/>
                      <a:pt x="23561" y="73779"/>
                      <a:pt x="24474" y="72911"/>
                    </a:cubicBezTo>
                    <a:cubicBezTo>
                      <a:pt x="25753" y="71609"/>
                      <a:pt x="27397" y="72911"/>
                      <a:pt x="28310" y="72477"/>
                    </a:cubicBezTo>
                    <a:cubicBezTo>
                      <a:pt x="29041" y="71826"/>
                      <a:pt x="27397" y="72043"/>
                      <a:pt x="27945" y="71392"/>
                    </a:cubicBezTo>
                    <a:cubicBezTo>
                      <a:pt x="28493" y="70958"/>
                      <a:pt x="26484" y="71609"/>
                      <a:pt x="28310" y="70524"/>
                    </a:cubicBezTo>
                    <a:cubicBezTo>
                      <a:pt x="29954" y="69439"/>
                      <a:pt x="31963" y="69005"/>
                      <a:pt x="30502" y="68788"/>
                    </a:cubicBezTo>
                    <a:cubicBezTo>
                      <a:pt x="27945" y="68137"/>
                      <a:pt x="32511" y="67269"/>
                      <a:pt x="30684" y="67052"/>
                    </a:cubicBezTo>
                    <a:cubicBezTo>
                      <a:pt x="29223" y="66835"/>
                      <a:pt x="30502" y="66835"/>
                      <a:pt x="28493" y="67920"/>
                    </a:cubicBezTo>
                    <a:cubicBezTo>
                      <a:pt x="27031" y="68788"/>
                      <a:pt x="30867" y="67486"/>
                      <a:pt x="28493" y="69439"/>
                    </a:cubicBezTo>
                    <a:cubicBezTo>
                      <a:pt x="26301" y="71609"/>
                      <a:pt x="24109" y="72260"/>
                      <a:pt x="24109" y="71175"/>
                    </a:cubicBezTo>
                    <a:cubicBezTo>
                      <a:pt x="24109" y="70307"/>
                      <a:pt x="23561" y="70958"/>
                      <a:pt x="23561" y="70090"/>
                    </a:cubicBezTo>
                    <a:cubicBezTo>
                      <a:pt x="23561" y="69222"/>
                      <a:pt x="21917" y="71175"/>
                      <a:pt x="22283" y="69656"/>
                    </a:cubicBezTo>
                    <a:cubicBezTo>
                      <a:pt x="22831" y="68137"/>
                      <a:pt x="24292" y="68788"/>
                      <a:pt x="25022" y="65967"/>
                    </a:cubicBezTo>
                    <a:cubicBezTo>
                      <a:pt x="25388" y="64231"/>
                      <a:pt x="26849" y="65533"/>
                      <a:pt x="26666" y="64014"/>
                    </a:cubicBezTo>
                    <a:cubicBezTo>
                      <a:pt x="26484" y="63363"/>
                      <a:pt x="26849" y="62929"/>
                      <a:pt x="28127" y="62712"/>
                    </a:cubicBezTo>
                    <a:cubicBezTo>
                      <a:pt x="29041" y="62712"/>
                      <a:pt x="27945" y="62061"/>
                      <a:pt x="28858" y="62061"/>
                    </a:cubicBezTo>
                    <a:cubicBezTo>
                      <a:pt x="29589" y="61844"/>
                      <a:pt x="29223" y="63580"/>
                      <a:pt x="30319" y="63363"/>
                    </a:cubicBezTo>
                    <a:cubicBezTo>
                      <a:pt x="31415" y="63363"/>
                      <a:pt x="30867" y="63146"/>
                      <a:pt x="31598" y="62278"/>
                    </a:cubicBezTo>
                    <a:cubicBezTo>
                      <a:pt x="31963" y="61844"/>
                      <a:pt x="30136" y="61410"/>
                      <a:pt x="31232" y="60759"/>
                    </a:cubicBezTo>
                    <a:cubicBezTo>
                      <a:pt x="32146" y="60325"/>
                      <a:pt x="32146" y="59674"/>
                      <a:pt x="31232" y="60108"/>
                    </a:cubicBezTo>
                    <a:cubicBezTo>
                      <a:pt x="29223" y="61410"/>
                      <a:pt x="31415" y="60108"/>
                      <a:pt x="29954" y="59674"/>
                    </a:cubicBezTo>
                    <a:cubicBezTo>
                      <a:pt x="28675" y="59457"/>
                      <a:pt x="28127" y="60108"/>
                      <a:pt x="28310" y="59457"/>
                    </a:cubicBezTo>
                    <a:cubicBezTo>
                      <a:pt x="28310" y="59023"/>
                      <a:pt x="29589" y="59023"/>
                      <a:pt x="30136" y="59023"/>
                    </a:cubicBezTo>
                    <a:cubicBezTo>
                      <a:pt x="30867" y="59240"/>
                      <a:pt x="30867" y="58806"/>
                      <a:pt x="31963" y="58589"/>
                    </a:cubicBezTo>
                    <a:cubicBezTo>
                      <a:pt x="32876" y="58589"/>
                      <a:pt x="32694" y="57721"/>
                      <a:pt x="33972" y="57938"/>
                    </a:cubicBezTo>
                    <a:cubicBezTo>
                      <a:pt x="35251" y="57938"/>
                      <a:pt x="35616" y="56419"/>
                      <a:pt x="34885" y="55985"/>
                    </a:cubicBezTo>
                    <a:cubicBezTo>
                      <a:pt x="34337" y="55551"/>
                      <a:pt x="36164" y="55117"/>
                      <a:pt x="35981" y="54032"/>
                    </a:cubicBezTo>
                    <a:cubicBezTo>
                      <a:pt x="35799" y="52730"/>
                      <a:pt x="35251" y="54249"/>
                      <a:pt x="34885" y="52730"/>
                    </a:cubicBezTo>
                    <a:cubicBezTo>
                      <a:pt x="34703" y="50994"/>
                      <a:pt x="35799" y="52730"/>
                      <a:pt x="36347" y="50994"/>
                    </a:cubicBezTo>
                    <a:cubicBezTo>
                      <a:pt x="36712" y="49258"/>
                      <a:pt x="37808" y="49909"/>
                      <a:pt x="37808" y="49041"/>
                    </a:cubicBezTo>
                    <a:cubicBezTo>
                      <a:pt x="37990" y="48173"/>
                      <a:pt x="35251" y="49041"/>
                      <a:pt x="36894" y="48173"/>
                    </a:cubicBezTo>
                    <a:cubicBezTo>
                      <a:pt x="38356" y="47522"/>
                      <a:pt x="39086" y="47739"/>
                      <a:pt x="40730" y="47305"/>
                    </a:cubicBezTo>
                    <a:cubicBezTo>
                      <a:pt x="42374" y="46871"/>
                      <a:pt x="44200" y="45786"/>
                      <a:pt x="42739" y="46220"/>
                    </a:cubicBezTo>
                    <a:cubicBezTo>
                      <a:pt x="41278" y="46654"/>
                      <a:pt x="38356" y="47522"/>
                      <a:pt x="37990" y="47305"/>
                    </a:cubicBezTo>
                    <a:cubicBezTo>
                      <a:pt x="37625" y="47088"/>
                      <a:pt x="40365" y="46437"/>
                      <a:pt x="38721" y="46437"/>
                    </a:cubicBezTo>
                    <a:cubicBezTo>
                      <a:pt x="37077" y="46437"/>
                      <a:pt x="38904" y="45352"/>
                      <a:pt x="38173" y="44701"/>
                    </a:cubicBezTo>
                    <a:cubicBezTo>
                      <a:pt x="37442" y="44267"/>
                      <a:pt x="38173" y="44050"/>
                      <a:pt x="38721" y="44267"/>
                    </a:cubicBezTo>
                    <a:cubicBezTo>
                      <a:pt x="39269" y="44701"/>
                      <a:pt x="38538" y="44267"/>
                      <a:pt x="39269" y="43616"/>
                    </a:cubicBezTo>
                    <a:cubicBezTo>
                      <a:pt x="40000" y="43182"/>
                      <a:pt x="37990" y="43616"/>
                      <a:pt x="39086" y="42748"/>
                    </a:cubicBezTo>
                    <a:cubicBezTo>
                      <a:pt x="40182" y="41880"/>
                      <a:pt x="39634" y="42748"/>
                      <a:pt x="40730" y="41880"/>
                    </a:cubicBezTo>
                    <a:cubicBezTo>
                      <a:pt x="41826" y="41012"/>
                      <a:pt x="39086" y="40361"/>
                      <a:pt x="41095" y="40361"/>
                    </a:cubicBezTo>
                    <a:cubicBezTo>
                      <a:pt x="43652" y="40144"/>
                      <a:pt x="42009" y="38842"/>
                      <a:pt x="42922" y="38842"/>
                    </a:cubicBezTo>
                    <a:cubicBezTo>
                      <a:pt x="43835" y="38625"/>
                      <a:pt x="43105" y="38191"/>
                      <a:pt x="44200" y="38408"/>
                    </a:cubicBezTo>
                    <a:cubicBezTo>
                      <a:pt x="45296" y="38408"/>
                      <a:pt x="45479" y="37757"/>
                      <a:pt x="47123" y="37757"/>
                    </a:cubicBezTo>
                    <a:cubicBezTo>
                      <a:pt x="48767" y="37974"/>
                      <a:pt x="49497" y="39927"/>
                      <a:pt x="49132" y="38625"/>
                    </a:cubicBezTo>
                    <a:cubicBezTo>
                      <a:pt x="48767" y="37323"/>
                      <a:pt x="51324" y="38191"/>
                      <a:pt x="47853" y="37540"/>
                    </a:cubicBezTo>
                    <a:cubicBezTo>
                      <a:pt x="45844" y="36889"/>
                      <a:pt x="45479" y="37757"/>
                      <a:pt x="44748" y="37540"/>
                    </a:cubicBezTo>
                    <a:cubicBezTo>
                      <a:pt x="44200" y="37540"/>
                      <a:pt x="44200" y="37106"/>
                      <a:pt x="44931" y="36238"/>
                    </a:cubicBezTo>
                    <a:cubicBezTo>
                      <a:pt x="45844" y="35587"/>
                      <a:pt x="46027" y="36889"/>
                      <a:pt x="46392" y="36238"/>
                    </a:cubicBezTo>
                    <a:cubicBezTo>
                      <a:pt x="46940" y="35804"/>
                      <a:pt x="44200" y="35153"/>
                      <a:pt x="46757" y="34719"/>
                    </a:cubicBezTo>
                    <a:cubicBezTo>
                      <a:pt x="48949" y="34285"/>
                      <a:pt x="46757" y="34285"/>
                      <a:pt x="48401" y="33417"/>
                    </a:cubicBezTo>
                    <a:cubicBezTo>
                      <a:pt x="49863" y="32766"/>
                      <a:pt x="51689" y="33417"/>
                      <a:pt x="49863" y="32766"/>
                    </a:cubicBezTo>
                    <a:cubicBezTo>
                      <a:pt x="48036" y="31898"/>
                      <a:pt x="47853" y="34285"/>
                      <a:pt x="46210" y="34068"/>
                    </a:cubicBezTo>
                    <a:cubicBezTo>
                      <a:pt x="44566" y="33634"/>
                      <a:pt x="47123" y="33417"/>
                      <a:pt x="46027" y="32766"/>
                    </a:cubicBezTo>
                    <a:cubicBezTo>
                      <a:pt x="44748" y="31898"/>
                      <a:pt x="49863" y="31030"/>
                      <a:pt x="50776" y="31030"/>
                    </a:cubicBezTo>
                    <a:cubicBezTo>
                      <a:pt x="51506" y="31030"/>
                      <a:pt x="51506" y="30379"/>
                      <a:pt x="50045" y="30162"/>
                    </a:cubicBezTo>
                    <a:cubicBezTo>
                      <a:pt x="48767" y="29945"/>
                      <a:pt x="48767" y="31030"/>
                      <a:pt x="48401" y="30379"/>
                    </a:cubicBezTo>
                    <a:cubicBezTo>
                      <a:pt x="48219" y="29728"/>
                      <a:pt x="49863" y="28860"/>
                      <a:pt x="50045" y="29294"/>
                    </a:cubicBezTo>
                    <a:cubicBezTo>
                      <a:pt x="50410" y="29728"/>
                      <a:pt x="50593" y="29945"/>
                      <a:pt x="50958" y="28860"/>
                    </a:cubicBezTo>
                    <a:cubicBezTo>
                      <a:pt x="51506" y="27775"/>
                      <a:pt x="52054" y="28426"/>
                      <a:pt x="51872" y="29728"/>
                    </a:cubicBezTo>
                    <a:cubicBezTo>
                      <a:pt x="51689" y="30813"/>
                      <a:pt x="52602" y="32332"/>
                      <a:pt x="52602" y="31030"/>
                    </a:cubicBezTo>
                    <a:cubicBezTo>
                      <a:pt x="52602" y="29728"/>
                      <a:pt x="54246" y="28860"/>
                      <a:pt x="52968" y="28643"/>
                    </a:cubicBezTo>
                    <a:cubicBezTo>
                      <a:pt x="51506" y="28643"/>
                      <a:pt x="53150" y="28426"/>
                      <a:pt x="52237" y="28209"/>
                    </a:cubicBezTo>
                    <a:cubicBezTo>
                      <a:pt x="51141" y="27775"/>
                      <a:pt x="52237" y="27124"/>
                      <a:pt x="53881" y="26907"/>
                    </a:cubicBezTo>
                    <a:cubicBezTo>
                      <a:pt x="55342" y="26690"/>
                      <a:pt x="54611" y="27558"/>
                      <a:pt x="56255" y="27341"/>
                    </a:cubicBezTo>
                    <a:cubicBezTo>
                      <a:pt x="57716" y="27124"/>
                      <a:pt x="59360" y="24954"/>
                      <a:pt x="57899" y="25822"/>
                    </a:cubicBezTo>
                    <a:cubicBezTo>
                      <a:pt x="56438" y="26473"/>
                      <a:pt x="55890" y="26690"/>
                      <a:pt x="56073" y="26039"/>
                    </a:cubicBezTo>
                    <a:cubicBezTo>
                      <a:pt x="56255" y="25388"/>
                      <a:pt x="52785" y="27558"/>
                      <a:pt x="53881" y="25605"/>
                    </a:cubicBezTo>
                    <a:cubicBezTo>
                      <a:pt x="54977" y="23435"/>
                      <a:pt x="55707" y="24520"/>
                      <a:pt x="56803" y="23869"/>
                    </a:cubicBezTo>
                    <a:cubicBezTo>
                      <a:pt x="57716" y="23435"/>
                      <a:pt x="56803" y="23001"/>
                      <a:pt x="58630" y="22350"/>
                    </a:cubicBezTo>
                    <a:cubicBezTo>
                      <a:pt x="60456" y="21916"/>
                      <a:pt x="57534" y="22350"/>
                      <a:pt x="58447" y="21048"/>
                    </a:cubicBezTo>
                    <a:cubicBezTo>
                      <a:pt x="59360" y="19529"/>
                      <a:pt x="61552" y="20180"/>
                      <a:pt x="60821" y="18878"/>
                    </a:cubicBezTo>
                    <a:cubicBezTo>
                      <a:pt x="60091" y="17576"/>
                      <a:pt x="61552" y="18010"/>
                      <a:pt x="61187" y="16708"/>
                    </a:cubicBezTo>
                    <a:cubicBezTo>
                      <a:pt x="60821" y="15623"/>
                      <a:pt x="62100" y="16708"/>
                      <a:pt x="62648" y="17359"/>
                    </a:cubicBezTo>
                    <a:cubicBezTo>
                      <a:pt x="63561" y="18878"/>
                      <a:pt x="64109" y="18227"/>
                      <a:pt x="63561" y="17359"/>
                    </a:cubicBezTo>
                    <a:cubicBezTo>
                      <a:pt x="62831" y="16708"/>
                      <a:pt x="61735" y="16491"/>
                      <a:pt x="63378" y="16057"/>
                    </a:cubicBezTo>
                    <a:cubicBezTo>
                      <a:pt x="64840" y="15623"/>
                      <a:pt x="63744" y="17142"/>
                      <a:pt x="65753" y="17793"/>
                    </a:cubicBezTo>
                    <a:cubicBezTo>
                      <a:pt x="67762" y="18444"/>
                      <a:pt x="64657" y="18227"/>
                      <a:pt x="67397" y="19312"/>
                    </a:cubicBezTo>
                    <a:cubicBezTo>
                      <a:pt x="67214" y="16274"/>
                      <a:pt x="64657" y="17359"/>
                      <a:pt x="65022" y="16274"/>
                    </a:cubicBezTo>
                    <a:cubicBezTo>
                      <a:pt x="65388" y="14972"/>
                      <a:pt x="63196" y="15840"/>
                      <a:pt x="66118" y="13887"/>
                    </a:cubicBezTo>
                    <a:cubicBezTo>
                      <a:pt x="66666" y="13453"/>
                      <a:pt x="69041" y="12368"/>
                      <a:pt x="67945" y="14538"/>
                    </a:cubicBezTo>
                    <a:cubicBezTo>
                      <a:pt x="67579" y="15623"/>
                      <a:pt x="67945" y="15840"/>
                      <a:pt x="68675" y="15189"/>
                    </a:cubicBezTo>
                    <a:cubicBezTo>
                      <a:pt x="69223" y="14538"/>
                      <a:pt x="68127" y="14972"/>
                      <a:pt x="69041" y="13670"/>
                    </a:cubicBezTo>
                    <a:cubicBezTo>
                      <a:pt x="69771" y="12151"/>
                      <a:pt x="69771" y="11717"/>
                      <a:pt x="70319" y="12368"/>
                    </a:cubicBezTo>
                    <a:cubicBezTo>
                      <a:pt x="70684" y="13019"/>
                      <a:pt x="71050" y="10849"/>
                      <a:pt x="71232" y="12368"/>
                    </a:cubicBezTo>
                    <a:cubicBezTo>
                      <a:pt x="71232" y="13887"/>
                      <a:pt x="71232" y="15840"/>
                      <a:pt x="69589" y="18227"/>
                    </a:cubicBezTo>
                    <a:cubicBezTo>
                      <a:pt x="72511" y="15840"/>
                      <a:pt x="71598" y="13887"/>
                      <a:pt x="72328" y="13670"/>
                    </a:cubicBezTo>
                    <a:cubicBezTo>
                      <a:pt x="72876" y="13453"/>
                      <a:pt x="74703" y="11283"/>
                      <a:pt x="74520" y="12151"/>
                    </a:cubicBezTo>
                    <a:cubicBezTo>
                      <a:pt x="74155" y="13236"/>
                      <a:pt x="75616" y="12585"/>
                      <a:pt x="75068" y="11934"/>
                    </a:cubicBezTo>
                    <a:cubicBezTo>
                      <a:pt x="74703" y="11500"/>
                      <a:pt x="75433" y="10632"/>
                      <a:pt x="76894" y="12151"/>
                    </a:cubicBezTo>
                    <a:cubicBezTo>
                      <a:pt x="78538" y="13887"/>
                      <a:pt x="79634" y="14538"/>
                      <a:pt x="78904" y="13453"/>
                    </a:cubicBezTo>
                    <a:cubicBezTo>
                      <a:pt x="77990" y="12368"/>
                      <a:pt x="77808" y="12368"/>
                      <a:pt x="78356" y="11717"/>
                    </a:cubicBezTo>
                    <a:cubicBezTo>
                      <a:pt x="78904" y="11283"/>
                      <a:pt x="77808" y="11500"/>
                      <a:pt x="77625" y="11066"/>
                    </a:cubicBezTo>
                    <a:cubicBezTo>
                      <a:pt x="77442" y="10415"/>
                      <a:pt x="76164" y="10849"/>
                      <a:pt x="76164" y="10198"/>
                    </a:cubicBezTo>
                    <a:cubicBezTo>
                      <a:pt x="76164" y="9764"/>
                      <a:pt x="74155" y="9764"/>
                      <a:pt x="75799" y="8896"/>
                    </a:cubicBezTo>
                    <a:cubicBezTo>
                      <a:pt x="77442" y="7811"/>
                      <a:pt x="77990" y="11500"/>
                      <a:pt x="77990" y="9547"/>
                    </a:cubicBezTo>
                    <a:cubicBezTo>
                      <a:pt x="77990" y="7377"/>
                      <a:pt x="78904" y="9113"/>
                      <a:pt x="79452" y="8896"/>
                    </a:cubicBezTo>
                    <a:cubicBezTo>
                      <a:pt x="80000" y="8462"/>
                      <a:pt x="79634" y="9113"/>
                      <a:pt x="80547" y="9113"/>
                    </a:cubicBezTo>
                    <a:cubicBezTo>
                      <a:pt x="81278" y="9113"/>
                      <a:pt x="83652" y="9330"/>
                      <a:pt x="83105" y="10415"/>
                    </a:cubicBezTo>
                    <a:cubicBezTo>
                      <a:pt x="82557" y="11717"/>
                      <a:pt x="84566" y="11717"/>
                      <a:pt x="85114" y="11717"/>
                    </a:cubicBezTo>
                    <a:cubicBezTo>
                      <a:pt x="85844" y="11500"/>
                      <a:pt x="83105" y="10849"/>
                      <a:pt x="84200" y="10415"/>
                    </a:cubicBezTo>
                    <a:cubicBezTo>
                      <a:pt x="85296" y="9981"/>
                      <a:pt x="83105" y="9764"/>
                      <a:pt x="84931" y="8896"/>
                    </a:cubicBezTo>
                    <a:cubicBezTo>
                      <a:pt x="86575" y="8028"/>
                      <a:pt x="84383" y="8462"/>
                      <a:pt x="87305" y="6726"/>
                    </a:cubicBezTo>
                    <a:cubicBezTo>
                      <a:pt x="90410" y="4990"/>
                      <a:pt x="88036" y="4339"/>
                      <a:pt x="89863" y="4990"/>
                    </a:cubicBezTo>
                    <a:cubicBezTo>
                      <a:pt x="91689" y="5858"/>
                      <a:pt x="91506" y="4990"/>
                      <a:pt x="89863" y="4339"/>
                    </a:cubicBezTo>
                    <a:cubicBezTo>
                      <a:pt x="88219" y="3688"/>
                      <a:pt x="88584" y="2603"/>
                      <a:pt x="89680" y="3471"/>
                    </a:cubicBezTo>
                    <a:cubicBezTo>
                      <a:pt x="90776" y="4339"/>
                      <a:pt x="90593" y="3254"/>
                      <a:pt x="90228" y="2603"/>
                    </a:cubicBezTo>
                    <a:cubicBezTo>
                      <a:pt x="89680" y="2169"/>
                      <a:pt x="90410" y="1518"/>
                      <a:pt x="90958" y="2169"/>
                    </a:cubicBezTo>
                    <a:cubicBezTo>
                      <a:pt x="91506" y="2820"/>
                      <a:pt x="91689" y="1952"/>
                      <a:pt x="92602" y="2386"/>
                    </a:cubicBezTo>
                    <a:cubicBezTo>
                      <a:pt x="93333" y="3037"/>
                      <a:pt x="93333" y="4990"/>
                      <a:pt x="93515" y="2820"/>
                    </a:cubicBezTo>
                    <a:cubicBezTo>
                      <a:pt x="93881" y="867"/>
                      <a:pt x="93698" y="3037"/>
                      <a:pt x="95342" y="3037"/>
                    </a:cubicBezTo>
                    <a:cubicBezTo>
                      <a:pt x="96986" y="2820"/>
                      <a:pt x="96073" y="3254"/>
                      <a:pt x="94063" y="5207"/>
                    </a:cubicBezTo>
                    <a:cubicBezTo>
                      <a:pt x="92054" y="7377"/>
                      <a:pt x="94246" y="6509"/>
                      <a:pt x="92785" y="7811"/>
                    </a:cubicBezTo>
                    <a:cubicBezTo>
                      <a:pt x="92237" y="8462"/>
                      <a:pt x="93333" y="8245"/>
                      <a:pt x="92237" y="9547"/>
                    </a:cubicBezTo>
                    <a:cubicBezTo>
                      <a:pt x="91324" y="10632"/>
                      <a:pt x="91689" y="11066"/>
                      <a:pt x="92237" y="10632"/>
                    </a:cubicBezTo>
                    <a:cubicBezTo>
                      <a:pt x="92602" y="9981"/>
                      <a:pt x="92785" y="11283"/>
                      <a:pt x="93881" y="9764"/>
                    </a:cubicBezTo>
                    <a:cubicBezTo>
                      <a:pt x="94977" y="8245"/>
                      <a:pt x="93333" y="8679"/>
                      <a:pt x="94977" y="6943"/>
                    </a:cubicBezTo>
                    <a:cubicBezTo>
                      <a:pt x="96438" y="5424"/>
                      <a:pt x="98812" y="1952"/>
                      <a:pt x="99543" y="2386"/>
                    </a:cubicBezTo>
                    <a:cubicBezTo>
                      <a:pt x="100273" y="2820"/>
                      <a:pt x="99178" y="4773"/>
                      <a:pt x="99360" y="5207"/>
                    </a:cubicBezTo>
                    <a:cubicBezTo>
                      <a:pt x="99726" y="5858"/>
                      <a:pt x="97899" y="8896"/>
                      <a:pt x="99543" y="7811"/>
                    </a:cubicBezTo>
                    <a:cubicBezTo>
                      <a:pt x="101004" y="6509"/>
                      <a:pt x="101369" y="7377"/>
                      <a:pt x="101004" y="6292"/>
                    </a:cubicBezTo>
                    <a:cubicBezTo>
                      <a:pt x="100639" y="5424"/>
                      <a:pt x="101735" y="5641"/>
                      <a:pt x="101552" y="4990"/>
                    </a:cubicBezTo>
                    <a:cubicBezTo>
                      <a:pt x="101552" y="4339"/>
                      <a:pt x="102831" y="4339"/>
                      <a:pt x="102465" y="3688"/>
                    </a:cubicBezTo>
                    <a:cubicBezTo>
                      <a:pt x="102465" y="3905"/>
                      <a:pt x="104109" y="3037"/>
                      <a:pt x="102648" y="3037"/>
                    </a:cubicBezTo>
                    <a:cubicBezTo>
                      <a:pt x="101187" y="3037"/>
                      <a:pt x="101917" y="1084"/>
                      <a:pt x="103013" y="1735"/>
                    </a:cubicBezTo>
                    <a:cubicBezTo>
                      <a:pt x="103926" y="2386"/>
                      <a:pt x="103196" y="0"/>
                      <a:pt x="104474" y="1084"/>
                    </a:cubicBezTo>
                    <a:cubicBezTo>
                      <a:pt x="105570" y="2169"/>
                      <a:pt x="106666" y="433"/>
                      <a:pt x="106666" y="1518"/>
                    </a:cubicBezTo>
                    <a:cubicBezTo>
                      <a:pt x="106666" y="2820"/>
                      <a:pt x="107945" y="1084"/>
                      <a:pt x="108127" y="2169"/>
                    </a:cubicBezTo>
                    <a:cubicBezTo>
                      <a:pt x="108310" y="3254"/>
                      <a:pt x="106118" y="3471"/>
                      <a:pt x="105936" y="4122"/>
                    </a:cubicBezTo>
                    <a:cubicBezTo>
                      <a:pt x="105936" y="4556"/>
                      <a:pt x="105753" y="4773"/>
                      <a:pt x="106666" y="4556"/>
                    </a:cubicBezTo>
                    <a:cubicBezTo>
                      <a:pt x="107579" y="4339"/>
                      <a:pt x="107031" y="5424"/>
                      <a:pt x="105753" y="6075"/>
                    </a:cubicBezTo>
                    <a:cubicBezTo>
                      <a:pt x="104657" y="6943"/>
                      <a:pt x="105205" y="7160"/>
                      <a:pt x="106301" y="6943"/>
                    </a:cubicBezTo>
                    <a:cubicBezTo>
                      <a:pt x="107397" y="6509"/>
                      <a:pt x="108127" y="8245"/>
                      <a:pt x="107762" y="6509"/>
                    </a:cubicBezTo>
                    <a:cubicBezTo>
                      <a:pt x="107397" y="4990"/>
                      <a:pt x="108310" y="2386"/>
                      <a:pt x="110684" y="3254"/>
                    </a:cubicBezTo>
                    <a:cubicBezTo>
                      <a:pt x="112876" y="3905"/>
                      <a:pt x="110684" y="5424"/>
                      <a:pt x="112511" y="4556"/>
                    </a:cubicBezTo>
                    <a:cubicBezTo>
                      <a:pt x="114337" y="3905"/>
                      <a:pt x="113059" y="5424"/>
                      <a:pt x="114337" y="4773"/>
                    </a:cubicBezTo>
                    <a:cubicBezTo>
                      <a:pt x="115799" y="4122"/>
                      <a:pt x="115433" y="6075"/>
                      <a:pt x="116712" y="6075"/>
                    </a:cubicBezTo>
                    <a:cubicBezTo>
                      <a:pt x="117990" y="6292"/>
                      <a:pt x="117077" y="7594"/>
                      <a:pt x="118538" y="7377"/>
                    </a:cubicBezTo>
                    <a:cubicBezTo>
                      <a:pt x="120000" y="7160"/>
                      <a:pt x="119817" y="9547"/>
                      <a:pt x="118173" y="9113"/>
                    </a:cubicBezTo>
                    <a:close/>
                    <a:moveTo>
                      <a:pt x="87305" y="4122"/>
                    </a:moveTo>
                    <a:cubicBezTo>
                      <a:pt x="85662" y="3688"/>
                      <a:pt x="86757" y="6509"/>
                      <a:pt x="87488" y="6292"/>
                    </a:cubicBezTo>
                    <a:cubicBezTo>
                      <a:pt x="88036" y="6075"/>
                      <a:pt x="89132" y="4773"/>
                      <a:pt x="87305" y="4122"/>
                    </a:cubicBezTo>
                    <a:close/>
                    <a:moveTo>
                      <a:pt x="86027" y="5424"/>
                    </a:moveTo>
                    <a:cubicBezTo>
                      <a:pt x="84931" y="4773"/>
                      <a:pt x="86027" y="5641"/>
                      <a:pt x="84566" y="6075"/>
                    </a:cubicBezTo>
                    <a:cubicBezTo>
                      <a:pt x="82922" y="6509"/>
                      <a:pt x="82557" y="7377"/>
                      <a:pt x="83835" y="8028"/>
                    </a:cubicBezTo>
                    <a:cubicBezTo>
                      <a:pt x="84383" y="8462"/>
                      <a:pt x="84931" y="8679"/>
                      <a:pt x="85296" y="8028"/>
                    </a:cubicBezTo>
                    <a:cubicBezTo>
                      <a:pt x="85662" y="7160"/>
                      <a:pt x="87123" y="6075"/>
                      <a:pt x="86027" y="5424"/>
                    </a:cubicBezTo>
                    <a:close/>
                    <a:moveTo>
                      <a:pt x="80913" y="8028"/>
                    </a:moveTo>
                    <a:cubicBezTo>
                      <a:pt x="79634" y="8679"/>
                      <a:pt x="84200" y="9330"/>
                      <a:pt x="83287" y="8245"/>
                    </a:cubicBezTo>
                    <a:cubicBezTo>
                      <a:pt x="82739" y="7594"/>
                      <a:pt x="82191" y="7377"/>
                      <a:pt x="80913" y="8028"/>
                    </a:cubicBezTo>
                    <a:close/>
                    <a:moveTo>
                      <a:pt x="84383" y="3254"/>
                    </a:moveTo>
                    <a:cubicBezTo>
                      <a:pt x="83105" y="3688"/>
                      <a:pt x="84566" y="4122"/>
                      <a:pt x="83652" y="4339"/>
                    </a:cubicBezTo>
                    <a:cubicBezTo>
                      <a:pt x="82739" y="4556"/>
                      <a:pt x="82739" y="3471"/>
                      <a:pt x="82374" y="4773"/>
                    </a:cubicBezTo>
                    <a:cubicBezTo>
                      <a:pt x="81826" y="5858"/>
                      <a:pt x="82374" y="4122"/>
                      <a:pt x="81095" y="4556"/>
                    </a:cubicBezTo>
                    <a:cubicBezTo>
                      <a:pt x="80000" y="5207"/>
                      <a:pt x="78356" y="5424"/>
                      <a:pt x="79452" y="5858"/>
                    </a:cubicBezTo>
                    <a:cubicBezTo>
                      <a:pt x="80730" y="6292"/>
                      <a:pt x="78721" y="6726"/>
                      <a:pt x="80547" y="6509"/>
                    </a:cubicBezTo>
                    <a:cubicBezTo>
                      <a:pt x="81095" y="6509"/>
                      <a:pt x="81461" y="5641"/>
                      <a:pt x="82191" y="6075"/>
                    </a:cubicBezTo>
                    <a:cubicBezTo>
                      <a:pt x="82922" y="6509"/>
                      <a:pt x="83105" y="6075"/>
                      <a:pt x="84748" y="4556"/>
                    </a:cubicBezTo>
                    <a:cubicBezTo>
                      <a:pt x="86392" y="3254"/>
                      <a:pt x="85479" y="3037"/>
                      <a:pt x="84383" y="3254"/>
                    </a:cubicBezTo>
                    <a:close/>
                    <a:moveTo>
                      <a:pt x="72146" y="9330"/>
                    </a:moveTo>
                    <a:cubicBezTo>
                      <a:pt x="71415" y="9981"/>
                      <a:pt x="71415" y="10632"/>
                      <a:pt x="72511" y="10849"/>
                    </a:cubicBezTo>
                    <a:cubicBezTo>
                      <a:pt x="73424" y="11066"/>
                      <a:pt x="73424" y="10632"/>
                      <a:pt x="73424" y="9764"/>
                    </a:cubicBezTo>
                    <a:cubicBezTo>
                      <a:pt x="73607" y="8896"/>
                      <a:pt x="73242" y="8462"/>
                      <a:pt x="72146" y="9330"/>
                    </a:cubicBezTo>
                    <a:close/>
                    <a:moveTo>
                      <a:pt x="69589" y="9330"/>
                    </a:moveTo>
                    <a:cubicBezTo>
                      <a:pt x="68675" y="9113"/>
                      <a:pt x="68127" y="8028"/>
                      <a:pt x="67945" y="8896"/>
                    </a:cubicBezTo>
                    <a:cubicBezTo>
                      <a:pt x="67945" y="9547"/>
                      <a:pt x="68858" y="10849"/>
                      <a:pt x="70319" y="10198"/>
                    </a:cubicBezTo>
                    <a:cubicBezTo>
                      <a:pt x="70867" y="9981"/>
                      <a:pt x="70319" y="9547"/>
                      <a:pt x="69589" y="9330"/>
                    </a:cubicBezTo>
                    <a:close/>
                    <a:moveTo>
                      <a:pt x="88584" y="1952"/>
                    </a:moveTo>
                    <a:cubicBezTo>
                      <a:pt x="88036" y="1518"/>
                      <a:pt x="87123" y="1518"/>
                      <a:pt x="87671" y="2169"/>
                    </a:cubicBezTo>
                    <a:cubicBezTo>
                      <a:pt x="88036" y="2820"/>
                      <a:pt x="89315" y="2386"/>
                      <a:pt x="88584" y="1952"/>
                    </a:cubicBezTo>
                    <a:close/>
                    <a:moveTo>
                      <a:pt x="72511" y="13236"/>
                    </a:moveTo>
                    <a:cubicBezTo>
                      <a:pt x="72876" y="13019"/>
                      <a:pt x="73424" y="12368"/>
                      <a:pt x="73059" y="11934"/>
                    </a:cubicBezTo>
                    <a:cubicBezTo>
                      <a:pt x="72694" y="11717"/>
                      <a:pt x="71963" y="13453"/>
                      <a:pt x="72511" y="13236"/>
                    </a:cubicBezTo>
                    <a:close/>
                    <a:moveTo>
                      <a:pt x="73424" y="11066"/>
                    </a:moveTo>
                    <a:cubicBezTo>
                      <a:pt x="73242" y="11717"/>
                      <a:pt x="73607" y="11934"/>
                      <a:pt x="74337" y="11717"/>
                    </a:cubicBezTo>
                    <a:cubicBezTo>
                      <a:pt x="74885" y="11500"/>
                      <a:pt x="73789" y="10415"/>
                      <a:pt x="73424" y="11066"/>
                    </a:cubicBezTo>
                    <a:close/>
                    <a:moveTo>
                      <a:pt x="67945" y="12585"/>
                    </a:moveTo>
                    <a:cubicBezTo>
                      <a:pt x="67579" y="13236"/>
                      <a:pt x="69406" y="12151"/>
                      <a:pt x="69406" y="11717"/>
                    </a:cubicBezTo>
                    <a:cubicBezTo>
                      <a:pt x="69406" y="11066"/>
                      <a:pt x="68310" y="11717"/>
                      <a:pt x="67945" y="12585"/>
                    </a:cubicBezTo>
                    <a:close/>
                    <a:moveTo>
                      <a:pt x="67945" y="10849"/>
                    </a:moveTo>
                    <a:cubicBezTo>
                      <a:pt x="67397" y="10632"/>
                      <a:pt x="67031" y="11283"/>
                      <a:pt x="66484" y="10632"/>
                    </a:cubicBezTo>
                    <a:cubicBezTo>
                      <a:pt x="65936" y="9981"/>
                      <a:pt x="66118" y="10849"/>
                      <a:pt x="65388" y="10849"/>
                    </a:cubicBezTo>
                    <a:cubicBezTo>
                      <a:pt x="64840" y="10849"/>
                      <a:pt x="65205" y="11066"/>
                      <a:pt x="64474" y="11717"/>
                    </a:cubicBezTo>
                    <a:cubicBezTo>
                      <a:pt x="63744" y="12368"/>
                      <a:pt x="65205" y="12151"/>
                      <a:pt x="65753" y="12802"/>
                    </a:cubicBezTo>
                    <a:cubicBezTo>
                      <a:pt x="66484" y="13453"/>
                      <a:pt x="67031" y="13019"/>
                      <a:pt x="67762" y="12151"/>
                    </a:cubicBezTo>
                    <a:cubicBezTo>
                      <a:pt x="68493" y="11283"/>
                      <a:pt x="68675" y="11283"/>
                      <a:pt x="67945" y="10849"/>
                    </a:cubicBezTo>
                    <a:close/>
                    <a:moveTo>
                      <a:pt x="65936" y="9981"/>
                    </a:moveTo>
                    <a:cubicBezTo>
                      <a:pt x="66301" y="9981"/>
                      <a:pt x="66849" y="9113"/>
                      <a:pt x="66484" y="8896"/>
                    </a:cubicBezTo>
                    <a:cubicBezTo>
                      <a:pt x="66118" y="8679"/>
                      <a:pt x="65022" y="9981"/>
                      <a:pt x="65936" y="9981"/>
                    </a:cubicBezTo>
                    <a:close/>
                    <a:moveTo>
                      <a:pt x="64292" y="10198"/>
                    </a:moveTo>
                    <a:cubicBezTo>
                      <a:pt x="64109" y="9981"/>
                      <a:pt x="63926" y="10198"/>
                      <a:pt x="63744" y="10849"/>
                    </a:cubicBezTo>
                    <a:cubicBezTo>
                      <a:pt x="63744" y="11717"/>
                      <a:pt x="65388" y="10632"/>
                      <a:pt x="65205" y="10198"/>
                    </a:cubicBezTo>
                    <a:cubicBezTo>
                      <a:pt x="65022" y="9981"/>
                      <a:pt x="64474" y="10415"/>
                      <a:pt x="64292" y="10198"/>
                    </a:cubicBezTo>
                    <a:close/>
                    <a:moveTo>
                      <a:pt x="65022" y="12802"/>
                    </a:moveTo>
                    <a:cubicBezTo>
                      <a:pt x="63561" y="11934"/>
                      <a:pt x="64292" y="13236"/>
                      <a:pt x="63744" y="13019"/>
                    </a:cubicBezTo>
                    <a:cubicBezTo>
                      <a:pt x="63013" y="13019"/>
                      <a:pt x="63196" y="13670"/>
                      <a:pt x="62831" y="13453"/>
                    </a:cubicBezTo>
                    <a:cubicBezTo>
                      <a:pt x="62465" y="13236"/>
                      <a:pt x="62100" y="13236"/>
                      <a:pt x="61917" y="14321"/>
                    </a:cubicBezTo>
                    <a:cubicBezTo>
                      <a:pt x="61917" y="15406"/>
                      <a:pt x="61004" y="14538"/>
                      <a:pt x="60821" y="14972"/>
                    </a:cubicBezTo>
                    <a:cubicBezTo>
                      <a:pt x="60639" y="15623"/>
                      <a:pt x="61004" y="15623"/>
                      <a:pt x="62831" y="15623"/>
                    </a:cubicBezTo>
                    <a:cubicBezTo>
                      <a:pt x="63196" y="15623"/>
                      <a:pt x="64292" y="15840"/>
                      <a:pt x="64292" y="15189"/>
                    </a:cubicBezTo>
                    <a:cubicBezTo>
                      <a:pt x="64292" y="14538"/>
                      <a:pt x="66484" y="13670"/>
                      <a:pt x="65022" y="12802"/>
                    </a:cubicBezTo>
                    <a:close/>
                    <a:moveTo>
                      <a:pt x="60091" y="15406"/>
                    </a:moveTo>
                    <a:cubicBezTo>
                      <a:pt x="59543" y="15840"/>
                      <a:pt x="59360" y="14538"/>
                      <a:pt x="59178" y="15189"/>
                    </a:cubicBezTo>
                    <a:cubicBezTo>
                      <a:pt x="59178" y="15840"/>
                      <a:pt x="58447" y="14972"/>
                      <a:pt x="58447" y="15623"/>
                    </a:cubicBezTo>
                    <a:cubicBezTo>
                      <a:pt x="58447" y="16491"/>
                      <a:pt x="58082" y="15406"/>
                      <a:pt x="57351" y="15840"/>
                    </a:cubicBezTo>
                    <a:cubicBezTo>
                      <a:pt x="56803" y="16491"/>
                      <a:pt x="58082" y="16708"/>
                      <a:pt x="57899" y="16925"/>
                    </a:cubicBezTo>
                    <a:cubicBezTo>
                      <a:pt x="57716" y="17142"/>
                      <a:pt x="55525" y="17142"/>
                      <a:pt x="56255" y="17576"/>
                    </a:cubicBezTo>
                    <a:cubicBezTo>
                      <a:pt x="56803" y="18010"/>
                      <a:pt x="55525" y="17576"/>
                      <a:pt x="56073" y="18227"/>
                    </a:cubicBezTo>
                    <a:cubicBezTo>
                      <a:pt x="56803" y="18661"/>
                      <a:pt x="55525" y="18444"/>
                      <a:pt x="56073" y="19095"/>
                    </a:cubicBezTo>
                    <a:cubicBezTo>
                      <a:pt x="56438" y="19529"/>
                      <a:pt x="54794" y="20397"/>
                      <a:pt x="56073" y="20180"/>
                    </a:cubicBezTo>
                    <a:cubicBezTo>
                      <a:pt x="57351" y="19963"/>
                      <a:pt x="56255" y="21048"/>
                      <a:pt x="56986" y="20831"/>
                    </a:cubicBezTo>
                    <a:cubicBezTo>
                      <a:pt x="57716" y="20614"/>
                      <a:pt x="57716" y="19312"/>
                      <a:pt x="58447" y="19095"/>
                    </a:cubicBezTo>
                    <a:cubicBezTo>
                      <a:pt x="58995" y="18878"/>
                      <a:pt x="58082" y="19963"/>
                      <a:pt x="59726" y="19529"/>
                    </a:cubicBezTo>
                    <a:cubicBezTo>
                      <a:pt x="60273" y="19312"/>
                      <a:pt x="60639" y="19529"/>
                      <a:pt x="60273" y="18661"/>
                    </a:cubicBezTo>
                    <a:cubicBezTo>
                      <a:pt x="59908" y="17576"/>
                      <a:pt x="60821" y="17576"/>
                      <a:pt x="60821" y="17142"/>
                    </a:cubicBezTo>
                    <a:cubicBezTo>
                      <a:pt x="60639" y="16491"/>
                      <a:pt x="61004" y="15623"/>
                      <a:pt x="60821" y="15840"/>
                    </a:cubicBezTo>
                    <a:cubicBezTo>
                      <a:pt x="60456" y="16057"/>
                      <a:pt x="60456" y="14755"/>
                      <a:pt x="60091" y="15406"/>
                    </a:cubicBezTo>
                    <a:close/>
                    <a:moveTo>
                      <a:pt x="56986" y="22350"/>
                    </a:moveTo>
                    <a:cubicBezTo>
                      <a:pt x="57351" y="22567"/>
                      <a:pt x="58264" y="21916"/>
                      <a:pt x="57716" y="21699"/>
                    </a:cubicBezTo>
                    <a:cubicBezTo>
                      <a:pt x="57351" y="21265"/>
                      <a:pt x="56438" y="21699"/>
                      <a:pt x="56986" y="22350"/>
                    </a:cubicBezTo>
                    <a:close/>
                    <a:moveTo>
                      <a:pt x="55342" y="23001"/>
                    </a:moveTo>
                    <a:cubicBezTo>
                      <a:pt x="54977" y="23652"/>
                      <a:pt x="55707" y="23652"/>
                      <a:pt x="56438" y="23435"/>
                    </a:cubicBezTo>
                    <a:cubicBezTo>
                      <a:pt x="57168" y="23218"/>
                      <a:pt x="55890" y="22133"/>
                      <a:pt x="55342" y="23001"/>
                    </a:cubicBezTo>
                    <a:close/>
                    <a:moveTo>
                      <a:pt x="47305" y="30596"/>
                    </a:moveTo>
                    <a:cubicBezTo>
                      <a:pt x="46757" y="30379"/>
                      <a:pt x="46392" y="31464"/>
                      <a:pt x="47123" y="31247"/>
                    </a:cubicBezTo>
                    <a:cubicBezTo>
                      <a:pt x="48036" y="31030"/>
                      <a:pt x="47853" y="30813"/>
                      <a:pt x="47305" y="30596"/>
                    </a:cubicBezTo>
                    <a:close/>
                    <a:moveTo>
                      <a:pt x="46757" y="26473"/>
                    </a:moveTo>
                    <a:cubicBezTo>
                      <a:pt x="46392" y="26473"/>
                      <a:pt x="45662" y="26473"/>
                      <a:pt x="44748" y="26690"/>
                    </a:cubicBezTo>
                    <a:cubicBezTo>
                      <a:pt x="44018" y="27124"/>
                      <a:pt x="45114" y="27341"/>
                      <a:pt x="44200" y="27558"/>
                    </a:cubicBezTo>
                    <a:cubicBezTo>
                      <a:pt x="43287" y="27558"/>
                      <a:pt x="44200" y="27992"/>
                      <a:pt x="43652" y="28426"/>
                    </a:cubicBezTo>
                    <a:cubicBezTo>
                      <a:pt x="43105" y="28860"/>
                      <a:pt x="43470" y="29077"/>
                      <a:pt x="44748" y="28643"/>
                    </a:cubicBezTo>
                    <a:cubicBezTo>
                      <a:pt x="45296" y="28426"/>
                      <a:pt x="46027" y="28209"/>
                      <a:pt x="46940" y="27124"/>
                    </a:cubicBezTo>
                    <a:cubicBezTo>
                      <a:pt x="48036" y="26039"/>
                      <a:pt x="47123" y="26473"/>
                      <a:pt x="46757" y="26473"/>
                    </a:cubicBezTo>
                    <a:close/>
                    <a:moveTo>
                      <a:pt x="48401" y="23001"/>
                    </a:moveTo>
                    <a:cubicBezTo>
                      <a:pt x="48949" y="22784"/>
                      <a:pt x="47853" y="20614"/>
                      <a:pt x="47305" y="21048"/>
                    </a:cubicBezTo>
                    <a:cubicBezTo>
                      <a:pt x="46575" y="21482"/>
                      <a:pt x="48036" y="22784"/>
                      <a:pt x="47123" y="22567"/>
                    </a:cubicBezTo>
                    <a:cubicBezTo>
                      <a:pt x="46210" y="22133"/>
                      <a:pt x="46575" y="23218"/>
                      <a:pt x="46027" y="23218"/>
                    </a:cubicBezTo>
                    <a:cubicBezTo>
                      <a:pt x="45479" y="23218"/>
                      <a:pt x="45479" y="22350"/>
                      <a:pt x="45296" y="22784"/>
                    </a:cubicBezTo>
                    <a:cubicBezTo>
                      <a:pt x="45114" y="23218"/>
                      <a:pt x="44566" y="22784"/>
                      <a:pt x="44566" y="23218"/>
                    </a:cubicBezTo>
                    <a:cubicBezTo>
                      <a:pt x="44383" y="23869"/>
                      <a:pt x="43652" y="24086"/>
                      <a:pt x="44383" y="24520"/>
                    </a:cubicBezTo>
                    <a:cubicBezTo>
                      <a:pt x="45296" y="25171"/>
                      <a:pt x="44931" y="24303"/>
                      <a:pt x="46757" y="23869"/>
                    </a:cubicBezTo>
                    <a:cubicBezTo>
                      <a:pt x="48767" y="23435"/>
                      <a:pt x="45296" y="24954"/>
                      <a:pt x="46210" y="24954"/>
                    </a:cubicBezTo>
                    <a:cubicBezTo>
                      <a:pt x="46940" y="24954"/>
                      <a:pt x="47671" y="24737"/>
                      <a:pt x="48401" y="24520"/>
                    </a:cubicBezTo>
                    <a:cubicBezTo>
                      <a:pt x="49132" y="24086"/>
                      <a:pt x="48036" y="23218"/>
                      <a:pt x="48401" y="23001"/>
                    </a:cubicBezTo>
                    <a:close/>
                    <a:moveTo>
                      <a:pt x="51324" y="18444"/>
                    </a:moveTo>
                    <a:cubicBezTo>
                      <a:pt x="50410" y="19095"/>
                      <a:pt x="49680" y="19529"/>
                      <a:pt x="48949" y="21048"/>
                    </a:cubicBezTo>
                    <a:cubicBezTo>
                      <a:pt x="48767" y="21482"/>
                      <a:pt x="48767" y="21916"/>
                      <a:pt x="49132" y="22133"/>
                    </a:cubicBezTo>
                    <a:cubicBezTo>
                      <a:pt x="49497" y="22567"/>
                      <a:pt x="49315" y="21048"/>
                      <a:pt x="50045" y="21048"/>
                    </a:cubicBezTo>
                    <a:cubicBezTo>
                      <a:pt x="50958" y="21048"/>
                      <a:pt x="50958" y="20614"/>
                      <a:pt x="51689" y="19529"/>
                    </a:cubicBezTo>
                    <a:cubicBezTo>
                      <a:pt x="52237" y="18444"/>
                      <a:pt x="52420" y="17793"/>
                      <a:pt x="51324" y="18444"/>
                    </a:cubicBezTo>
                    <a:close/>
                    <a:moveTo>
                      <a:pt x="52785" y="21265"/>
                    </a:moveTo>
                    <a:cubicBezTo>
                      <a:pt x="52420" y="21482"/>
                      <a:pt x="53698" y="22133"/>
                      <a:pt x="54246" y="21916"/>
                    </a:cubicBezTo>
                    <a:cubicBezTo>
                      <a:pt x="54611" y="21482"/>
                      <a:pt x="53150" y="20831"/>
                      <a:pt x="52785" y="21265"/>
                    </a:cubicBezTo>
                    <a:close/>
                    <a:moveTo>
                      <a:pt x="52968" y="22133"/>
                    </a:moveTo>
                    <a:cubicBezTo>
                      <a:pt x="52785" y="21916"/>
                      <a:pt x="52785" y="21699"/>
                      <a:pt x="52237" y="22350"/>
                    </a:cubicBezTo>
                    <a:cubicBezTo>
                      <a:pt x="51689" y="22784"/>
                      <a:pt x="52602" y="23218"/>
                      <a:pt x="51324" y="24303"/>
                    </a:cubicBezTo>
                    <a:cubicBezTo>
                      <a:pt x="50045" y="25388"/>
                      <a:pt x="52054" y="23218"/>
                      <a:pt x="50958" y="23435"/>
                    </a:cubicBezTo>
                    <a:cubicBezTo>
                      <a:pt x="49863" y="23652"/>
                      <a:pt x="51872" y="21916"/>
                      <a:pt x="51141" y="21482"/>
                    </a:cubicBezTo>
                    <a:cubicBezTo>
                      <a:pt x="50410" y="21048"/>
                      <a:pt x="49315" y="22350"/>
                      <a:pt x="49132" y="23218"/>
                    </a:cubicBezTo>
                    <a:cubicBezTo>
                      <a:pt x="48767" y="24303"/>
                      <a:pt x="49863" y="24954"/>
                      <a:pt x="48584" y="25171"/>
                    </a:cubicBezTo>
                    <a:cubicBezTo>
                      <a:pt x="47305" y="25388"/>
                      <a:pt x="48584" y="25388"/>
                      <a:pt x="47488" y="27341"/>
                    </a:cubicBezTo>
                    <a:cubicBezTo>
                      <a:pt x="46575" y="28860"/>
                      <a:pt x="48401" y="26907"/>
                      <a:pt x="49315" y="27558"/>
                    </a:cubicBezTo>
                    <a:cubicBezTo>
                      <a:pt x="50045" y="28426"/>
                      <a:pt x="50228" y="26256"/>
                      <a:pt x="50593" y="26907"/>
                    </a:cubicBezTo>
                    <a:cubicBezTo>
                      <a:pt x="50958" y="27341"/>
                      <a:pt x="51141" y="27341"/>
                      <a:pt x="51506" y="26473"/>
                    </a:cubicBezTo>
                    <a:cubicBezTo>
                      <a:pt x="51872" y="25822"/>
                      <a:pt x="51872" y="25171"/>
                      <a:pt x="53333" y="24954"/>
                    </a:cubicBezTo>
                    <a:cubicBezTo>
                      <a:pt x="54611" y="24954"/>
                      <a:pt x="53698" y="22784"/>
                      <a:pt x="52968" y="22133"/>
                    </a:cubicBezTo>
                    <a:close/>
                    <a:moveTo>
                      <a:pt x="52237" y="26256"/>
                    </a:moveTo>
                    <a:cubicBezTo>
                      <a:pt x="51872" y="27124"/>
                      <a:pt x="53150" y="26473"/>
                      <a:pt x="53515" y="26039"/>
                    </a:cubicBezTo>
                    <a:cubicBezTo>
                      <a:pt x="53698" y="25388"/>
                      <a:pt x="52420" y="25388"/>
                      <a:pt x="52237" y="26256"/>
                    </a:cubicBezTo>
                    <a:close/>
                    <a:moveTo>
                      <a:pt x="67031" y="9764"/>
                    </a:moveTo>
                    <a:cubicBezTo>
                      <a:pt x="66849" y="10198"/>
                      <a:pt x="67762" y="10415"/>
                      <a:pt x="68127" y="10198"/>
                    </a:cubicBezTo>
                    <a:cubicBezTo>
                      <a:pt x="68310" y="9981"/>
                      <a:pt x="67214" y="9330"/>
                      <a:pt x="67031" y="9764"/>
                    </a:cubicBezTo>
                    <a:close/>
                    <a:moveTo>
                      <a:pt x="42739" y="27558"/>
                    </a:moveTo>
                    <a:cubicBezTo>
                      <a:pt x="42557" y="27992"/>
                      <a:pt x="43470" y="28426"/>
                      <a:pt x="43470" y="27992"/>
                    </a:cubicBezTo>
                    <a:cubicBezTo>
                      <a:pt x="43652" y="27558"/>
                      <a:pt x="42922" y="27124"/>
                      <a:pt x="42739" y="27558"/>
                    </a:cubicBezTo>
                    <a:close/>
                    <a:moveTo>
                      <a:pt x="40182" y="28860"/>
                    </a:moveTo>
                    <a:cubicBezTo>
                      <a:pt x="40000" y="29294"/>
                      <a:pt x="40365" y="29294"/>
                      <a:pt x="40182" y="29728"/>
                    </a:cubicBezTo>
                    <a:cubicBezTo>
                      <a:pt x="39817" y="29945"/>
                      <a:pt x="40182" y="30379"/>
                      <a:pt x="40547" y="29945"/>
                    </a:cubicBezTo>
                    <a:cubicBezTo>
                      <a:pt x="40913" y="29511"/>
                      <a:pt x="40730" y="29945"/>
                      <a:pt x="41278" y="29945"/>
                    </a:cubicBezTo>
                    <a:cubicBezTo>
                      <a:pt x="41826" y="29728"/>
                      <a:pt x="41826" y="29077"/>
                      <a:pt x="42739" y="28643"/>
                    </a:cubicBezTo>
                    <a:cubicBezTo>
                      <a:pt x="43652" y="28209"/>
                      <a:pt x="42374" y="28426"/>
                      <a:pt x="41643" y="27992"/>
                    </a:cubicBezTo>
                    <a:cubicBezTo>
                      <a:pt x="41095" y="27775"/>
                      <a:pt x="40547" y="27992"/>
                      <a:pt x="40182" y="28860"/>
                    </a:cubicBezTo>
                    <a:close/>
                    <a:moveTo>
                      <a:pt x="39269" y="29511"/>
                    </a:moveTo>
                    <a:cubicBezTo>
                      <a:pt x="39452" y="30379"/>
                      <a:pt x="38538" y="29294"/>
                      <a:pt x="38904" y="30596"/>
                    </a:cubicBezTo>
                    <a:cubicBezTo>
                      <a:pt x="38904" y="31030"/>
                      <a:pt x="39086" y="30813"/>
                      <a:pt x="39817" y="29945"/>
                    </a:cubicBezTo>
                    <a:cubicBezTo>
                      <a:pt x="40365" y="29294"/>
                      <a:pt x="39269" y="28860"/>
                      <a:pt x="39269" y="29511"/>
                    </a:cubicBezTo>
                    <a:close/>
                    <a:moveTo>
                      <a:pt x="37442" y="31247"/>
                    </a:moveTo>
                    <a:cubicBezTo>
                      <a:pt x="36894" y="32549"/>
                      <a:pt x="37077" y="32332"/>
                      <a:pt x="37808" y="31681"/>
                    </a:cubicBezTo>
                    <a:cubicBezTo>
                      <a:pt x="38538" y="31247"/>
                      <a:pt x="38356" y="31030"/>
                      <a:pt x="38356" y="30162"/>
                    </a:cubicBezTo>
                    <a:cubicBezTo>
                      <a:pt x="38356" y="29511"/>
                      <a:pt x="37990" y="29728"/>
                      <a:pt x="37442" y="31247"/>
                    </a:cubicBezTo>
                    <a:close/>
                    <a:moveTo>
                      <a:pt x="49132" y="30813"/>
                    </a:moveTo>
                    <a:cubicBezTo>
                      <a:pt x="49132" y="31247"/>
                      <a:pt x="50776" y="30813"/>
                      <a:pt x="50410" y="30596"/>
                    </a:cubicBezTo>
                    <a:cubicBezTo>
                      <a:pt x="50045" y="30596"/>
                      <a:pt x="49132" y="30379"/>
                      <a:pt x="49132" y="30813"/>
                    </a:cubicBezTo>
                    <a:close/>
                    <a:moveTo>
                      <a:pt x="35616" y="47522"/>
                    </a:moveTo>
                    <a:cubicBezTo>
                      <a:pt x="35799" y="47956"/>
                      <a:pt x="34337" y="49258"/>
                      <a:pt x="35251" y="48824"/>
                    </a:cubicBezTo>
                    <a:cubicBezTo>
                      <a:pt x="35799" y="48607"/>
                      <a:pt x="35981" y="48824"/>
                      <a:pt x="36347" y="47739"/>
                    </a:cubicBezTo>
                    <a:cubicBezTo>
                      <a:pt x="36712" y="46871"/>
                      <a:pt x="35251" y="47305"/>
                      <a:pt x="35616" y="47522"/>
                    </a:cubicBezTo>
                    <a:close/>
                    <a:moveTo>
                      <a:pt x="36712" y="49041"/>
                    </a:moveTo>
                    <a:cubicBezTo>
                      <a:pt x="35981" y="48824"/>
                      <a:pt x="35799" y="48824"/>
                      <a:pt x="35433" y="49692"/>
                    </a:cubicBezTo>
                    <a:cubicBezTo>
                      <a:pt x="35251" y="50343"/>
                      <a:pt x="35799" y="50343"/>
                      <a:pt x="36347" y="49692"/>
                    </a:cubicBezTo>
                    <a:cubicBezTo>
                      <a:pt x="37077" y="49041"/>
                      <a:pt x="37442" y="49041"/>
                      <a:pt x="36712" y="49041"/>
                    </a:cubicBezTo>
                    <a:close/>
                    <a:moveTo>
                      <a:pt x="34520" y="54032"/>
                    </a:moveTo>
                    <a:cubicBezTo>
                      <a:pt x="34520" y="54683"/>
                      <a:pt x="33972" y="54249"/>
                      <a:pt x="33972" y="55117"/>
                    </a:cubicBezTo>
                    <a:cubicBezTo>
                      <a:pt x="33972" y="55985"/>
                      <a:pt x="33242" y="56419"/>
                      <a:pt x="33972" y="56202"/>
                    </a:cubicBezTo>
                    <a:cubicBezTo>
                      <a:pt x="34520" y="56202"/>
                      <a:pt x="34155" y="55334"/>
                      <a:pt x="34703" y="55117"/>
                    </a:cubicBezTo>
                    <a:cubicBezTo>
                      <a:pt x="35251" y="54900"/>
                      <a:pt x="35616" y="54900"/>
                      <a:pt x="35251" y="54032"/>
                    </a:cubicBezTo>
                    <a:cubicBezTo>
                      <a:pt x="34885" y="53164"/>
                      <a:pt x="34520" y="52947"/>
                      <a:pt x="34520" y="54032"/>
                    </a:cubicBezTo>
                    <a:close/>
                    <a:moveTo>
                      <a:pt x="32328" y="52513"/>
                    </a:moveTo>
                    <a:cubicBezTo>
                      <a:pt x="32511" y="53164"/>
                      <a:pt x="33607" y="52296"/>
                      <a:pt x="33424" y="51862"/>
                    </a:cubicBezTo>
                    <a:cubicBezTo>
                      <a:pt x="33242" y="51428"/>
                      <a:pt x="32146" y="51862"/>
                      <a:pt x="32328" y="52513"/>
                    </a:cubicBezTo>
                    <a:close/>
                    <a:moveTo>
                      <a:pt x="33972" y="56636"/>
                    </a:moveTo>
                    <a:cubicBezTo>
                      <a:pt x="33607" y="56853"/>
                      <a:pt x="33972" y="56853"/>
                      <a:pt x="33424" y="57287"/>
                    </a:cubicBezTo>
                    <a:cubicBezTo>
                      <a:pt x="32876" y="57721"/>
                      <a:pt x="34155" y="57721"/>
                      <a:pt x="34703" y="57287"/>
                    </a:cubicBezTo>
                    <a:cubicBezTo>
                      <a:pt x="35251" y="56853"/>
                      <a:pt x="34520" y="56419"/>
                      <a:pt x="33972" y="56636"/>
                    </a:cubicBezTo>
                    <a:close/>
                    <a:moveTo>
                      <a:pt x="31415" y="57504"/>
                    </a:moveTo>
                    <a:cubicBezTo>
                      <a:pt x="31232" y="57938"/>
                      <a:pt x="31963" y="57938"/>
                      <a:pt x="32511" y="57504"/>
                    </a:cubicBezTo>
                    <a:cubicBezTo>
                      <a:pt x="33242" y="57070"/>
                      <a:pt x="31963" y="56853"/>
                      <a:pt x="31415" y="57504"/>
                    </a:cubicBezTo>
                    <a:close/>
                    <a:moveTo>
                      <a:pt x="30502" y="62278"/>
                    </a:moveTo>
                    <a:cubicBezTo>
                      <a:pt x="29954" y="62278"/>
                      <a:pt x="30136" y="61627"/>
                      <a:pt x="29771" y="62061"/>
                    </a:cubicBezTo>
                    <a:cubicBezTo>
                      <a:pt x="29406" y="62278"/>
                      <a:pt x="29771" y="62929"/>
                      <a:pt x="30319" y="62929"/>
                    </a:cubicBezTo>
                    <a:cubicBezTo>
                      <a:pt x="31050" y="63146"/>
                      <a:pt x="31050" y="62495"/>
                      <a:pt x="30502" y="62278"/>
                    </a:cubicBezTo>
                    <a:close/>
                    <a:moveTo>
                      <a:pt x="29954" y="60976"/>
                    </a:moveTo>
                    <a:cubicBezTo>
                      <a:pt x="29589" y="60976"/>
                      <a:pt x="30136" y="61844"/>
                      <a:pt x="30502" y="61844"/>
                    </a:cubicBezTo>
                    <a:cubicBezTo>
                      <a:pt x="30867" y="61627"/>
                      <a:pt x="30502" y="61193"/>
                      <a:pt x="29954" y="60976"/>
                    </a:cubicBezTo>
                    <a:close/>
                    <a:moveTo>
                      <a:pt x="28858" y="61193"/>
                    </a:moveTo>
                    <a:cubicBezTo>
                      <a:pt x="28675" y="61627"/>
                      <a:pt x="29223" y="61844"/>
                      <a:pt x="29589" y="61627"/>
                    </a:cubicBezTo>
                    <a:cubicBezTo>
                      <a:pt x="29771" y="61410"/>
                      <a:pt x="29223" y="60976"/>
                      <a:pt x="28858" y="61193"/>
                    </a:cubicBezTo>
                    <a:close/>
                    <a:moveTo>
                      <a:pt x="36712" y="47088"/>
                    </a:moveTo>
                    <a:cubicBezTo>
                      <a:pt x="37077" y="47522"/>
                      <a:pt x="37625" y="46654"/>
                      <a:pt x="37442" y="46437"/>
                    </a:cubicBezTo>
                    <a:cubicBezTo>
                      <a:pt x="37077" y="46220"/>
                      <a:pt x="36347" y="46654"/>
                      <a:pt x="36712" y="47088"/>
                    </a:cubicBezTo>
                    <a:close/>
                    <a:moveTo>
                      <a:pt x="14429" y="72694"/>
                    </a:moveTo>
                    <a:cubicBezTo>
                      <a:pt x="15342" y="73779"/>
                      <a:pt x="16255" y="72911"/>
                      <a:pt x="16255" y="72477"/>
                    </a:cubicBezTo>
                    <a:cubicBezTo>
                      <a:pt x="16255" y="72043"/>
                      <a:pt x="14063" y="72260"/>
                      <a:pt x="14429" y="72694"/>
                    </a:cubicBezTo>
                    <a:close/>
                    <a:moveTo>
                      <a:pt x="18812" y="69222"/>
                    </a:moveTo>
                    <a:cubicBezTo>
                      <a:pt x="18630" y="69656"/>
                      <a:pt x="16621" y="69656"/>
                      <a:pt x="16803" y="70307"/>
                    </a:cubicBezTo>
                    <a:cubicBezTo>
                      <a:pt x="17168" y="70307"/>
                      <a:pt x="17899" y="70307"/>
                      <a:pt x="18812" y="70090"/>
                    </a:cubicBezTo>
                    <a:cubicBezTo>
                      <a:pt x="19726" y="69873"/>
                      <a:pt x="18995" y="68571"/>
                      <a:pt x="18812" y="69222"/>
                    </a:cubicBezTo>
                    <a:close/>
                    <a:moveTo>
                      <a:pt x="19908" y="70524"/>
                    </a:moveTo>
                    <a:cubicBezTo>
                      <a:pt x="20091" y="69873"/>
                      <a:pt x="18630" y="70958"/>
                      <a:pt x="18082" y="71175"/>
                    </a:cubicBezTo>
                    <a:cubicBezTo>
                      <a:pt x="17351" y="71392"/>
                      <a:pt x="16621" y="71392"/>
                      <a:pt x="16803" y="72260"/>
                    </a:cubicBezTo>
                    <a:cubicBezTo>
                      <a:pt x="16803" y="72477"/>
                      <a:pt x="17351" y="72477"/>
                      <a:pt x="18447" y="72043"/>
                    </a:cubicBezTo>
                    <a:cubicBezTo>
                      <a:pt x="19543" y="71826"/>
                      <a:pt x="20456" y="71609"/>
                      <a:pt x="20639" y="71392"/>
                    </a:cubicBezTo>
                    <a:cubicBezTo>
                      <a:pt x="20821" y="70524"/>
                      <a:pt x="19726" y="71392"/>
                      <a:pt x="19908" y="70524"/>
                    </a:cubicBezTo>
                    <a:close/>
                    <a:moveTo>
                      <a:pt x="15159" y="74647"/>
                    </a:moveTo>
                    <a:cubicBezTo>
                      <a:pt x="15342" y="75298"/>
                      <a:pt x="16255" y="75081"/>
                      <a:pt x="16073" y="74430"/>
                    </a:cubicBezTo>
                    <a:cubicBezTo>
                      <a:pt x="15890" y="73779"/>
                      <a:pt x="14977" y="74213"/>
                      <a:pt x="15159" y="74647"/>
                    </a:cubicBezTo>
                    <a:close/>
                    <a:moveTo>
                      <a:pt x="13515" y="75515"/>
                    </a:moveTo>
                    <a:cubicBezTo>
                      <a:pt x="13333" y="76166"/>
                      <a:pt x="12785" y="75298"/>
                      <a:pt x="12602" y="75949"/>
                    </a:cubicBezTo>
                    <a:cubicBezTo>
                      <a:pt x="12420" y="76383"/>
                      <a:pt x="13698" y="76383"/>
                      <a:pt x="14063" y="76166"/>
                    </a:cubicBezTo>
                    <a:cubicBezTo>
                      <a:pt x="14429" y="76166"/>
                      <a:pt x="13698" y="74864"/>
                      <a:pt x="13515" y="75515"/>
                    </a:cubicBezTo>
                    <a:close/>
                    <a:moveTo>
                      <a:pt x="9132" y="78987"/>
                    </a:moveTo>
                    <a:cubicBezTo>
                      <a:pt x="9315" y="79421"/>
                      <a:pt x="10776" y="79204"/>
                      <a:pt x="10410" y="78770"/>
                    </a:cubicBezTo>
                    <a:cubicBezTo>
                      <a:pt x="10228" y="78119"/>
                      <a:pt x="8949" y="78553"/>
                      <a:pt x="9132" y="78987"/>
                    </a:cubicBezTo>
                    <a:close/>
                    <a:moveTo>
                      <a:pt x="6210" y="81374"/>
                    </a:moveTo>
                    <a:cubicBezTo>
                      <a:pt x="5662" y="81157"/>
                      <a:pt x="5296" y="82242"/>
                      <a:pt x="5479" y="82676"/>
                    </a:cubicBezTo>
                    <a:cubicBezTo>
                      <a:pt x="5662" y="83327"/>
                      <a:pt x="7123" y="81808"/>
                      <a:pt x="6210" y="81374"/>
                    </a:cubicBezTo>
                    <a:close/>
                    <a:moveTo>
                      <a:pt x="4200" y="82893"/>
                    </a:moveTo>
                    <a:cubicBezTo>
                      <a:pt x="4018" y="83544"/>
                      <a:pt x="5296" y="83110"/>
                      <a:pt x="5114" y="82676"/>
                    </a:cubicBezTo>
                    <a:cubicBezTo>
                      <a:pt x="4931" y="82242"/>
                      <a:pt x="4200" y="82242"/>
                      <a:pt x="4200" y="82893"/>
                    </a:cubicBezTo>
                    <a:close/>
                    <a:moveTo>
                      <a:pt x="2191" y="86148"/>
                    </a:moveTo>
                    <a:cubicBezTo>
                      <a:pt x="1643" y="85714"/>
                      <a:pt x="547" y="86148"/>
                      <a:pt x="1278" y="86799"/>
                    </a:cubicBezTo>
                    <a:cubicBezTo>
                      <a:pt x="1643" y="87016"/>
                      <a:pt x="2922" y="86365"/>
                      <a:pt x="2191" y="86148"/>
                    </a:cubicBezTo>
                    <a:close/>
                    <a:moveTo>
                      <a:pt x="1278" y="93309"/>
                    </a:moveTo>
                    <a:cubicBezTo>
                      <a:pt x="1643" y="93526"/>
                      <a:pt x="1643" y="92441"/>
                      <a:pt x="1461" y="92441"/>
                    </a:cubicBezTo>
                    <a:cubicBezTo>
                      <a:pt x="1095" y="92441"/>
                      <a:pt x="730" y="93092"/>
                      <a:pt x="1278" y="93309"/>
                    </a:cubicBezTo>
                    <a:close/>
                    <a:moveTo>
                      <a:pt x="3287" y="102857"/>
                    </a:moveTo>
                    <a:cubicBezTo>
                      <a:pt x="2557" y="103725"/>
                      <a:pt x="3287" y="104376"/>
                      <a:pt x="4018" y="104376"/>
                    </a:cubicBezTo>
                    <a:cubicBezTo>
                      <a:pt x="4383" y="104593"/>
                      <a:pt x="4018" y="103725"/>
                      <a:pt x="3835" y="103291"/>
                    </a:cubicBezTo>
                    <a:cubicBezTo>
                      <a:pt x="3652" y="102857"/>
                      <a:pt x="3835" y="102640"/>
                      <a:pt x="4200" y="103291"/>
                    </a:cubicBezTo>
                    <a:cubicBezTo>
                      <a:pt x="4566" y="103725"/>
                      <a:pt x="4748" y="103074"/>
                      <a:pt x="4931" y="102206"/>
                    </a:cubicBezTo>
                    <a:cubicBezTo>
                      <a:pt x="4931" y="101338"/>
                      <a:pt x="3835" y="101989"/>
                      <a:pt x="3287" y="102857"/>
                    </a:cubicBezTo>
                    <a:close/>
                    <a:moveTo>
                      <a:pt x="2557" y="108282"/>
                    </a:moveTo>
                    <a:cubicBezTo>
                      <a:pt x="2557" y="109150"/>
                      <a:pt x="2191" y="110018"/>
                      <a:pt x="2739" y="110018"/>
                    </a:cubicBezTo>
                    <a:cubicBezTo>
                      <a:pt x="2739" y="109801"/>
                      <a:pt x="2739" y="109801"/>
                      <a:pt x="2739" y="109801"/>
                    </a:cubicBezTo>
                    <a:cubicBezTo>
                      <a:pt x="3652" y="109801"/>
                      <a:pt x="2374" y="106980"/>
                      <a:pt x="2557" y="108282"/>
                    </a:cubicBezTo>
                    <a:close/>
                    <a:moveTo>
                      <a:pt x="2739" y="103942"/>
                    </a:moveTo>
                    <a:cubicBezTo>
                      <a:pt x="2191" y="103508"/>
                      <a:pt x="2374" y="104810"/>
                      <a:pt x="2374" y="105678"/>
                    </a:cubicBezTo>
                    <a:cubicBezTo>
                      <a:pt x="2374" y="105895"/>
                      <a:pt x="2374" y="105895"/>
                      <a:pt x="2374" y="105895"/>
                    </a:cubicBezTo>
                    <a:cubicBezTo>
                      <a:pt x="2557" y="106546"/>
                      <a:pt x="2557" y="105027"/>
                      <a:pt x="2922" y="104810"/>
                    </a:cubicBezTo>
                    <a:cubicBezTo>
                      <a:pt x="3105" y="104593"/>
                      <a:pt x="3105" y="105461"/>
                      <a:pt x="3287" y="105244"/>
                    </a:cubicBezTo>
                    <a:cubicBezTo>
                      <a:pt x="3652" y="104810"/>
                      <a:pt x="3287" y="104376"/>
                      <a:pt x="2739" y="103942"/>
                    </a:cubicBezTo>
                    <a:close/>
                    <a:moveTo>
                      <a:pt x="2009" y="100904"/>
                    </a:moveTo>
                    <a:cubicBezTo>
                      <a:pt x="2557" y="101121"/>
                      <a:pt x="2009" y="99602"/>
                      <a:pt x="1826" y="98951"/>
                    </a:cubicBezTo>
                    <a:cubicBezTo>
                      <a:pt x="1643" y="98300"/>
                      <a:pt x="1461" y="100687"/>
                      <a:pt x="2009" y="100904"/>
                    </a:cubicBezTo>
                    <a:close/>
                    <a:moveTo>
                      <a:pt x="1643" y="97866"/>
                    </a:moveTo>
                    <a:cubicBezTo>
                      <a:pt x="1826" y="98517"/>
                      <a:pt x="2374" y="99385"/>
                      <a:pt x="2557" y="98734"/>
                    </a:cubicBezTo>
                    <a:cubicBezTo>
                      <a:pt x="2739" y="98517"/>
                      <a:pt x="1643" y="97215"/>
                      <a:pt x="1643" y="97866"/>
                    </a:cubicBezTo>
                    <a:close/>
                    <a:moveTo>
                      <a:pt x="1278" y="96347"/>
                    </a:moveTo>
                    <a:cubicBezTo>
                      <a:pt x="730" y="95913"/>
                      <a:pt x="1278" y="96781"/>
                      <a:pt x="1826" y="97215"/>
                    </a:cubicBezTo>
                    <a:cubicBezTo>
                      <a:pt x="1826" y="97215"/>
                      <a:pt x="1826" y="97215"/>
                      <a:pt x="1826" y="97215"/>
                    </a:cubicBezTo>
                    <a:cubicBezTo>
                      <a:pt x="2191" y="97649"/>
                      <a:pt x="2009" y="96564"/>
                      <a:pt x="1278" y="9634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8" name="Google Shape;968;p86"/>
              <p:cNvSpPr/>
              <p:nvPr/>
            </p:nvSpPr>
            <p:spPr>
              <a:xfrm>
                <a:off x="4302458" y="2183169"/>
                <a:ext cx="1034100" cy="1781100"/>
              </a:xfrm>
              <a:custGeom>
                <a:avLst/>
                <a:gdLst/>
                <a:ahLst/>
                <a:cxnLst/>
                <a:rect l="l" t="t" r="r" b="b"/>
                <a:pathLst>
                  <a:path w="120000" h="120000" extrusionOk="0">
                    <a:moveTo>
                      <a:pt x="119531" y="92596"/>
                    </a:moveTo>
                    <a:cubicBezTo>
                      <a:pt x="120000" y="98653"/>
                      <a:pt x="111562" y="98365"/>
                      <a:pt x="113906" y="99519"/>
                    </a:cubicBezTo>
                    <a:cubicBezTo>
                      <a:pt x="116250" y="100961"/>
                      <a:pt x="111093" y="99519"/>
                      <a:pt x="109218" y="100673"/>
                    </a:cubicBezTo>
                    <a:cubicBezTo>
                      <a:pt x="107343" y="101826"/>
                      <a:pt x="111093" y="100384"/>
                      <a:pt x="109687" y="102403"/>
                    </a:cubicBezTo>
                    <a:cubicBezTo>
                      <a:pt x="108750" y="103557"/>
                      <a:pt x="103125" y="102980"/>
                      <a:pt x="105468" y="103846"/>
                    </a:cubicBezTo>
                    <a:cubicBezTo>
                      <a:pt x="108281" y="104423"/>
                      <a:pt x="104531" y="104134"/>
                      <a:pt x="108281" y="105000"/>
                    </a:cubicBezTo>
                    <a:cubicBezTo>
                      <a:pt x="110156" y="105576"/>
                      <a:pt x="116250" y="103846"/>
                      <a:pt x="115312" y="104711"/>
                    </a:cubicBezTo>
                    <a:cubicBezTo>
                      <a:pt x="114375" y="105865"/>
                      <a:pt x="116718" y="107019"/>
                      <a:pt x="112500" y="107884"/>
                    </a:cubicBezTo>
                    <a:cubicBezTo>
                      <a:pt x="108750" y="108750"/>
                      <a:pt x="111562" y="109903"/>
                      <a:pt x="108281" y="109903"/>
                    </a:cubicBezTo>
                    <a:cubicBezTo>
                      <a:pt x="105000" y="109903"/>
                      <a:pt x="103125" y="112211"/>
                      <a:pt x="98906" y="111057"/>
                    </a:cubicBezTo>
                    <a:cubicBezTo>
                      <a:pt x="94218" y="109903"/>
                      <a:pt x="89531" y="112211"/>
                      <a:pt x="88593" y="111346"/>
                    </a:cubicBezTo>
                    <a:cubicBezTo>
                      <a:pt x="87187" y="110192"/>
                      <a:pt x="88125" y="111923"/>
                      <a:pt x="84843" y="110769"/>
                    </a:cubicBezTo>
                    <a:cubicBezTo>
                      <a:pt x="81562" y="109903"/>
                      <a:pt x="85312" y="111346"/>
                      <a:pt x="79687" y="111634"/>
                    </a:cubicBezTo>
                    <a:cubicBezTo>
                      <a:pt x="74062" y="112211"/>
                      <a:pt x="78281" y="113653"/>
                      <a:pt x="73593" y="113076"/>
                    </a:cubicBezTo>
                    <a:cubicBezTo>
                      <a:pt x="69375" y="112500"/>
                      <a:pt x="72187" y="114807"/>
                      <a:pt x="68437" y="112500"/>
                    </a:cubicBezTo>
                    <a:cubicBezTo>
                      <a:pt x="64687" y="110192"/>
                      <a:pt x="61406" y="113365"/>
                      <a:pt x="59531" y="112788"/>
                    </a:cubicBezTo>
                    <a:cubicBezTo>
                      <a:pt x="57656" y="112211"/>
                      <a:pt x="58593" y="118269"/>
                      <a:pt x="55312" y="117115"/>
                    </a:cubicBezTo>
                    <a:cubicBezTo>
                      <a:pt x="51562" y="115961"/>
                      <a:pt x="51562" y="115096"/>
                      <a:pt x="47343" y="115384"/>
                    </a:cubicBezTo>
                    <a:cubicBezTo>
                      <a:pt x="42656" y="115961"/>
                      <a:pt x="44062" y="117115"/>
                      <a:pt x="41250" y="117692"/>
                    </a:cubicBezTo>
                    <a:cubicBezTo>
                      <a:pt x="38437" y="118269"/>
                      <a:pt x="40781" y="118846"/>
                      <a:pt x="38906" y="119423"/>
                    </a:cubicBezTo>
                    <a:cubicBezTo>
                      <a:pt x="37031" y="120000"/>
                      <a:pt x="36093" y="117692"/>
                      <a:pt x="34218" y="118557"/>
                    </a:cubicBezTo>
                    <a:cubicBezTo>
                      <a:pt x="31875" y="119423"/>
                      <a:pt x="31406" y="116538"/>
                      <a:pt x="35625" y="116826"/>
                    </a:cubicBezTo>
                    <a:cubicBezTo>
                      <a:pt x="38906" y="116826"/>
                      <a:pt x="39843" y="113942"/>
                      <a:pt x="42656" y="113076"/>
                    </a:cubicBezTo>
                    <a:cubicBezTo>
                      <a:pt x="44531" y="112500"/>
                      <a:pt x="43125" y="111923"/>
                      <a:pt x="45000" y="111057"/>
                    </a:cubicBezTo>
                    <a:cubicBezTo>
                      <a:pt x="47343" y="110192"/>
                      <a:pt x="43593" y="108750"/>
                      <a:pt x="48281" y="108461"/>
                    </a:cubicBezTo>
                    <a:cubicBezTo>
                      <a:pt x="52500" y="108173"/>
                      <a:pt x="46406" y="106442"/>
                      <a:pt x="52968" y="106153"/>
                    </a:cubicBezTo>
                    <a:cubicBezTo>
                      <a:pt x="59062" y="106153"/>
                      <a:pt x="57187" y="107019"/>
                      <a:pt x="62343" y="106730"/>
                    </a:cubicBezTo>
                    <a:cubicBezTo>
                      <a:pt x="66562" y="106153"/>
                      <a:pt x="61875" y="105576"/>
                      <a:pt x="69375" y="102403"/>
                    </a:cubicBezTo>
                    <a:cubicBezTo>
                      <a:pt x="70312" y="101826"/>
                      <a:pt x="69843" y="101538"/>
                      <a:pt x="71250" y="100673"/>
                    </a:cubicBezTo>
                    <a:cubicBezTo>
                      <a:pt x="67968" y="101538"/>
                      <a:pt x="67500" y="102692"/>
                      <a:pt x="65156" y="102692"/>
                    </a:cubicBezTo>
                    <a:cubicBezTo>
                      <a:pt x="62812" y="102980"/>
                      <a:pt x="60937" y="106730"/>
                      <a:pt x="56718" y="103846"/>
                    </a:cubicBezTo>
                    <a:cubicBezTo>
                      <a:pt x="52500" y="101250"/>
                      <a:pt x="48281" y="104423"/>
                      <a:pt x="49218" y="102403"/>
                    </a:cubicBezTo>
                    <a:cubicBezTo>
                      <a:pt x="49687" y="101250"/>
                      <a:pt x="47812" y="100384"/>
                      <a:pt x="44062" y="101538"/>
                    </a:cubicBezTo>
                    <a:cubicBezTo>
                      <a:pt x="40312" y="102980"/>
                      <a:pt x="37968" y="101538"/>
                      <a:pt x="38906" y="100673"/>
                    </a:cubicBezTo>
                    <a:cubicBezTo>
                      <a:pt x="41250" y="99230"/>
                      <a:pt x="35625" y="100673"/>
                      <a:pt x="37968" y="98653"/>
                    </a:cubicBezTo>
                    <a:cubicBezTo>
                      <a:pt x="40312" y="96923"/>
                      <a:pt x="41718" y="98653"/>
                      <a:pt x="47812" y="96057"/>
                    </a:cubicBezTo>
                    <a:cubicBezTo>
                      <a:pt x="54375" y="93750"/>
                      <a:pt x="50156" y="92307"/>
                      <a:pt x="51562" y="90865"/>
                    </a:cubicBezTo>
                    <a:cubicBezTo>
                      <a:pt x="53437" y="89423"/>
                      <a:pt x="49687" y="90288"/>
                      <a:pt x="51562" y="88846"/>
                    </a:cubicBezTo>
                    <a:cubicBezTo>
                      <a:pt x="52968" y="87115"/>
                      <a:pt x="47343" y="90000"/>
                      <a:pt x="45937" y="89711"/>
                    </a:cubicBezTo>
                    <a:cubicBezTo>
                      <a:pt x="44531" y="89134"/>
                      <a:pt x="42187" y="91153"/>
                      <a:pt x="44531" y="89134"/>
                    </a:cubicBezTo>
                    <a:cubicBezTo>
                      <a:pt x="45468" y="87692"/>
                      <a:pt x="47343" y="88269"/>
                      <a:pt x="49687" y="85961"/>
                    </a:cubicBezTo>
                    <a:cubicBezTo>
                      <a:pt x="51562" y="84519"/>
                      <a:pt x="52968" y="84807"/>
                      <a:pt x="54375" y="84230"/>
                    </a:cubicBezTo>
                    <a:cubicBezTo>
                      <a:pt x="55312" y="83653"/>
                      <a:pt x="55312" y="85096"/>
                      <a:pt x="58593" y="84230"/>
                    </a:cubicBezTo>
                    <a:cubicBezTo>
                      <a:pt x="61406" y="83076"/>
                      <a:pt x="64218" y="85673"/>
                      <a:pt x="62343" y="84230"/>
                    </a:cubicBezTo>
                    <a:cubicBezTo>
                      <a:pt x="60937" y="82500"/>
                      <a:pt x="63281" y="82788"/>
                      <a:pt x="64687" y="83942"/>
                    </a:cubicBezTo>
                    <a:cubicBezTo>
                      <a:pt x="66093" y="84807"/>
                      <a:pt x="66093" y="84519"/>
                      <a:pt x="64687" y="82788"/>
                    </a:cubicBezTo>
                    <a:cubicBezTo>
                      <a:pt x="61406" y="79615"/>
                      <a:pt x="66093" y="79903"/>
                      <a:pt x="64687" y="79615"/>
                    </a:cubicBezTo>
                    <a:cubicBezTo>
                      <a:pt x="60468" y="78461"/>
                      <a:pt x="67031" y="77307"/>
                      <a:pt x="65625" y="76730"/>
                    </a:cubicBezTo>
                    <a:cubicBezTo>
                      <a:pt x="64218" y="76153"/>
                      <a:pt x="67968" y="75000"/>
                      <a:pt x="65156" y="74711"/>
                    </a:cubicBezTo>
                    <a:cubicBezTo>
                      <a:pt x="62343" y="74423"/>
                      <a:pt x="62812" y="77307"/>
                      <a:pt x="61406" y="75288"/>
                    </a:cubicBezTo>
                    <a:cubicBezTo>
                      <a:pt x="59531" y="73269"/>
                      <a:pt x="53906" y="72692"/>
                      <a:pt x="58125" y="68942"/>
                    </a:cubicBezTo>
                    <a:cubicBezTo>
                      <a:pt x="62343" y="65480"/>
                      <a:pt x="59062" y="68365"/>
                      <a:pt x="61406" y="66634"/>
                    </a:cubicBezTo>
                    <a:cubicBezTo>
                      <a:pt x="62343" y="65769"/>
                      <a:pt x="58125" y="66057"/>
                      <a:pt x="57656" y="66634"/>
                    </a:cubicBezTo>
                    <a:cubicBezTo>
                      <a:pt x="56718" y="68365"/>
                      <a:pt x="56250" y="65769"/>
                      <a:pt x="54375" y="67788"/>
                    </a:cubicBezTo>
                    <a:cubicBezTo>
                      <a:pt x="52031" y="69807"/>
                      <a:pt x="47343" y="66057"/>
                      <a:pt x="48281" y="67500"/>
                    </a:cubicBezTo>
                    <a:cubicBezTo>
                      <a:pt x="48750" y="68942"/>
                      <a:pt x="48281" y="70096"/>
                      <a:pt x="46875" y="68942"/>
                    </a:cubicBezTo>
                    <a:cubicBezTo>
                      <a:pt x="44531" y="67500"/>
                      <a:pt x="40312" y="66346"/>
                      <a:pt x="41718" y="68653"/>
                    </a:cubicBezTo>
                    <a:cubicBezTo>
                      <a:pt x="43125" y="71250"/>
                      <a:pt x="37968" y="66923"/>
                      <a:pt x="38906" y="66057"/>
                    </a:cubicBezTo>
                    <a:cubicBezTo>
                      <a:pt x="40312" y="64903"/>
                      <a:pt x="41718" y="68076"/>
                      <a:pt x="41250" y="65480"/>
                    </a:cubicBezTo>
                    <a:cubicBezTo>
                      <a:pt x="40781" y="62596"/>
                      <a:pt x="47812" y="61442"/>
                      <a:pt x="44062" y="59134"/>
                    </a:cubicBezTo>
                    <a:cubicBezTo>
                      <a:pt x="39843" y="56538"/>
                      <a:pt x="42187" y="55961"/>
                      <a:pt x="45937" y="55673"/>
                    </a:cubicBezTo>
                    <a:cubicBezTo>
                      <a:pt x="39843" y="52788"/>
                      <a:pt x="42656" y="57115"/>
                      <a:pt x="40312" y="55961"/>
                    </a:cubicBezTo>
                    <a:cubicBezTo>
                      <a:pt x="38437" y="54807"/>
                      <a:pt x="40312" y="57115"/>
                      <a:pt x="37968" y="56250"/>
                    </a:cubicBezTo>
                    <a:cubicBezTo>
                      <a:pt x="36093" y="55673"/>
                      <a:pt x="39375" y="53365"/>
                      <a:pt x="36562" y="54519"/>
                    </a:cubicBezTo>
                    <a:cubicBezTo>
                      <a:pt x="34218" y="55961"/>
                      <a:pt x="38437" y="56826"/>
                      <a:pt x="37031" y="57692"/>
                    </a:cubicBezTo>
                    <a:cubicBezTo>
                      <a:pt x="34218" y="58846"/>
                      <a:pt x="35156" y="63461"/>
                      <a:pt x="32343" y="62884"/>
                    </a:cubicBezTo>
                    <a:cubicBezTo>
                      <a:pt x="30000" y="62019"/>
                      <a:pt x="36093" y="56538"/>
                      <a:pt x="34687" y="57115"/>
                    </a:cubicBezTo>
                    <a:cubicBezTo>
                      <a:pt x="33750" y="57980"/>
                      <a:pt x="33281" y="57980"/>
                      <a:pt x="33281" y="56826"/>
                    </a:cubicBezTo>
                    <a:cubicBezTo>
                      <a:pt x="33750" y="55673"/>
                      <a:pt x="31875" y="55673"/>
                      <a:pt x="33750" y="54230"/>
                    </a:cubicBezTo>
                    <a:cubicBezTo>
                      <a:pt x="35156" y="52788"/>
                      <a:pt x="32812" y="51923"/>
                      <a:pt x="34687" y="51346"/>
                    </a:cubicBezTo>
                    <a:cubicBezTo>
                      <a:pt x="36093" y="50769"/>
                      <a:pt x="35156" y="49615"/>
                      <a:pt x="36562" y="48173"/>
                    </a:cubicBezTo>
                    <a:cubicBezTo>
                      <a:pt x="37968" y="46730"/>
                      <a:pt x="37500" y="46730"/>
                      <a:pt x="35156" y="48461"/>
                    </a:cubicBezTo>
                    <a:cubicBezTo>
                      <a:pt x="32343" y="49903"/>
                      <a:pt x="33281" y="48461"/>
                      <a:pt x="31406" y="48750"/>
                    </a:cubicBezTo>
                    <a:cubicBezTo>
                      <a:pt x="30000" y="48750"/>
                      <a:pt x="28125" y="47884"/>
                      <a:pt x="30468" y="47596"/>
                    </a:cubicBezTo>
                    <a:cubicBezTo>
                      <a:pt x="32812" y="47596"/>
                      <a:pt x="34687" y="46730"/>
                      <a:pt x="30000" y="47307"/>
                    </a:cubicBezTo>
                    <a:cubicBezTo>
                      <a:pt x="24843" y="47596"/>
                      <a:pt x="26718" y="45865"/>
                      <a:pt x="28593" y="46153"/>
                    </a:cubicBezTo>
                    <a:cubicBezTo>
                      <a:pt x="30468" y="46730"/>
                      <a:pt x="32812" y="45288"/>
                      <a:pt x="31406" y="45000"/>
                    </a:cubicBezTo>
                    <a:cubicBezTo>
                      <a:pt x="28593" y="45000"/>
                      <a:pt x="33281" y="44423"/>
                      <a:pt x="32343" y="43557"/>
                    </a:cubicBezTo>
                    <a:cubicBezTo>
                      <a:pt x="30937" y="42692"/>
                      <a:pt x="32343" y="43269"/>
                      <a:pt x="33750" y="41538"/>
                    </a:cubicBezTo>
                    <a:cubicBezTo>
                      <a:pt x="35156" y="39519"/>
                      <a:pt x="31875" y="40961"/>
                      <a:pt x="31406" y="39230"/>
                    </a:cubicBezTo>
                    <a:cubicBezTo>
                      <a:pt x="30937" y="36346"/>
                      <a:pt x="33281" y="36923"/>
                      <a:pt x="31875" y="35192"/>
                    </a:cubicBezTo>
                    <a:cubicBezTo>
                      <a:pt x="30468" y="33461"/>
                      <a:pt x="33750" y="34038"/>
                      <a:pt x="35625" y="34038"/>
                    </a:cubicBezTo>
                    <a:cubicBezTo>
                      <a:pt x="37500" y="34038"/>
                      <a:pt x="37500" y="32884"/>
                      <a:pt x="36093" y="32019"/>
                    </a:cubicBezTo>
                    <a:cubicBezTo>
                      <a:pt x="34687" y="31153"/>
                      <a:pt x="40312" y="32596"/>
                      <a:pt x="37031" y="30288"/>
                    </a:cubicBezTo>
                    <a:cubicBezTo>
                      <a:pt x="34687" y="28557"/>
                      <a:pt x="42656" y="31442"/>
                      <a:pt x="39843" y="29423"/>
                    </a:cubicBezTo>
                    <a:cubicBezTo>
                      <a:pt x="36562" y="27115"/>
                      <a:pt x="41250" y="29134"/>
                      <a:pt x="40312" y="27115"/>
                    </a:cubicBezTo>
                    <a:cubicBezTo>
                      <a:pt x="39843" y="25096"/>
                      <a:pt x="41718" y="25384"/>
                      <a:pt x="44062" y="26250"/>
                    </a:cubicBezTo>
                    <a:cubicBezTo>
                      <a:pt x="45937" y="27115"/>
                      <a:pt x="45937" y="25673"/>
                      <a:pt x="48750" y="26250"/>
                    </a:cubicBezTo>
                    <a:cubicBezTo>
                      <a:pt x="51093" y="27115"/>
                      <a:pt x="54843" y="25384"/>
                      <a:pt x="57656" y="25673"/>
                    </a:cubicBezTo>
                    <a:cubicBezTo>
                      <a:pt x="60468" y="25961"/>
                      <a:pt x="57187" y="24807"/>
                      <a:pt x="61875" y="25096"/>
                    </a:cubicBezTo>
                    <a:cubicBezTo>
                      <a:pt x="66093" y="25096"/>
                      <a:pt x="62343" y="26250"/>
                      <a:pt x="63750" y="27115"/>
                    </a:cubicBezTo>
                    <a:cubicBezTo>
                      <a:pt x="65156" y="28269"/>
                      <a:pt x="54375" y="33461"/>
                      <a:pt x="52031" y="34326"/>
                    </a:cubicBezTo>
                    <a:cubicBezTo>
                      <a:pt x="50156" y="35192"/>
                      <a:pt x="56718" y="33750"/>
                      <a:pt x="54843" y="34903"/>
                    </a:cubicBezTo>
                    <a:cubicBezTo>
                      <a:pt x="52968" y="36346"/>
                      <a:pt x="50156" y="37788"/>
                      <a:pt x="52968" y="37500"/>
                    </a:cubicBezTo>
                    <a:cubicBezTo>
                      <a:pt x="55781" y="36923"/>
                      <a:pt x="56250" y="35192"/>
                      <a:pt x="64218" y="36057"/>
                    </a:cubicBezTo>
                    <a:cubicBezTo>
                      <a:pt x="72187" y="36634"/>
                      <a:pt x="75468" y="34903"/>
                      <a:pt x="77343" y="37211"/>
                    </a:cubicBezTo>
                    <a:cubicBezTo>
                      <a:pt x="79687" y="39230"/>
                      <a:pt x="76875" y="38365"/>
                      <a:pt x="73125" y="44134"/>
                    </a:cubicBezTo>
                    <a:cubicBezTo>
                      <a:pt x="69843" y="50192"/>
                      <a:pt x="67968" y="50192"/>
                      <a:pt x="65625" y="49615"/>
                    </a:cubicBezTo>
                    <a:cubicBezTo>
                      <a:pt x="63281" y="49326"/>
                      <a:pt x="66562" y="49903"/>
                      <a:pt x="66093" y="50769"/>
                    </a:cubicBezTo>
                    <a:cubicBezTo>
                      <a:pt x="65625" y="51346"/>
                      <a:pt x="71250" y="51346"/>
                      <a:pt x="67968" y="52500"/>
                    </a:cubicBezTo>
                    <a:cubicBezTo>
                      <a:pt x="64687" y="53365"/>
                      <a:pt x="64687" y="52211"/>
                      <a:pt x="63750" y="53365"/>
                    </a:cubicBezTo>
                    <a:cubicBezTo>
                      <a:pt x="62812" y="54807"/>
                      <a:pt x="57187" y="54807"/>
                      <a:pt x="60937" y="55096"/>
                    </a:cubicBezTo>
                    <a:cubicBezTo>
                      <a:pt x="67500" y="55961"/>
                      <a:pt x="63281" y="53076"/>
                      <a:pt x="70312" y="54807"/>
                    </a:cubicBezTo>
                    <a:cubicBezTo>
                      <a:pt x="76875" y="56538"/>
                      <a:pt x="75468" y="57692"/>
                      <a:pt x="78281" y="58846"/>
                    </a:cubicBezTo>
                    <a:cubicBezTo>
                      <a:pt x="81562" y="60288"/>
                      <a:pt x="79218" y="61730"/>
                      <a:pt x="82968" y="66634"/>
                    </a:cubicBezTo>
                    <a:cubicBezTo>
                      <a:pt x="86250" y="71250"/>
                      <a:pt x="84843" y="69807"/>
                      <a:pt x="89531" y="70961"/>
                    </a:cubicBezTo>
                    <a:cubicBezTo>
                      <a:pt x="94687" y="71826"/>
                      <a:pt x="92343" y="73846"/>
                      <a:pt x="96093" y="74423"/>
                    </a:cubicBezTo>
                    <a:cubicBezTo>
                      <a:pt x="99375" y="75288"/>
                      <a:pt x="95156" y="76153"/>
                      <a:pt x="98906" y="79038"/>
                    </a:cubicBezTo>
                    <a:cubicBezTo>
                      <a:pt x="102656" y="81634"/>
                      <a:pt x="100312" y="81634"/>
                      <a:pt x="97500" y="80480"/>
                    </a:cubicBezTo>
                    <a:cubicBezTo>
                      <a:pt x="94218" y="79038"/>
                      <a:pt x="93750" y="79903"/>
                      <a:pt x="97500" y="81346"/>
                    </a:cubicBezTo>
                    <a:cubicBezTo>
                      <a:pt x="101718" y="82788"/>
                      <a:pt x="105000" y="86250"/>
                      <a:pt x="102187" y="86826"/>
                    </a:cubicBezTo>
                    <a:cubicBezTo>
                      <a:pt x="99843" y="87692"/>
                      <a:pt x="97968" y="88846"/>
                      <a:pt x="100312" y="88846"/>
                    </a:cubicBezTo>
                    <a:cubicBezTo>
                      <a:pt x="102187" y="88846"/>
                      <a:pt x="102187" y="90865"/>
                      <a:pt x="104531" y="88557"/>
                    </a:cubicBezTo>
                    <a:cubicBezTo>
                      <a:pt x="106406" y="86250"/>
                      <a:pt x="119062" y="87692"/>
                      <a:pt x="119531" y="92596"/>
                    </a:cubicBezTo>
                    <a:close/>
                    <a:moveTo>
                      <a:pt x="33281" y="69230"/>
                    </a:moveTo>
                    <a:cubicBezTo>
                      <a:pt x="31875" y="69807"/>
                      <a:pt x="28593" y="69807"/>
                      <a:pt x="30937" y="69230"/>
                    </a:cubicBezTo>
                    <a:cubicBezTo>
                      <a:pt x="33281" y="68365"/>
                      <a:pt x="33750" y="67500"/>
                      <a:pt x="31875" y="67500"/>
                    </a:cubicBezTo>
                    <a:cubicBezTo>
                      <a:pt x="30468" y="67500"/>
                      <a:pt x="30000" y="65192"/>
                      <a:pt x="28125" y="63750"/>
                    </a:cubicBezTo>
                    <a:cubicBezTo>
                      <a:pt x="26718" y="62596"/>
                      <a:pt x="22500" y="64038"/>
                      <a:pt x="19687" y="64038"/>
                    </a:cubicBezTo>
                    <a:cubicBezTo>
                      <a:pt x="16875" y="64038"/>
                      <a:pt x="19218" y="65192"/>
                      <a:pt x="15000" y="65480"/>
                    </a:cubicBezTo>
                    <a:cubicBezTo>
                      <a:pt x="10781" y="66346"/>
                      <a:pt x="14531" y="68653"/>
                      <a:pt x="9843" y="68942"/>
                    </a:cubicBezTo>
                    <a:cubicBezTo>
                      <a:pt x="5156" y="69230"/>
                      <a:pt x="12187" y="69519"/>
                      <a:pt x="6562" y="70961"/>
                    </a:cubicBezTo>
                    <a:cubicBezTo>
                      <a:pt x="0" y="72692"/>
                      <a:pt x="15468" y="76730"/>
                      <a:pt x="15937" y="74423"/>
                    </a:cubicBezTo>
                    <a:cubicBezTo>
                      <a:pt x="15937" y="72692"/>
                      <a:pt x="18281" y="70961"/>
                      <a:pt x="19218" y="73269"/>
                    </a:cubicBezTo>
                    <a:cubicBezTo>
                      <a:pt x="20156" y="75288"/>
                      <a:pt x="21562" y="74134"/>
                      <a:pt x="22031" y="75576"/>
                    </a:cubicBezTo>
                    <a:cubicBezTo>
                      <a:pt x="22500" y="77307"/>
                      <a:pt x="22500" y="76153"/>
                      <a:pt x="26250" y="75576"/>
                    </a:cubicBezTo>
                    <a:cubicBezTo>
                      <a:pt x="29531" y="75288"/>
                      <a:pt x="27656" y="77884"/>
                      <a:pt x="30937" y="75000"/>
                    </a:cubicBezTo>
                    <a:cubicBezTo>
                      <a:pt x="32812" y="73269"/>
                      <a:pt x="34218" y="74423"/>
                      <a:pt x="34218" y="73557"/>
                    </a:cubicBezTo>
                    <a:cubicBezTo>
                      <a:pt x="34218" y="72403"/>
                      <a:pt x="31875" y="73269"/>
                      <a:pt x="32812" y="72692"/>
                    </a:cubicBezTo>
                    <a:cubicBezTo>
                      <a:pt x="33750" y="72115"/>
                      <a:pt x="33750" y="70096"/>
                      <a:pt x="34218" y="71250"/>
                    </a:cubicBezTo>
                    <a:cubicBezTo>
                      <a:pt x="34687" y="72692"/>
                      <a:pt x="35625" y="73269"/>
                      <a:pt x="36093" y="72115"/>
                    </a:cubicBezTo>
                    <a:cubicBezTo>
                      <a:pt x="36562" y="71250"/>
                      <a:pt x="35156" y="68942"/>
                      <a:pt x="33281" y="69230"/>
                    </a:cubicBezTo>
                    <a:close/>
                    <a:moveTo>
                      <a:pt x="44531" y="76153"/>
                    </a:moveTo>
                    <a:cubicBezTo>
                      <a:pt x="47343" y="76730"/>
                      <a:pt x="50156" y="73557"/>
                      <a:pt x="47812" y="72403"/>
                    </a:cubicBezTo>
                    <a:cubicBezTo>
                      <a:pt x="47343" y="71826"/>
                      <a:pt x="41718" y="75865"/>
                      <a:pt x="44531" y="76153"/>
                    </a:cubicBezTo>
                    <a:close/>
                    <a:moveTo>
                      <a:pt x="45937" y="83653"/>
                    </a:moveTo>
                    <a:cubicBezTo>
                      <a:pt x="44531" y="84807"/>
                      <a:pt x="47812" y="86538"/>
                      <a:pt x="49687" y="84807"/>
                    </a:cubicBezTo>
                    <a:cubicBezTo>
                      <a:pt x="51562" y="83365"/>
                      <a:pt x="47812" y="81634"/>
                      <a:pt x="45937" y="83653"/>
                    </a:cubicBezTo>
                    <a:close/>
                    <a:moveTo>
                      <a:pt x="37031" y="58557"/>
                    </a:moveTo>
                    <a:cubicBezTo>
                      <a:pt x="36093" y="60000"/>
                      <a:pt x="37031" y="61153"/>
                      <a:pt x="39375" y="61153"/>
                    </a:cubicBezTo>
                    <a:cubicBezTo>
                      <a:pt x="41250" y="61153"/>
                      <a:pt x="38437" y="57115"/>
                      <a:pt x="37031" y="58557"/>
                    </a:cubicBezTo>
                    <a:close/>
                    <a:moveTo>
                      <a:pt x="81562" y="112500"/>
                    </a:moveTo>
                    <a:cubicBezTo>
                      <a:pt x="84843" y="114230"/>
                      <a:pt x="87656" y="113076"/>
                      <a:pt x="86250" y="112211"/>
                    </a:cubicBezTo>
                    <a:cubicBezTo>
                      <a:pt x="84843" y="111634"/>
                      <a:pt x="83906" y="111634"/>
                      <a:pt x="81562" y="112500"/>
                    </a:cubicBezTo>
                    <a:close/>
                    <a:moveTo>
                      <a:pt x="26250" y="29423"/>
                    </a:moveTo>
                    <a:cubicBezTo>
                      <a:pt x="27656" y="28846"/>
                      <a:pt x="27656" y="27115"/>
                      <a:pt x="27187" y="26826"/>
                    </a:cubicBezTo>
                    <a:cubicBezTo>
                      <a:pt x="26718" y="26538"/>
                      <a:pt x="23906" y="27980"/>
                      <a:pt x="20625" y="28846"/>
                    </a:cubicBezTo>
                    <a:cubicBezTo>
                      <a:pt x="19687" y="29134"/>
                      <a:pt x="21093" y="30000"/>
                      <a:pt x="20156" y="30576"/>
                    </a:cubicBezTo>
                    <a:cubicBezTo>
                      <a:pt x="19218" y="31442"/>
                      <a:pt x="18750" y="29711"/>
                      <a:pt x="17812" y="30000"/>
                    </a:cubicBezTo>
                    <a:cubicBezTo>
                      <a:pt x="16875" y="30576"/>
                      <a:pt x="15468" y="31442"/>
                      <a:pt x="17343" y="32019"/>
                    </a:cubicBezTo>
                    <a:cubicBezTo>
                      <a:pt x="19218" y="32884"/>
                      <a:pt x="14531" y="32596"/>
                      <a:pt x="18750" y="33461"/>
                    </a:cubicBezTo>
                    <a:cubicBezTo>
                      <a:pt x="21562" y="33750"/>
                      <a:pt x="15468" y="33750"/>
                      <a:pt x="16875" y="35192"/>
                    </a:cubicBezTo>
                    <a:cubicBezTo>
                      <a:pt x="18750" y="36634"/>
                      <a:pt x="18281" y="34903"/>
                      <a:pt x="19687" y="34903"/>
                    </a:cubicBezTo>
                    <a:cubicBezTo>
                      <a:pt x="21562" y="34903"/>
                      <a:pt x="20156" y="34326"/>
                      <a:pt x="21562" y="33750"/>
                    </a:cubicBezTo>
                    <a:cubicBezTo>
                      <a:pt x="22968" y="33173"/>
                      <a:pt x="24375" y="33461"/>
                      <a:pt x="24375" y="32884"/>
                    </a:cubicBezTo>
                    <a:cubicBezTo>
                      <a:pt x="23906" y="32307"/>
                      <a:pt x="26250" y="32307"/>
                      <a:pt x="24843" y="31730"/>
                    </a:cubicBezTo>
                    <a:cubicBezTo>
                      <a:pt x="23906" y="31442"/>
                      <a:pt x="25312" y="31153"/>
                      <a:pt x="24843" y="30576"/>
                    </a:cubicBezTo>
                    <a:cubicBezTo>
                      <a:pt x="24375" y="30000"/>
                      <a:pt x="26250" y="30865"/>
                      <a:pt x="27656" y="30000"/>
                    </a:cubicBezTo>
                    <a:cubicBezTo>
                      <a:pt x="29531" y="29423"/>
                      <a:pt x="24843" y="30288"/>
                      <a:pt x="26250" y="29423"/>
                    </a:cubicBezTo>
                    <a:close/>
                    <a:moveTo>
                      <a:pt x="15937" y="36057"/>
                    </a:moveTo>
                    <a:cubicBezTo>
                      <a:pt x="15000" y="36634"/>
                      <a:pt x="13593" y="35769"/>
                      <a:pt x="12187" y="36634"/>
                    </a:cubicBezTo>
                    <a:cubicBezTo>
                      <a:pt x="11250" y="37211"/>
                      <a:pt x="15937" y="38653"/>
                      <a:pt x="17343" y="37211"/>
                    </a:cubicBezTo>
                    <a:cubicBezTo>
                      <a:pt x="18750" y="36057"/>
                      <a:pt x="16406" y="35769"/>
                      <a:pt x="15937" y="36057"/>
                    </a:cubicBezTo>
                    <a:close/>
                    <a:moveTo>
                      <a:pt x="14531" y="39519"/>
                    </a:moveTo>
                    <a:cubicBezTo>
                      <a:pt x="11718" y="38942"/>
                      <a:pt x="12656" y="42980"/>
                      <a:pt x="14531" y="42980"/>
                    </a:cubicBezTo>
                    <a:cubicBezTo>
                      <a:pt x="16406" y="42692"/>
                      <a:pt x="13593" y="41538"/>
                      <a:pt x="14531" y="41250"/>
                    </a:cubicBezTo>
                    <a:cubicBezTo>
                      <a:pt x="15468" y="40673"/>
                      <a:pt x="15468" y="39807"/>
                      <a:pt x="14531" y="39519"/>
                    </a:cubicBezTo>
                    <a:close/>
                    <a:moveTo>
                      <a:pt x="29062" y="40673"/>
                    </a:moveTo>
                    <a:cubicBezTo>
                      <a:pt x="27187" y="40384"/>
                      <a:pt x="27656" y="36057"/>
                      <a:pt x="26250" y="36057"/>
                    </a:cubicBezTo>
                    <a:cubicBezTo>
                      <a:pt x="24375" y="35769"/>
                      <a:pt x="25781" y="38076"/>
                      <a:pt x="24843" y="38653"/>
                    </a:cubicBezTo>
                    <a:cubicBezTo>
                      <a:pt x="24375" y="38942"/>
                      <a:pt x="22968" y="36634"/>
                      <a:pt x="22031" y="37211"/>
                    </a:cubicBezTo>
                    <a:cubicBezTo>
                      <a:pt x="21093" y="37788"/>
                      <a:pt x="22500" y="38076"/>
                      <a:pt x="22500" y="38653"/>
                    </a:cubicBezTo>
                    <a:cubicBezTo>
                      <a:pt x="22500" y="38942"/>
                      <a:pt x="18750" y="38365"/>
                      <a:pt x="21562" y="39807"/>
                    </a:cubicBezTo>
                    <a:cubicBezTo>
                      <a:pt x="22500" y="40384"/>
                      <a:pt x="22500" y="39230"/>
                      <a:pt x="23906" y="39807"/>
                    </a:cubicBezTo>
                    <a:cubicBezTo>
                      <a:pt x="25312" y="40673"/>
                      <a:pt x="22968" y="40096"/>
                      <a:pt x="24843" y="41538"/>
                    </a:cubicBezTo>
                    <a:cubicBezTo>
                      <a:pt x="26250" y="42403"/>
                      <a:pt x="26718" y="41538"/>
                      <a:pt x="29062" y="41826"/>
                    </a:cubicBezTo>
                    <a:cubicBezTo>
                      <a:pt x="31406" y="41826"/>
                      <a:pt x="28125" y="43269"/>
                      <a:pt x="29062" y="43557"/>
                    </a:cubicBezTo>
                    <a:cubicBezTo>
                      <a:pt x="30000" y="44134"/>
                      <a:pt x="32812" y="41826"/>
                      <a:pt x="32812" y="40961"/>
                    </a:cubicBezTo>
                    <a:cubicBezTo>
                      <a:pt x="33281" y="40384"/>
                      <a:pt x="30937" y="40961"/>
                      <a:pt x="29062" y="40673"/>
                    </a:cubicBezTo>
                    <a:close/>
                    <a:moveTo>
                      <a:pt x="30000" y="49038"/>
                    </a:moveTo>
                    <a:cubicBezTo>
                      <a:pt x="27656" y="48750"/>
                      <a:pt x="28125" y="47307"/>
                      <a:pt x="26250" y="48173"/>
                    </a:cubicBezTo>
                    <a:cubicBezTo>
                      <a:pt x="24843" y="49326"/>
                      <a:pt x="25312" y="49038"/>
                      <a:pt x="27656" y="49615"/>
                    </a:cubicBezTo>
                    <a:cubicBezTo>
                      <a:pt x="29062" y="50192"/>
                      <a:pt x="26718" y="50192"/>
                      <a:pt x="27187" y="51057"/>
                    </a:cubicBezTo>
                    <a:cubicBezTo>
                      <a:pt x="27656" y="51634"/>
                      <a:pt x="25312" y="50769"/>
                      <a:pt x="25312" y="51923"/>
                    </a:cubicBezTo>
                    <a:cubicBezTo>
                      <a:pt x="25312" y="52788"/>
                      <a:pt x="29062" y="51634"/>
                      <a:pt x="31875" y="51346"/>
                    </a:cubicBezTo>
                    <a:cubicBezTo>
                      <a:pt x="34687" y="51057"/>
                      <a:pt x="32812" y="49615"/>
                      <a:pt x="30000" y="49038"/>
                    </a:cubicBezTo>
                    <a:close/>
                    <a:moveTo>
                      <a:pt x="25781" y="56538"/>
                    </a:moveTo>
                    <a:cubicBezTo>
                      <a:pt x="25312" y="55673"/>
                      <a:pt x="22031" y="57692"/>
                      <a:pt x="23437" y="58269"/>
                    </a:cubicBezTo>
                    <a:cubicBezTo>
                      <a:pt x="24375" y="58846"/>
                      <a:pt x="25781" y="56826"/>
                      <a:pt x="26250" y="57980"/>
                    </a:cubicBezTo>
                    <a:cubicBezTo>
                      <a:pt x="26718" y="59134"/>
                      <a:pt x="24843" y="59134"/>
                      <a:pt x="25781" y="59423"/>
                    </a:cubicBezTo>
                    <a:cubicBezTo>
                      <a:pt x="26250" y="60000"/>
                      <a:pt x="26718" y="59423"/>
                      <a:pt x="28125" y="58846"/>
                    </a:cubicBezTo>
                    <a:cubicBezTo>
                      <a:pt x="30000" y="58269"/>
                      <a:pt x="28125" y="57403"/>
                      <a:pt x="28125" y="55961"/>
                    </a:cubicBezTo>
                    <a:cubicBezTo>
                      <a:pt x="27656" y="54807"/>
                      <a:pt x="26250" y="57115"/>
                      <a:pt x="25781" y="56538"/>
                    </a:cubicBezTo>
                    <a:close/>
                    <a:moveTo>
                      <a:pt x="29062" y="56826"/>
                    </a:moveTo>
                    <a:cubicBezTo>
                      <a:pt x="30000" y="57692"/>
                      <a:pt x="33750" y="52788"/>
                      <a:pt x="32343" y="53365"/>
                    </a:cubicBezTo>
                    <a:cubicBezTo>
                      <a:pt x="30937" y="53653"/>
                      <a:pt x="28125" y="55673"/>
                      <a:pt x="29062" y="56826"/>
                    </a:cubicBezTo>
                    <a:close/>
                    <a:moveTo>
                      <a:pt x="60000" y="22211"/>
                    </a:moveTo>
                    <a:cubicBezTo>
                      <a:pt x="59062" y="22211"/>
                      <a:pt x="60000" y="23942"/>
                      <a:pt x="61875" y="23942"/>
                    </a:cubicBezTo>
                    <a:cubicBezTo>
                      <a:pt x="63750" y="23942"/>
                      <a:pt x="60937" y="21923"/>
                      <a:pt x="60000" y="22211"/>
                    </a:cubicBezTo>
                    <a:close/>
                    <a:moveTo>
                      <a:pt x="66093" y="21634"/>
                    </a:moveTo>
                    <a:cubicBezTo>
                      <a:pt x="65156" y="20769"/>
                      <a:pt x="62812" y="21634"/>
                      <a:pt x="63750" y="20769"/>
                    </a:cubicBezTo>
                    <a:cubicBezTo>
                      <a:pt x="64687" y="19903"/>
                      <a:pt x="63750" y="19903"/>
                      <a:pt x="62343" y="19615"/>
                    </a:cubicBezTo>
                    <a:cubicBezTo>
                      <a:pt x="60937" y="19038"/>
                      <a:pt x="60000" y="20769"/>
                      <a:pt x="60937" y="21634"/>
                    </a:cubicBezTo>
                    <a:cubicBezTo>
                      <a:pt x="62343" y="22788"/>
                      <a:pt x="63750" y="21634"/>
                      <a:pt x="64687" y="22211"/>
                    </a:cubicBezTo>
                    <a:cubicBezTo>
                      <a:pt x="65625" y="23076"/>
                      <a:pt x="67500" y="21923"/>
                      <a:pt x="67031" y="21634"/>
                    </a:cubicBezTo>
                    <a:cubicBezTo>
                      <a:pt x="66562" y="21346"/>
                      <a:pt x="66562" y="22500"/>
                      <a:pt x="66093" y="21634"/>
                    </a:cubicBezTo>
                    <a:close/>
                    <a:moveTo>
                      <a:pt x="64218" y="23076"/>
                    </a:moveTo>
                    <a:cubicBezTo>
                      <a:pt x="63750" y="23365"/>
                      <a:pt x="64218" y="24230"/>
                      <a:pt x="64687" y="24230"/>
                    </a:cubicBezTo>
                    <a:cubicBezTo>
                      <a:pt x="65625" y="24230"/>
                      <a:pt x="65156" y="23076"/>
                      <a:pt x="64218" y="23076"/>
                    </a:cubicBezTo>
                    <a:close/>
                    <a:moveTo>
                      <a:pt x="67031" y="18750"/>
                    </a:moveTo>
                    <a:cubicBezTo>
                      <a:pt x="67031" y="19038"/>
                      <a:pt x="67968" y="18461"/>
                      <a:pt x="68437" y="18750"/>
                    </a:cubicBezTo>
                    <a:cubicBezTo>
                      <a:pt x="69375" y="18750"/>
                      <a:pt x="70781" y="17307"/>
                      <a:pt x="69375" y="17596"/>
                    </a:cubicBezTo>
                    <a:cubicBezTo>
                      <a:pt x="68437" y="18173"/>
                      <a:pt x="67968" y="17019"/>
                      <a:pt x="67031" y="18750"/>
                    </a:cubicBezTo>
                    <a:close/>
                    <a:moveTo>
                      <a:pt x="67500" y="19903"/>
                    </a:moveTo>
                    <a:cubicBezTo>
                      <a:pt x="67031" y="20480"/>
                      <a:pt x="68437" y="20480"/>
                      <a:pt x="68906" y="20192"/>
                    </a:cubicBezTo>
                    <a:cubicBezTo>
                      <a:pt x="68906" y="19903"/>
                      <a:pt x="67500" y="18750"/>
                      <a:pt x="67500" y="19903"/>
                    </a:cubicBezTo>
                    <a:close/>
                    <a:moveTo>
                      <a:pt x="63750" y="17019"/>
                    </a:moveTo>
                    <a:cubicBezTo>
                      <a:pt x="63281" y="17596"/>
                      <a:pt x="65156" y="18461"/>
                      <a:pt x="65625" y="18461"/>
                    </a:cubicBezTo>
                    <a:cubicBezTo>
                      <a:pt x="66093" y="18173"/>
                      <a:pt x="64687" y="16730"/>
                      <a:pt x="63750" y="17019"/>
                    </a:cubicBezTo>
                    <a:close/>
                    <a:moveTo>
                      <a:pt x="85312" y="4903"/>
                    </a:moveTo>
                    <a:cubicBezTo>
                      <a:pt x="85781" y="4326"/>
                      <a:pt x="84843" y="3461"/>
                      <a:pt x="84375" y="4615"/>
                    </a:cubicBezTo>
                    <a:cubicBezTo>
                      <a:pt x="83906" y="5480"/>
                      <a:pt x="83437" y="4038"/>
                      <a:pt x="83906" y="2884"/>
                    </a:cubicBezTo>
                    <a:cubicBezTo>
                      <a:pt x="84375" y="1442"/>
                      <a:pt x="79218" y="4326"/>
                      <a:pt x="80156" y="4326"/>
                    </a:cubicBezTo>
                    <a:cubicBezTo>
                      <a:pt x="81562" y="4326"/>
                      <a:pt x="83906" y="5192"/>
                      <a:pt x="83437" y="5769"/>
                    </a:cubicBezTo>
                    <a:cubicBezTo>
                      <a:pt x="82500" y="6634"/>
                      <a:pt x="79687" y="5769"/>
                      <a:pt x="79687" y="6923"/>
                    </a:cubicBezTo>
                    <a:cubicBezTo>
                      <a:pt x="79687" y="8365"/>
                      <a:pt x="80625" y="6923"/>
                      <a:pt x="81562" y="7788"/>
                    </a:cubicBezTo>
                    <a:cubicBezTo>
                      <a:pt x="82500" y="8653"/>
                      <a:pt x="82500" y="6923"/>
                      <a:pt x="83906" y="7788"/>
                    </a:cubicBezTo>
                    <a:cubicBezTo>
                      <a:pt x="85312" y="8365"/>
                      <a:pt x="82031" y="10384"/>
                      <a:pt x="83906" y="11538"/>
                    </a:cubicBezTo>
                    <a:cubicBezTo>
                      <a:pt x="84843" y="12403"/>
                      <a:pt x="84375" y="10384"/>
                      <a:pt x="84843" y="9807"/>
                    </a:cubicBezTo>
                    <a:cubicBezTo>
                      <a:pt x="85781" y="9230"/>
                      <a:pt x="85781" y="8365"/>
                      <a:pt x="85312" y="7788"/>
                    </a:cubicBezTo>
                    <a:cubicBezTo>
                      <a:pt x="84843" y="6923"/>
                      <a:pt x="85781" y="6923"/>
                      <a:pt x="86250" y="5192"/>
                    </a:cubicBezTo>
                    <a:cubicBezTo>
                      <a:pt x="87187" y="3461"/>
                      <a:pt x="85312" y="5769"/>
                      <a:pt x="85312" y="4903"/>
                    </a:cubicBezTo>
                    <a:close/>
                    <a:moveTo>
                      <a:pt x="86718" y="1153"/>
                    </a:moveTo>
                    <a:cubicBezTo>
                      <a:pt x="85781" y="1153"/>
                      <a:pt x="86250" y="2019"/>
                      <a:pt x="85312" y="2307"/>
                    </a:cubicBezTo>
                    <a:cubicBezTo>
                      <a:pt x="84843" y="2596"/>
                      <a:pt x="84843" y="2884"/>
                      <a:pt x="85781" y="3750"/>
                    </a:cubicBezTo>
                    <a:cubicBezTo>
                      <a:pt x="86250" y="4615"/>
                      <a:pt x="86250" y="2884"/>
                      <a:pt x="86718" y="2596"/>
                    </a:cubicBezTo>
                    <a:cubicBezTo>
                      <a:pt x="87656" y="2307"/>
                      <a:pt x="87187" y="1442"/>
                      <a:pt x="86718" y="1153"/>
                    </a:cubicBezTo>
                    <a:close/>
                    <a:moveTo>
                      <a:pt x="88593" y="0"/>
                    </a:moveTo>
                    <a:cubicBezTo>
                      <a:pt x="87656" y="0"/>
                      <a:pt x="87187" y="1153"/>
                      <a:pt x="88593" y="1730"/>
                    </a:cubicBezTo>
                    <a:cubicBezTo>
                      <a:pt x="89531" y="2019"/>
                      <a:pt x="90000" y="0"/>
                      <a:pt x="8859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9" name="Google Shape;969;p86"/>
              <p:cNvSpPr/>
              <p:nvPr/>
            </p:nvSpPr>
            <p:spPr>
              <a:xfrm>
                <a:off x="4214457" y="4885201"/>
                <a:ext cx="1367400" cy="1147200"/>
              </a:xfrm>
              <a:custGeom>
                <a:avLst/>
                <a:gdLst/>
                <a:ahLst/>
                <a:cxnLst/>
                <a:rect l="l" t="t" r="r" b="b"/>
                <a:pathLst>
                  <a:path w="120000" h="120000" extrusionOk="0">
                    <a:moveTo>
                      <a:pt x="110442" y="27313"/>
                    </a:moveTo>
                    <a:cubicBezTo>
                      <a:pt x="112920" y="33134"/>
                      <a:pt x="101946" y="35373"/>
                      <a:pt x="101592" y="38507"/>
                    </a:cubicBezTo>
                    <a:cubicBezTo>
                      <a:pt x="101238" y="41641"/>
                      <a:pt x="90619" y="41641"/>
                      <a:pt x="89203" y="45671"/>
                    </a:cubicBezTo>
                    <a:cubicBezTo>
                      <a:pt x="88495" y="48358"/>
                      <a:pt x="93451" y="47910"/>
                      <a:pt x="88495" y="50149"/>
                    </a:cubicBezTo>
                    <a:cubicBezTo>
                      <a:pt x="86371" y="51492"/>
                      <a:pt x="78584" y="64925"/>
                      <a:pt x="79646" y="70298"/>
                    </a:cubicBezTo>
                    <a:cubicBezTo>
                      <a:pt x="81061" y="76567"/>
                      <a:pt x="83893" y="76119"/>
                      <a:pt x="84247" y="77910"/>
                    </a:cubicBezTo>
                    <a:cubicBezTo>
                      <a:pt x="84247" y="79701"/>
                      <a:pt x="74690" y="85074"/>
                      <a:pt x="75752" y="93582"/>
                    </a:cubicBezTo>
                    <a:cubicBezTo>
                      <a:pt x="75752" y="96268"/>
                      <a:pt x="76106" y="95820"/>
                      <a:pt x="72212" y="96268"/>
                    </a:cubicBezTo>
                    <a:cubicBezTo>
                      <a:pt x="65486" y="96716"/>
                      <a:pt x="65486" y="110149"/>
                      <a:pt x="62654" y="107462"/>
                    </a:cubicBezTo>
                    <a:cubicBezTo>
                      <a:pt x="61238" y="105671"/>
                      <a:pt x="55575" y="110597"/>
                      <a:pt x="50619" y="107910"/>
                    </a:cubicBezTo>
                    <a:cubicBezTo>
                      <a:pt x="47079" y="105671"/>
                      <a:pt x="43539" y="107910"/>
                      <a:pt x="43185" y="110149"/>
                    </a:cubicBezTo>
                    <a:cubicBezTo>
                      <a:pt x="42477" y="112835"/>
                      <a:pt x="38230" y="110597"/>
                      <a:pt x="36814" y="113731"/>
                    </a:cubicBezTo>
                    <a:cubicBezTo>
                      <a:pt x="35752" y="116865"/>
                      <a:pt x="35044" y="116417"/>
                      <a:pt x="34336" y="117761"/>
                    </a:cubicBezTo>
                    <a:cubicBezTo>
                      <a:pt x="33982" y="119552"/>
                      <a:pt x="32920" y="120000"/>
                      <a:pt x="30442" y="116417"/>
                    </a:cubicBezTo>
                    <a:cubicBezTo>
                      <a:pt x="27610" y="112835"/>
                      <a:pt x="25840" y="109701"/>
                      <a:pt x="25840" y="107014"/>
                    </a:cubicBezTo>
                    <a:cubicBezTo>
                      <a:pt x="25840" y="104328"/>
                      <a:pt x="21238" y="98955"/>
                      <a:pt x="17699" y="101194"/>
                    </a:cubicBezTo>
                    <a:cubicBezTo>
                      <a:pt x="16991" y="98955"/>
                      <a:pt x="16283" y="92686"/>
                      <a:pt x="19469" y="89104"/>
                    </a:cubicBezTo>
                    <a:cubicBezTo>
                      <a:pt x="22654" y="85970"/>
                      <a:pt x="21592" y="85970"/>
                      <a:pt x="20176" y="85522"/>
                    </a:cubicBezTo>
                    <a:cubicBezTo>
                      <a:pt x="18407" y="85074"/>
                      <a:pt x="16637" y="82388"/>
                      <a:pt x="20176" y="76119"/>
                    </a:cubicBezTo>
                    <a:cubicBezTo>
                      <a:pt x="23716" y="70298"/>
                      <a:pt x="19469" y="74328"/>
                      <a:pt x="18761" y="69850"/>
                    </a:cubicBezTo>
                    <a:cubicBezTo>
                      <a:pt x="18053" y="64925"/>
                      <a:pt x="14867" y="64029"/>
                      <a:pt x="18761" y="63582"/>
                    </a:cubicBezTo>
                    <a:cubicBezTo>
                      <a:pt x="22300" y="63134"/>
                      <a:pt x="22654" y="61791"/>
                      <a:pt x="21238" y="58208"/>
                    </a:cubicBezTo>
                    <a:cubicBezTo>
                      <a:pt x="20176" y="54626"/>
                      <a:pt x="23362" y="54626"/>
                      <a:pt x="22654" y="45671"/>
                    </a:cubicBezTo>
                    <a:cubicBezTo>
                      <a:pt x="22300" y="42089"/>
                      <a:pt x="31150" y="34477"/>
                      <a:pt x="26548" y="33582"/>
                    </a:cubicBezTo>
                    <a:cubicBezTo>
                      <a:pt x="23008" y="32686"/>
                      <a:pt x="27610" y="29552"/>
                      <a:pt x="22300" y="29104"/>
                    </a:cubicBezTo>
                    <a:cubicBezTo>
                      <a:pt x="16991" y="28208"/>
                      <a:pt x="19823" y="32686"/>
                      <a:pt x="15929" y="30447"/>
                    </a:cubicBezTo>
                    <a:cubicBezTo>
                      <a:pt x="12035" y="27761"/>
                      <a:pt x="12035" y="32238"/>
                      <a:pt x="10619" y="30895"/>
                    </a:cubicBezTo>
                    <a:cubicBezTo>
                      <a:pt x="9203" y="29552"/>
                      <a:pt x="12743" y="27761"/>
                      <a:pt x="11327" y="26417"/>
                    </a:cubicBezTo>
                    <a:cubicBezTo>
                      <a:pt x="9911" y="25522"/>
                      <a:pt x="9557" y="25522"/>
                      <a:pt x="5309" y="30447"/>
                    </a:cubicBezTo>
                    <a:cubicBezTo>
                      <a:pt x="4247" y="27313"/>
                      <a:pt x="5663" y="23283"/>
                      <a:pt x="3893" y="20597"/>
                    </a:cubicBezTo>
                    <a:cubicBezTo>
                      <a:pt x="2477" y="17910"/>
                      <a:pt x="3893" y="16119"/>
                      <a:pt x="1769" y="14776"/>
                    </a:cubicBezTo>
                    <a:cubicBezTo>
                      <a:pt x="0" y="12985"/>
                      <a:pt x="4247" y="8059"/>
                      <a:pt x="7787" y="8059"/>
                    </a:cubicBezTo>
                    <a:cubicBezTo>
                      <a:pt x="11327" y="8059"/>
                      <a:pt x="7787" y="4925"/>
                      <a:pt x="12035" y="2238"/>
                    </a:cubicBezTo>
                    <a:cubicBezTo>
                      <a:pt x="16283" y="0"/>
                      <a:pt x="17345" y="4477"/>
                      <a:pt x="24070" y="4477"/>
                    </a:cubicBezTo>
                    <a:cubicBezTo>
                      <a:pt x="31150" y="4477"/>
                      <a:pt x="30796" y="2686"/>
                      <a:pt x="35398" y="4477"/>
                    </a:cubicBezTo>
                    <a:cubicBezTo>
                      <a:pt x="44247" y="8059"/>
                      <a:pt x="47787" y="4029"/>
                      <a:pt x="53097" y="6268"/>
                    </a:cubicBezTo>
                    <a:cubicBezTo>
                      <a:pt x="58407" y="8059"/>
                      <a:pt x="56637" y="4925"/>
                      <a:pt x="61238" y="7164"/>
                    </a:cubicBezTo>
                    <a:cubicBezTo>
                      <a:pt x="64424" y="8955"/>
                      <a:pt x="65486" y="7164"/>
                      <a:pt x="67256" y="7164"/>
                    </a:cubicBezTo>
                    <a:cubicBezTo>
                      <a:pt x="68672" y="9402"/>
                      <a:pt x="70796" y="7611"/>
                      <a:pt x="70442" y="10298"/>
                    </a:cubicBezTo>
                    <a:cubicBezTo>
                      <a:pt x="70088" y="13432"/>
                      <a:pt x="75398" y="11194"/>
                      <a:pt x="76814" y="15223"/>
                    </a:cubicBezTo>
                    <a:cubicBezTo>
                      <a:pt x="77876" y="17462"/>
                      <a:pt x="80000" y="14328"/>
                      <a:pt x="81769" y="17014"/>
                    </a:cubicBezTo>
                    <a:cubicBezTo>
                      <a:pt x="83185" y="18805"/>
                      <a:pt x="83185" y="16119"/>
                      <a:pt x="87079" y="17462"/>
                    </a:cubicBezTo>
                    <a:cubicBezTo>
                      <a:pt x="90265" y="18358"/>
                      <a:pt x="86017" y="11641"/>
                      <a:pt x="95221" y="18805"/>
                    </a:cubicBezTo>
                    <a:cubicBezTo>
                      <a:pt x="95221" y="21492"/>
                      <a:pt x="96991" y="21492"/>
                      <a:pt x="97699" y="20597"/>
                    </a:cubicBezTo>
                    <a:cubicBezTo>
                      <a:pt x="102654" y="24626"/>
                      <a:pt x="101946" y="21044"/>
                      <a:pt x="104778" y="22835"/>
                    </a:cubicBezTo>
                    <a:cubicBezTo>
                      <a:pt x="107610" y="24626"/>
                      <a:pt x="105132" y="21044"/>
                      <a:pt x="109734" y="21492"/>
                    </a:cubicBezTo>
                    <a:cubicBezTo>
                      <a:pt x="113982" y="25522"/>
                      <a:pt x="109026" y="24179"/>
                      <a:pt x="110442" y="27313"/>
                    </a:cubicBezTo>
                    <a:close/>
                    <a:moveTo>
                      <a:pt x="110088" y="61343"/>
                    </a:moveTo>
                    <a:cubicBezTo>
                      <a:pt x="109734" y="57761"/>
                      <a:pt x="101946" y="64477"/>
                      <a:pt x="103362" y="66268"/>
                    </a:cubicBezTo>
                    <a:cubicBezTo>
                      <a:pt x="103716" y="66716"/>
                      <a:pt x="103362" y="67164"/>
                      <a:pt x="105132" y="66268"/>
                    </a:cubicBezTo>
                    <a:cubicBezTo>
                      <a:pt x="106548" y="65373"/>
                      <a:pt x="105840" y="67611"/>
                      <a:pt x="108318" y="69402"/>
                    </a:cubicBezTo>
                    <a:cubicBezTo>
                      <a:pt x="110442" y="71641"/>
                      <a:pt x="111150" y="66716"/>
                      <a:pt x="112920" y="63582"/>
                    </a:cubicBezTo>
                    <a:cubicBezTo>
                      <a:pt x="114336" y="60447"/>
                      <a:pt x="110088" y="64925"/>
                      <a:pt x="110088" y="61343"/>
                    </a:cubicBezTo>
                    <a:close/>
                    <a:moveTo>
                      <a:pt x="115752" y="59552"/>
                    </a:moveTo>
                    <a:cubicBezTo>
                      <a:pt x="116106" y="60895"/>
                      <a:pt x="117168" y="59104"/>
                      <a:pt x="118584" y="60895"/>
                    </a:cubicBezTo>
                    <a:cubicBezTo>
                      <a:pt x="120000" y="62686"/>
                      <a:pt x="120000" y="61343"/>
                      <a:pt x="119646" y="59104"/>
                    </a:cubicBezTo>
                    <a:cubicBezTo>
                      <a:pt x="119292" y="56865"/>
                      <a:pt x="115398" y="57313"/>
                      <a:pt x="115752" y="59552"/>
                    </a:cubicBezTo>
                    <a:close/>
                    <a:moveTo>
                      <a:pt x="93097" y="76119"/>
                    </a:moveTo>
                    <a:cubicBezTo>
                      <a:pt x="93805" y="77462"/>
                      <a:pt x="96991" y="73880"/>
                      <a:pt x="95929" y="72537"/>
                    </a:cubicBezTo>
                    <a:cubicBezTo>
                      <a:pt x="94867" y="70746"/>
                      <a:pt x="92035" y="75223"/>
                      <a:pt x="93097" y="7611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0" name="Google Shape;970;p86"/>
              <p:cNvSpPr/>
              <p:nvPr/>
            </p:nvSpPr>
            <p:spPr>
              <a:xfrm>
                <a:off x="8624622" y="6481285"/>
                <a:ext cx="76200" cy="197700"/>
              </a:xfrm>
              <a:custGeom>
                <a:avLst/>
                <a:gdLst/>
                <a:ahLst/>
                <a:cxnLst/>
                <a:rect l="l" t="t" r="r" b="b"/>
                <a:pathLst>
                  <a:path w="120000" h="120000" extrusionOk="0">
                    <a:moveTo>
                      <a:pt x="37894" y="20869"/>
                    </a:moveTo>
                    <a:cubicBezTo>
                      <a:pt x="12631" y="36521"/>
                      <a:pt x="37894" y="60000"/>
                      <a:pt x="31578" y="67826"/>
                    </a:cubicBezTo>
                    <a:cubicBezTo>
                      <a:pt x="31578" y="70434"/>
                      <a:pt x="18947" y="70434"/>
                      <a:pt x="18947" y="73043"/>
                    </a:cubicBezTo>
                    <a:cubicBezTo>
                      <a:pt x="25263" y="75652"/>
                      <a:pt x="31578" y="73043"/>
                      <a:pt x="37894" y="73043"/>
                    </a:cubicBezTo>
                    <a:cubicBezTo>
                      <a:pt x="82105" y="80869"/>
                      <a:pt x="18947" y="88695"/>
                      <a:pt x="12631" y="101739"/>
                    </a:cubicBezTo>
                    <a:cubicBezTo>
                      <a:pt x="12631" y="101739"/>
                      <a:pt x="0" y="112173"/>
                      <a:pt x="6315" y="112173"/>
                    </a:cubicBezTo>
                    <a:cubicBezTo>
                      <a:pt x="56842" y="120000"/>
                      <a:pt x="88421" y="112173"/>
                      <a:pt x="101052" y="96521"/>
                    </a:cubicBezTo>
                    <a:cubicBezTo>
                      <a:pt x="120000" y="75652"/>
                      <a:pt x="107368" y="41739"/>
                      <a:pt x="107368" y="26086"/>
                    </a:cubicBezTo>
                    <a:cubicBezTo>
                      <a:pt x="88421" y="26086"/>
                      <a:pt x="63157" y="0"/>
                      <a:pt x="37894" y="2086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1" name="Google Shape;971;p86"/>
              <p:cNvSpPr/>
              <p:nvPr/>
            </p:nvSpPr>
            <p:spPr>
              <a:xfrm>
                <a:off x="8568776" y="6400493"/>
                <a:ext cx="144000" cy="448800"/>
              </a:xfrm>
              <a:custGeom>
                <a:avLst/>
                <a:gdLst/>
                <a:ahLst/>
                <a:cxnLst/>
                <a:rect l="l" t="t" r="r" b="b"/>
                <a:pathLst>
                  <a:path w="120000" h="120000" extrusionOk="0">
                    <a:moveTo>
                      <a:pt x="96666" y="78857"/>
                    </a:moveTo>
                    <a:cubicBezTo>
                      <a:pt x="96666" y="73142"/>
                      <a:pt x="96666" y="69714"/>
                      <a:pt x="100000" y="64000"/>
                    </a:cubicBezTo>
                    <a:cubicBezTo>
                      <a:pt x="93333" y="70857"/>
                      <a:pt x="76666" y="74285"/>
                      <a:pt x="50000" y="70857"/>
                    </a:cubicBezTo>
                    <a:cubicBezTo>
                      <a:pt x="46666" y="70857"/>
                      <a:pt x="53333" y="66285"/>
                      <a:pt x="53333" y="66285"/>
                    </a:cubicBezTo>
                    <a:cubicBezTo>
                      <a:pt x="56666" y="60571"/>
                      <a:pt x="90000" y="57142"/>
                      <a:pt x="66666" y="53714"/>
                    </a:cubicBezTo>
                    <a:cubicBezTo>
                      <a:pt x="63333" y="53714"/>
                      <a:pt x="60000" y="54857"/>
                      <a:pt x="56666" y="53714"/>
                    </a:cubicBezTo>
                    <a:cubicBezTo>
                      <a:pt x="56666" y="52571"/>
                      <a:pt x="63333" y="52571"/>
                      <a:pt x="63333" y="51428"/>
                    </a:cubicBezTo>
                    <a:cubicBezTo>
                      <a:pt x="66666" y="48000"/>
                      <a:pt x="53333" y="37714"/>
                      <a:pt x="66666" y="30857"/>
                    </a:cubicBezTo>
                    <a:cubicBezTo>
                      <a:pt x="80000" y="21714"/>
                      <a:pt x="93333" y="33142"/>
                      <a:pt x="103333" y="33142"/>
                    </a:cubicBezTo>
                    <a:cubicBezTo>
                      <a:pt x="106666" y="33142"/>
                      <a:pt x="106666" y="32000"/>
                      <a:pt x="106666" y="32000"/>
                    </a:cubicBezTo>
                    <a:cubicBezTo>
                      <a:pt x="106666" y="27428"/>
                      <a:pt x="106666" y="20571"/>
                      <a:pt x="113333" y="19428"/>
                    </a:cubicBezTo>
                    <a:cubicBezTo>
                      <a:pt x="116666" y="17142"/>
                      <a:pt x="120000" y="17142"/>
                      <a:pt x="116666" y="14857"/>
                    </a:cubicBezTo>
                    <a:cubicBezTo>
                      <a:pt x="116666" y="12571"/>
                      <a:pt x="120000" y="5714"/>
                      <a:pt x="116666" y="4571"/>
                    </a:cubicBezTo>
                    <a:cubicBezTo>
                      <a:pt x="113333" y="3428"/>
                      <a:pt x="116666" y="2285"/>
                      <a:pt x="113333" y="2285"/>
                    </a:cubicBezTo>
                    <a:cubicBezTo>
                      <a:pt x="110000" y="3428"/>
                      <a:pt x="110000" y="2285"/>
                      <a:pt x="110000" y="1142"/>
                    </a:cubicBezTo>
                    <a:cubicBezTo>
                      <a:pt x="106666" y="1142"/>
                      <a:pt x="106666" y="0"/>
                      <a:pt x="106666" y="0"/>
                    </a:cubicBezTo>
                    <a:cubicBezTo>
                      <a:pt x="103333" y="0"/>
                      <a:pt x="103333" y="5714"/>
                      <a:pt x="100000" y="6857"/>
                    </a:cubicBezTo>
                    <a:cubicBezTo>
                      <a:pt x="93333" y="9142"/>
                      <a:pt x="76666" y="6857"/>
                      <a:pt x="66666" y="6857"/>
                    </a:cubicBezTo>
                    <a:cubicBezTo>
                      <a:pt x="53333" y="20571"/>
                      <a:pt x="30000" y="54857"/>
                      <a:pt x="20000" y="61714"/>
                    </a:cubicBezTo>
                    <a:cubicBezTo>
                      <a:pt x="33333" y="64000"/>
                      <a:pt x="6666" y="74285"/>
                      <a:pt x="3333" y="74285"/>
                    </a:cubicBezTo>
                    <a:cubicBezTo>
                      <a:pt x="3333" y="75428"/>
                      <a:pt x="0" y="76571"/>
                      <a:pt x="0" y="76571"/>
                    </a:cubicBezTo>
                    <a:cubicBezTo>
                      <a:pt x="13333" y="90285"/>
                      <a:pt x="23333" y="105142"/>
                      <a:pt x="36666" y="120000"/>
                    </a:cubicBezTo>
                    <a:cubicBezTo>
                      <a:pt x="70000" y="120000"/>
                      <a:pt x="70000" y="120000"/>
                      <a:pt x="70000" y="120000"/>
                    </a:cubicBezTo>
                    <a:cubicBezTo>
                      <a:pt x="73333" y="117714"/>
                      <a:pt x="73333" y="116571"/>
                      <a:pt x="73333" y="115428"/>
                    </a:cubicBezTo>
                    <a:cubicBezTo>
                      <a:pt x="70000" y="102857"/>
                      <a:pt x="100000" y="84571"/>
                      <a:pt x="96666" y="78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2" name="Google Shape;972;p86"/>
              <p:cNvSpPr/>
              <p:nvPr/>
            </p:nvSpPr>
            <p:spPr>
              <a:xfrm>
                <a:off x="8560315" y="6632096"/>
                <a:ext cx="47400" cy="55800"/>
              </a:xfrm>
              <a:custGeom>
                <a:avLst/>
                <a:gdLst/>
                <a:ahLst/>
                <a:cxnLst/>
                <a:rect l="l" t="t" r="r" b="b"/>
                <a:pathLst>
                  <a:path w="120000" h="120000" extrusionOk="0">
                    <a:moveTo>
                      <a:pt x="0" y="92307"/>
                    </a:moveTo>
                    <a:cubicBezTo>
                      <a:pt x="10000" y="110769"/>
                      <a:pt x="10000" y="120000"/>
                      <a:pt x="20000" y="120000"/>
                    </a:cubicBezTo>
                    <a:cubicBezTo>
                      <a:pt x="20000" y="120000"/>
                      <a:pt x="30000" y="110769"/>
                      <a:pt x="30000" y="101538"/>
                    </a:cubicBezTo>
                    <a:cubicBezTo>
                      <a:pt x="40000" y="101538"/>
                      <a:pt x="120000" y="18461"/>
                      <a:pt x="80000" y="0"/>
                    </a:cubicBezTo>
                    <a:cubicBezTo>
                      <a:pt x="50000" y="64615"/>
                      <a:pt x="30000" y="64615"/>
                      <a:pt x="0"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3" name="Google Shape;973;p86"/>
              <p:cNvSpPr/>
              <p:nvPr/>
            </p:nvSpPr>
            <p:spPr>
              <a:xfrm>
                <a:off x="7106618" y="5176051"/>
                <a:ext cx="864900" cy="1010700"/>
              </a:xfrm>
              <a:custGeom>
                <a:avLst/>
                <a:gdLst/>
                <a:ahLst/>
                <a:cxnLst/>
                <a:rect l="l" t="t" r="r" b="b"/>
                <a:pathLst>
                  <a:path w="120000" h="120000" extrusionOk="0">
                    <a:moveTo>
                      <a:pt x="94766" y="10677"/>
                    </a:moveTo>
                    <a:cubicBezTo>
                      <a:pt x="90841" y="12203"/>
                      <a:pt x="93644" y="17288"/>
                      <a:pt x="89158" y="19830"/>
                    </a:cubicBezTo>
                    <a:cubicBezTo>
                      <a:pt x="89158" y="15254"/>
                      <a:pt x="84672" y="19322"/>
                      <a:pt x="79065" y="16271"/>
                    </a:cubicBezTo>
                    <a:cubicBezTo>
                      <a:pt x="74018" y="13728"/>
                      <a:pt x="75140" y="18813"/>
                      <a:pt x="70093" y="16779"/>
                    </a:cubicBezTo>
                    <a:cubicBezTo>
                      <a:pt x="65046" y="15254"/>
                      <a:pt x="65607" y="19322"/>
                      <a:pt x="60000" y="20338"/>
                    </a:cubicBezTo>
                    <a:cubicBezTo>
                      <a:pt x="54392" y="20847"/>
                      <a:pt x="60000" y="21355"/>
                      <a:pt x="58878" y="23898"/>
                    </a:cubicBezTo>
                    <a:cubicBezTo>
                      <a:pt x="57757" y="26440"/>
                      <a:pt x="60560" y="23898"/>
                      <a:pt x="63925" y="27457"/>
                    </a:cubicBezTo>
                    <a:cubicBezTo>
                      <a:pt x="67850" y="31016"/>
                      <a:pt x="66728" y="31016"/>
                      <a:pt x="62242" y="28983"/>
                    </a:cubicBezTo>
                    <a:cubicBezTo>
                      <a:pt x="58317" y="26949"/>
                      <a:pt x="54953" y="24915"/>
                      <a:pt x="59439" y="29491"/>
                    </a:cubicBezTo>
                    <a:cubicBezTo>
                      <a:pt x="63364" y="34067"/>
                      <a:pt x="61121" y="34067"/>
                      <a:pt x="56635" y="30000"/>
                    </a:cubicBezTo>
                    <a:cubicBezTo>
                      <a:pt x="52149" y="25932"/>
                      <a:pt x="52149" y="28983"/>
                      <a:pt x="55514" y="32033"/>
                    </a:cubicBezTo>
                    <a:cubicBezTo>
                      <a:pt x="58317" y="34576"/>
                      <a:pt x="51588" y="35084"/>
                      <a:pt x="51028" y="30508"/>
                    </a:cubicBezTo>
                    <a:cubicBezTo>
                      <a:pt x="49906" y="24915"/>
                      <a:pt x="44859" y="27966"/>
                      <a:pt x="45420" y="24915"/>
                    </a:cubicBezTo>
                    <a:cubicBezTo>
                      <a:pt x="46542" y="19322"/>
                      <a:pt x="42056" y="23898"/>
                      <a:pt x="40934" y="26949"/>
                    </a:cubicBezTo>
                    <a:cubicBezTo>
                      <a:pt x="37570" y="33559"/>
                      <a:pt x="55514" y="43728"/>
                      <a:pt x="49906" y="47796"/>
                    </a:cubicBezTo>
                    <a:cubicBezTo>
                      <a:pt x="47102" y="49830"/>
                      <a:pt x="50467" y="43728"/>
                      <a:pt x="46542" y="44237"/>
                    </a:cubicBezTo>
                    <a:cubicBezTo>
                      <a:pt x="40934" y="44237"/>
                      <a:pt x="51588" y="50338"/>
                      <a:pt x="43177" y="50847"/>
                    </a:cubicBezTo>
                    <a:cubicBezTo>
                      <a:pt x="35327" y="51864"/>
                      <a:pt x="49345" y="52881"/>
                      <a:pt x="50467" y="55932"/>
                    </a:cubicBezTo>
                    <a:cubicBezTo>
                      <a:pt x="52149" y="58983"/>
                      <a:pt x="53831" y="56949"/>
                      <a:pt x="54953" y="59491"/>
                    </a:cubicBezTo>
                    <a:cubicBezTo>
                      <a:pt x="56635" y="62542"/>
                      <a:pt x="62242" y="62033"/>
                      <a:pt x="61682" y="65084"/>
                    </a:cubicBezTo>
                    <a:cubicBezTo>
                      <a:pt x="60560" y="67627"/>
                      <a:pt x="63364" y="71186"/>
                      <a:pt x="61682" y="72203"/>
                    </a:cubicBezTo>
                    <a:cubicBezTo>
                      <a:pt x="59439" y="73220"/>
                      <a:pt x="56635" y="69152"/>
                      <a:pt x="54953" y="67118"/>
                    </a:cubicBezTo>
                    <a:cubicBezTo>
                      <a:pt x="53271" y="64576"/>
                      <a:pt x="46542" y="68135"/>
                      <a:pt x="48224" y="70169"/>
                    </a:cubicBezTo>
                    <a:cubicBezTo>
                      <a:pt x="50467" y="72203"/>
                      <a:pt x="47663" y="73220"/>
                      <a:pt x="50467" y="73220"/>
                    </a:cubicBezTo>
                    <a:cubicBezTo>
                      <a:pt x="53831" y="73220"/>
                      <a:pt x="56074" y="76779"/>
                      <a:pt x="53271" y="77288"/>
                    </a:cubicBezTo>
                    <a:cubicBezTo>
                      <a:pt x="51028" y="77796"/>
                      <a:pt x="48785" y="80338"/>
                      <a:pt x="48224" y="77796"/>
                    </a:cubicBezTo>
                    <a:cubicBezTo>
                      <a:pt x="47663" y="75254"/>
                      <a:pt x="47102" y="74237"/>
                      <a:pt x="43738" y="73728"/>
                    </a:cubicBezTo>
                    <a:cubicBezTo>
                      <a:pt x="40373" y="73728"/>
                      <a:pt x="52149" y="92033"/>
                      <a:pt x="48785" y="93050"/>
                    </a:cubicBezTo>
                    <a:cubicBezTo>
                      <a:pt x="45420" y="94576"/>
                      <a:pt x="42056" y="80847"/>
                      <a:pt x="40934" y="88983"/>
                    </a:cubicBezTo>
                    <a:cubicBezTo>
                      <a:pt x="40373" y="93559"/>
                      <a:pt x="37570" y="96101"/>
                      <a:pt x="37570" y="90508"/>
                    </a:cubicBezTo>
                    <a:cubicBezTo>
                      <a:pt x="37570" y="85423"/>
                      <a:pt x="33084" y="79322"/>
                      <a:pt x="32523" y="85423"/>
                    </a:cubicBezTo>
                    <a:cubicBezTo>
                      <a:pt x="31962" y="91525"/>
                      <a:pt x="25233" y="82372"/>
                      <a:pt x="26915" y="79830"/>
                    </a:cubicBezTo>
                    <a:cubicBezTo>
                      <a:pt x="29158" y="77796"/>
                      <a:pt x="28598" y="73220"/>
                      <a:pt x="24672" y="73728"/>
                    </a:cubicBezTo>
                    <a:cubicBezTo>
                      <a:pt x="20747" y="73728"/>
                      <a:pt x="24672" y="71694"/>
                      <a:pt x="21308" y="69661"/>
                    </a:cubicBezTo>
                    <a:cubicBezTo>
                      <a:pt x="18504" y="68135"/>
                      <a:pt x="22990" y="69661"/>
                      <a:pt x="22990" y="65593"/>
                    </a:cubicBezTo>
                    <a:cubicBezTo>
                      <a:pt x="23551" y="61016"/>
                      <a:pt x="26915" y="65593"/>
                      <a:pt x="29158" y="63559"/>
                    </a:cubicBezTo>
                    <a:cubicBezTo>
                      <a:pt x="31401" y="61016"/>
                      <a:pt x="31962" y="61016"/>
                      <a:pt x="37009" y="63559"/>
                    </a:cubicBezTo>
                    <a:cubicBezTo>
                      <a:pt x="42616" y="66101"/>
                      <a:pt x="42616" y="67627"/>
                      <a:pt x="47102" y="66101"/>
                    </a:cubicBezTo>
                    <a:cubicBezTo>
                      <a:pt x="52149" y="64576"/>
                      <a:pt x="49345" y="63050"/>
                      <a:pt x="46542" y="63050"/>
                    </a:cubicBezTo>
                    <a:cubicBezTo>
                      <a:pt x="43738" y="63559"/>
                      <a:pt x="41495" y="60000"/>
                      <a:pt x="38130" y="61016"/>
                    </a:cubicBezTo>
                    <a:cubicBezTo>
                      <a:pt x="34766" y="62033"/>
                      <a:pt x="37009" y="58983"/>
                      <a:pt x="30280" y="60508"/>
                    </a:cubicBezTo>
                    <a:cubicBezTo>
                      <a:pt x="22990" y="62033"/>
                      <a:pt x="25794" y="58474"/>
                      <a:pt x="22990" y="61016"/>
                    </a:cubicBezTo>
                    <a:cubicBezTo>
                      <a:pt x="19626" y="63559"/>
                      <a:pt x="20747" y="57966"/>
                      <a:pt x="16261" y="53898"/>
                    </a:cubicBezTo>
                    <a:cubicBezTo>
                      <a:pt x="11775" y="49830"/>
                      <a:pt x="24672" y="52881"/>
                      <a:pt x="20747" y="50338"/>
                    </a:cubicBezTo>
                    <a:cubicBezTo>
                      <a:pt x="14018" y="46779"/>
                      <a:pt x="16822" y="52881"/>
                      <a:pt x="14579" y="48813"/>
                    </a:cubicBezTo>
                    <a:cubicBezTo>
                      <a:pt x="12897" y="46271"/>
                      <a:pt x="10654" y="47288"/>
                      <a:pt x="6168" y="38135"/>
                    </a:cubicBezTo>
                    <a:cubicBezTo>
                      <a:pt x="7289" y="37118"/>
                      <a:pt x="10654" y="37118"/>
                      <a:pt x="11214" y="35593"/>
                    </a:cubicBezTo>
                    <a:cubicBezTo>
                      <a:pt x="11214" y="34576"/>
                      <a:pt x="8971" y="34067"/>
                      <a:pt x="10093" y="32542"/>
                    </a:cubicBezTo>
                    <a:cubicBezTo>
                      <a:pt x="10654" y="31016"/>
                      <a:pt x="14579" y="32542"/>
                      <a:pt x="15140" y="28983"/>
                    </a:cubicBezTo>
                    <a:cubicBezTo>
                      <a:pt x="15700" y="21355"/>
                      <a:pt x="17943" y="25932"/>
                      <a:pt x="19626" y="22881"/>
                    </a:cubicBezTo>
                    <a:cubicBezTo>
                      <a:pt x="20747" y="19830"/>
                      <a:pt x="18504" y="19830"/>
                      <a:pt x="19065" y="17796"/>
                    </a:cubicBezTo>
                    <a:cubicBezTo>
                      <a:pt x="38691" y="16779"/>
                      <a:pt x="27476" y="10677"/>
                      <a:pt x="36448" y="12711"/>
                    </a:cubicBezTo>
                    <a:cubicBezTo>
                      <a:pt x="45981" y="15254"/>
                      <a:pt x="42056" y="9661"/>
                      <a:pt x="45981" y="9152"/>
                    </a:cubicBezTo>
                    <a:cubicBezTo>
                      <a:pt x="51028" y="12203"/>
                      <a:pt x="48224" y="7118"/>
                      <a:pt x="53831" y="8644"/>
                    </a:cubicBezTo>
                    <a:cubicBezTo>
                      <a:pt x="59439" y="9661"/>
                      <a:pt x="62803" y="4067"/>
                      <a:pt x="65046" y="6101"/>
                    </a:cubicBezTo>
                    <a:cubicBezTo>
                      <a:pt x="67289" y="7627"/>
                      <a:pt x="67289" y="3050"/>
                      <a:pt x="69532" y="7118"/>
                    </a:cubicBezTo>
                    <a:cubicBezTo>
                      <a:pt x="72336" y="11186"/>
                      <a:pt x="72336" y="5593"/>
                      <a:pt x="75700" y="9152"/>
                    </a:cubicBezTo>
                    <a:cubicBezTo>
                      <a:pt x="79065" y="13220"/>
                      <a:pt x="81308" y="10169"/>
                      <a:pt x="87476" y="9661"/>
                    </a:cubicBezTo>
                    <a:cubicBezTo>
                      <a:pt x="94205" y="9661"/>
                      <a:pt x="85233" y="0"/>
                      <a:pt x="93084" y="3050"/>
                    </a:cubicBezTo>
                    <a:cubicBezTo>
                      <a:pt x="98130" y="5593"/>
                      <a:pt x="98691" y="9152"/>
                      <a:pt x="94766" y="10677"/>
                    </a:cubicBezTo>
                    <a:close/>
                    <a:moveTo>
                      <a:pt x="14018" y="68135"/>
                    </a:moveTo>
                    <a:cubicBezTo>
                      <a:pt x="12897" y="69152"/>
                      <a:pt x="15140" y="72711"/>
                      <a:pt x="17943" y="72203"/>
                    </a:cubicBezTo>
                    <a:cubicBezTo>
                      <a:pt x="20747" y="71694"/>
                      <a:pt x="14579" y="67118"/>
                      <a:pt x="14018" y="68135"/>
                    </a:cubicBezTo>
                    <a:close/>
                    <a:moveTo>
                      <a:pt x="12897" y="60000"/>
                    </a:moveTo>
                    <a:cubicBezTo>
                      <a:pt x="11775" y="62033"/>
                      <a:pt x="9532" y="59491"/>
                      <a:pt x="10093" y="62542"/>
                    </a:cubicBezTo>
                    <a:cubicBezTo>
                      <a:pt x="10654" y="65084"/>
                      <a:pt x="12336" y="64067"/>
                      <a:pt x="14579" y="65084"/>
                    </a:cubicBezTo>
                    <a:cubicBezTo>
                      <a:pt x="16822" y="66101"/>
                      <a:pt x="16822" y="65084"/>
                      <a:pt x="15140" y="63050"/>
                    </a:cubicBezTo>
                    <a:cubicBezTo>
                      <a:pt x="13457" y="61525"/>
                      <a:pt x="13457" y="58474"/>
                      <a:pt x="12897" y="60000"/>
                    </a:cubicBezTo>
                    <a:close/>
                    <a:moveTo>
                      <a:pt x="46542" y="97627"/>
                    </a:moveTo>
                    <a:cubicBezTo>
                      <a:pt x="48224" y="99661"/>
                      <a:pt x="48785" y="97118"/>
                      <a:pt x="47102" y="94576"/>
                    </a:cubicBezTo>
                    <a:cubicBezTo>
                      <a:pt x="45420" y="92542"/>
                      <a:pt x="44299" y="96101"/>
                      <a:pt x="46542" y="97627"/>
                    </a:cubicBezTo>
                    <a:close/>
                    <a:moveTo>
                      <a:pt x="87476" y="113898"/>
                    </a:moveTo>
                    <a:cubicBezTo>
                      <a:pt x="82429" y="116949"/>
                      <a:pt x="88037" y="110847"/>
                      <a:pt x="81869" y="111864"/>
                    </a:cubicBezTo>
                    <a:cubicBezTo>
                      <a:pt x="76261" y="112881"/>
                      <a:pt x="76261" y="108813"/>
                      <a:pt x="67850" y="110847"/>
                    </a:cubicBezTo>
                    <a:cubicBezTo>
                      <a:pt x="62803" y="111864"/>
                      <a:pt x="64485" y="106271"/>
                      <a:pt x="61682" y="107796"/>
                    </a:cubicBezTo>
                    <a:cubicBezTo>
                      <a:pt x="58878" y="109322"/>
                      <a:pt x="57196" y="104745"/>
                      <a:pt x="56635" y="106779"/>
                    </a:cubicBezTo>
                    <a:cubicBezTo>
                      <a:pt x="56074" y="108813"/>
                      <a:pt x="53831" y="107288"/>
                      <a:pt x="54392" y="111864"/>
                    </a:cubicBezTo>
                    <a:cubicBezTo>
                      <a:pt x="54953" y="115932"/>
                      <a:pt x="63364" y="111355"/>
                      <a:pt x="70093" y="116440"/>
                    </a:cubicBezTo>
                    <a:cubicBezTo>
                      <a:pt x="75140" y="120000"/>
                      <a:pt x="79626" y="116949"/>
                      <a:pt x="87476" y="116949"/>
                    </a:cubicBezTo>
                    <a:cubicBezTo>
                      <a:pt x="95327" y="116949"/>
                      <a:pt x="93644" y="110338"/>
                      <a:pt x="87476" y="113898"/>
                    </a:cubicBezTo>
                    <a:close/>
                    <a:moveTo>
                      <a:pt x="112149" y="98135"/>
                    </a:moveTo>
                    <a:cubicBezTo>
                      <a:pt x="113271" y="99661"/>
                      <a:pt x="110467" y="100677"/>
                      <a:pt x="112710" y="102711"/>
                    </a:cubicBezTo>
                    <a:cubicBezTo>
                      <a:pt x="114953" y="104237"/>
                      <a:pt x="120000" y="94067"/>
                      <a:pt x="118878" y="93050"/>
                    </a:cubicBezTo>
                    <a:cubicBezTo>
                      <a:pt x="117757" y="92033"/>
                      <a:pt x="110467" y="96610"/>
                      <a:pt x="112149" y="98135"/>
                    </a:cubicBezTo>
                    <a:close/>
                    <a:moveTo>
                      <a:pt x="86915" y="56949"/>
                    </a:moveTo>
                    <a:cubicBezTo>
                      <a:pt x="85794" y="57457"/>
                      <a:pt x="86355" y="58474"/>
                      <a:pt x="87476" y="59491"/>
                    </a:cubicBezTo>
                    <a:cubicBezTo>
                      <a:pt x="88598" y="60000"/>
                      <a:pt x="84672" y="65593"/>
                      <a:pt x="88598" y="64067"/>
                    </a:cubicBezTo>
                    <a:cubicBezTo>
                      <a:pt x="91962" y="62542"/>
                      <a:pt x="90841" y="54915"/>
                      <a:pt x="86915" y="56949"/>
                    </a:cubicBezTo>
                    <a:close/>
                    <a:moveTo>
                      <a:pt x="93084" y="43220"/>
                    </a:moveTo>
                    <a:cubicBezTo>
                      <a:pt x="91401" y="42203"/>
                      <a:pt x="90841" y="43220"/>
                      <a:pt x="87476" y="44745"/>
                    </a:cubicBezTo>
                    <a:cubicBezTo>
                      <a:pt x="84112" y="46271"/>
                      <a:pt x="87476" y="47796"/>
                      <a:pt x="91962" y="49830"/>
                    </a:cubicBezTo>
                    <a:cubicBezTo>
                      <a:pt x="94205" y="50847"/>
                      <a:pt x="98691" y="49322"/>
                      <a:pt x="95327" y="46779"/>
                    </a:cubicBezTo>
                    <a:cubicBezTo>
                      <a:pt x="92523" y="44237"/>
                      <a:pt x="94766" y="44237"/>
                      <a:pt x="93084" y="43220"/>
                    </a:cubicBezTo>
                    <a:close/>
                    <a:moveTo>
                      <a:pt x="69532" y="18813"/>
                    </a:moveTo>
                    <a:cubicBezTo>
                      <a:pt x="67289" y="18813"/>
                      <a:pt x="66728" y="21864"/>
                      <a:pt x="68971" y="22372"/>
                    </a:cubicBezTo>
                    <a:cubicBezTo>
                      <a:pt x="71214" y="22881"/>
                      <a:pt x="72336" y="18813"/>
                      <a:pt x="69532" y="18813"/>
                    </a:cubicBezTo>
                    <a:close/>
                    <a:moveTo>
                      <a:pt x="66728" y="64067"/>
                    </a:moveTo>
                    <a:cubicBezTo>
                      <a:pt x="63925" y="62542"/>
                      <a:pt x="63925" y="61016"/>
                      <a:pt x="62803" y="56440"/>
                    </a:cubicBezTo>
                    <a:cubicBezTo>
                      <a:pt x="62242" y="52372"/>
                      <a:pt x="60560" y="57457"/>
                      <a:pt x="52710" y="50847"/>
                    </a:cubicBezTo>
                    <a:cubicBezTo>
                      <a:pt x="50467" y="48813"/>
                      <a:pt x="43738" y="50847"/>
                      <a:pt x="45420" y="52372"/>
                    </a:cubicBezTo>
                    <a:cubicBezTo>
                      <a:pt x="46542" y="52372"/>
                      <a:pt x="48785" y="52372"/>
                      <a:pt x="53271" y="54915"/>
                    </a:cubicBezTo>
                    <a:cubicBezTo>
                      <a:pt x="57757" y="57966"/>
                      <a:pt x="54392" y="60000"/>
                      <a:pt x="58317" y="60000"/>
                    </a:cubicBezTo>
                    <a:cubicBezTo>
                      <a:pt x="62242" y="60000"/>
                      <a:pt x="64485" y="66101"/>
                      <a:pt x="66728" y="67118"/>
                    </a:cubicBezTo>
                    <a:cubicBezTo>
                      <a:pt x="69532" y="68644"/>
                      <a:pt x="69532" y="65593"/>
                      <a:pt x="66728" y="64067"/>
                    </a:cubicBezTo>
                    <a:close/>
                    <a:moveTo>
                      <a:pt x="80747" y="80847"/>
                    </a:moveTo>
                    <a:cubicBezTo>
                      <a:pt x="79065" y="81355"/>
                      <a:pt x="79065" y="83389"/>
                      <a:pt x="80747" y="84406"/>
                    </a:cubicBezTo>
                    <a:cubicBezTo>
                      <a:pt x="82990" y="85932"/>
                      <a:pt x="83551" y="79830"/>
                      <a:pt x="80747" y="80847"/>
                    </a:cubicBezTo>
                    <a:close/>
                    <a:moveTo>
                      <a:pt x="104859" y="110338"/>
                    </a:moveTo>
                    <a:cubicBezTo>
                      <a:pt x="106542" y="109830"/>
                      <a:pt x="105420" y="108305"/>
                      <a:pt x="104299" y="105762"/>
                    </a:cubicBezTo>
                    <a:cubicBezTo>
                      <a:pt x="103738" y="102711"/>
                      <a:pt x="102056" y="110338"/>
                      <a:pt x="104859" y="110338"/>
                    </a:cubicBezTo>
                    <a:close/>
                    <a:moveTo>
                      <a:pt x="0" y="37118"/>
                    </a:moveTo>
                    <a:cubicBezTo>
                      <a:pt x="0" y="38644"/>
                      <a:pt x="2242" y="42203"/>
                      <a:pt x="6168" y="43220"/>
                    </a:cubicBezTo>
                    <a:cubicBezTo>
                      <a:pt x="7850" y="43220"/>
                      <a:pt x="2803" y="39152"/>
                      <a:pt x="3364" y="37627"/>
                    </a:cubicBezTo>
                    <a:cubicBezTo>
                      <a:pt x="3364" y="35593"/>
                      <a:pt x="560" y="34576"/>
                      <a:pt x="0" y="37118"/>
                    </a:cubicBezTo>
                    <a:close/>
                    <a:moveTo>
                      <a:pt x="79626" y="32542"/>
                    </a:moveTo>
                    <a:cubicBezTo>
                      <a:pt x="77943" y="33559"/>
                      <a:pt x="75140" y="30508"/>
                      <a:pt x="74579" y="34067"/>
                    </a:cubicBezTo>
                    <a:cubicBezTo>
                      <a:pt x="74579" y="36101"/>
                      <a:pt x="75700" y="36610"/>
                      <a:pt x="76822" y="35084"/>
                    </a:cubicBezTo>
                    <a:cubicBezTo>
                      <a:pt x="77943" y="33559"/>
                      <a:pt x="79065" y="37627"/>
                      <a:pt x="79626" y="35593"/>
                    </a:cubicBezTo>
                    <a:cubicBezTo>
                      <a:pt x="80186" y="33559"/>
                      <a:pt x="81308" y="31525"/>
                      <a:pt x="79626" y="32542"/>
                    </a:cubicBezTo>
                    <a:close/>
                    <a:moveTo>
                      <a:pt x="83551" y="30000"/>
                    </a:moveTo>
                    <a:cubicBezTo>
                      <a:pt x="83551" y="31016"/>
                      <a:pt x="85794" y="31016"/>
                      <a:pt x="88598" y="30000"/>
                    </a:cubicBezTo>
                    <a:cubicBezTo>
                      <a:pt x="90841" y="29491"/>
                      <a:pt x="84672" y="26440"/>
                      <a:pt x="83551" y="30000"/>
                    </a:cubicBezTo>
                    <a:close/>
                    <a:moveTo>
                      <a:pt x="76261" y="83389"/>
                    </a:moveTo>
                    <a:cubicBezTo>
                      <a:pt x="77943" y="83898"/>
                      <a:pt x="79065" y="81864"/>
                      <a:pt x="77943" y="80847"/>
                    </a:cubicBezTo>
                    <a:cubicBezTo>
                      <a:pt x="76822" y="80338"/>
                      <a:pt x="74579" y="82881"/>
                      <a:pt x="76261" y="83389"/>
                    </a:cubicBezTo>
                    <a:close/>
                    <a:moveTo>
                      <a:pt x="65046" y="87966"/>
                    </a:moveTo>
                    <a:cubicBezTo>
                      <a:pt x="65046" y="88474"/>
                      <a:pt x="65046" y="88474"/>
                      <a:pt x="65046" y="88474"/>
                    </a:cubicBezTo>
                    <a:cubicBezTo>
                      <a:pt x="62242" y="89491"/>
                      <a:pt x="66728" y="90508"/>
                      <a:pt x="67850" y="88983"/>
                    </a:cubicBezTo>
                    <a:cubicBezTo>
                      <a:pt x="68971" y="87457"/>
                      <a:pt x="67289" y="86440"/>
                      <a:pt x="65046" y="87966"/>
                    </a:cubicBezTo>
                    <a:close/>
                    <a:moveTo>
                      <a:pt x="64485" y="74237"/>
                    </a:moveTo>
                    <a:cubicBezTo>
                      <a:pt x="65607" y="74745"/>
                      <a:pt x="66728" y="72711"/>
                      <a:pt x="65607" y="72203"/>
                    </a:cubicBezTo>
                    <a:cubicBezTo>
                      <a:pt x="65046" y="71186"/>
                      <a:pt x="63925" y="73728"/>
                      <a:pt x="64485" y="74237"/>
                    </a:cubicBezTo>
                    <a:close/>
                    <a:moveTo>
                      <a:pt x="66168" y="78305"/>
                    </a:moveTo>
                    <a:cubicBezTo>
                      <a:pt x="67289" y="78305"/>
                      <a:pt x="67850" y="77796"/>
                      <a:pt x="66728" y="76271"/>
                    </a:cubicBezTo>
                    <a:cubicBezTo>
                      <a:pt x="66168" y="74745"/>
                      <a:pt x="63925" y="78305"/>
                      <a:pt x="66168" y="78305"/>
                    </a:cubicBezTo>
                    <a:close/>
                    <a:moveTo>
                      <a:pt x="88037" y="74237"/>
                    </a:moveTo>
                    <a:cubicBezTo>
                      <a:pt x="88037" y="75762"/>
                      <a:pt x="93084" y="73220"/>
                      <a:pt x="93644" y="72203"/>
                    </a:cubicBezTo>
                    <a:cubicBezTo>
                      <a:pt x="93644" y="71186"/>
                      <a:pt x="88037" y="72203"/>
                      <a:pt x="88037" y="74237"/>
                    </a:cubicBezTo>
                    <a:close/>
                    <a:moveTo>
                      <a:pt x="13457" y="56440"/>
                    </a:moveTo>
                    <a:cubicBezTo>
                      <a:pt x="14579" y="56440"/>
                      <a:pt x="15140" y="55423"/>
                      <a:pt x="14579" y="53389"/>
                    </a:cubicBezTo>
                    <a:cubicBezTo>
                      <a:pt x="13457" y="51864"/>
                      <a:pt x="10654" y="56440"/>
                      <a:pt x="13457" y="56440"/>
                    </a:cubicBezTo>
                    <a:close/>
                    <a:moveTo>
                      <a:pt x="67289" y="49830"/>
                    </a:moveTo>
                    <a:cubicBezTo>
                      <a:pt x="67289" y="51355"/>
                      <a:pt x="67289" y="53898"/>
                      <a:pt x="70093" y="53389"/>
                    </a:cubicBezTo>
                    <a:cubicBezTo>
                      <a:pt x="71214" y="53389"/>
                      <a:pt x="67289" y="48813"/>
                      <a:pt x="67289" y="49830"/>
                    </a:cubicBezTo>
                    <a:close/>
                    <a:moveTo>
                      <a:pt x="70654" y="67118"/>
                    </a:moveTo>
                    <a:cubicBezTo>
                      <a:pt x="69532" y="68644"/>
                      <a:pt x="72336" y="70169"/>
                      <a:pt x="74579" y="73220"/>
                    </a:cubicBezTo>
                    <a:cubicBezTo>
                      <a:pt x="77383" y="76271"/>
                      <a:pt x="79065" y="74237"/>
                      <a:pt x="76822" y="72711"/>
                    </a:cubicBezTo>
                    <a:cubicBezTo>
                      <a:pt x="74579" y="71186"/>
                      <a:pt x="72336" y="65084"/>
                      <a:pt x="70654" y="67118"/>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4" name="Google Shape;974;p86"/>
              <p:cNvSpPr/>
              <p:nvPr/>
            </p:nvSpPr>
            <p:spPr>
              <a:xfrm>
                <a:off x="6497386" y="4477652"/>
                <a:ext cx="597300" cy="633600"/>
              </a:xfrm>
              <a:custGeom>
                <a:avLst/>
                <a:gdLst/>
                <a:ahLst/>
                <a:cxnLst/>
                <a:rect l="l" t="t" r="r" b="b"/>
                <a:pathLst>
                  <a:path w="120000" h="120000" extrusionOk="0">
                    <a:moveTo>
                      <a:pt x="111081" y="34864"/>
                    </a:moveTo>
                    <a:cubicBezTo>
                      <a:pt x="108648" y="32432"/>
                      <a:pt x="110270" y="22702"/>
                      <a:pt x="106216" y="18648"/>
                    </a:cubicBezTo>
                    <a:cubicBezTo>
                      <a:pt x="100540" y="17837"/>
                      <a:pt x="103783" y="21891"/>
                      <a:pt x="98108" y="23513"/>
                    </a:cubicBezTo>
                    <a:cubicBezTo>
                      <a:pt x="92432" y="25135"/>
                      <a:pt x="84324" y="17837"/>
                      <a:pt x="79459" y="17837"/>
                    </a:cubicBezTo>
                    <a:cubicBezTo>
                      <a:pt x="73783" y="17837"/>
                      <a:pt x="79459" y="13783"/>
                      <a:pt x="60810" y="2432"/>
                    </a:cubicBezTo>
                    <a:cubicBezTo>
                      <a:pt x="59189" y="1621"/>
                      <a:pt x="56756" y="0"/>
                      <a:pt x="55135" y="1621"/>
                    </a:cubicBezTo>
                    <a:cubicBezTo>
                      <a:pt x="54324" y="3243"/>
                      <a:pt x="56756" y="3243"/>
                      <a:pt x="55135" y="5675"/>
                    </a:cubicBezTo>
                    <a:cubicBezTo>
                      <a:pt x="54324" y="7297"/>
                      <a:pt x="43783" y="8918"/>
                      <a:pt x="42162" y="11351"/>
                    </a:cubicBezTo>
                    <a:cubicBezTo>
                      <a:pt x="40540" y="12972"/>
                      <a:pt x="45405" y="17837"/>
                      <a:pt x="44594" y="20270"/>
                    </a:cubicBezTo>
                    <a:cubicBezTo>
                      <a:pt x="43783" y="23513"/>
                      <a:pt x="35675" y="22702"/>
                      <a:pt x="36486" y="30000"/>
                    </a:cubicBezTo>
                    <a:cubicBezTo>
                      <a:pt x="37297" y="34864"/>
                      <a:pt x="34054" y="32432"/>
                      <a:pt x="30000" y="30810"/>
                    </a:cubicBezTo>
                    <a:cubicBezTo>
                      <a:pt x="25945" y="28378"/>
                      <a:pt x="30000" y="34864"/>
                      <a:pt x="23513" y="28378"/>
                    </a:cubicBezTo>
                    <a:cubicBezTo>
                      <a:pt x="19459" y="24324"/>
                      <a:pt x="25135" y="31621"/>
                      <a:pt x="810" y="31621"/>
                    </a:cubicBezTo>
                    <a:cubicBezTo>
                      <a:pt x="810" y="31621"/>
                      <a:pt x="810" y="31621"/>
                      <a:pt x="810" y="32432"/>
                    </a:cubicBezTo>
                    <a:cubicBezTo>
                      <a:pt x="0" y="36486"/>
                      <a:pt x="8108" y="57567"/>
                      <a:pt x="10540" y="51081"/>
                    </a:cubicBezTo>
                    <a:cubicBezTo>
                      <a:pt x="12972" y="44594"/>
                      <a:pt x="12972" y="31621"/>
                      <a:pt x="21081" y="37297"/>
                    </a:cubicBezTo>
                    <a:cubicBezTo>
                      <a:pt x="34054" y="47837"/>
                      <a:pt x="22702" y="49459"/>
                      <a:pt x="31621" y="59189"/>
                    </a:cubicBezTo>
                    <a:cubicBezTo>
                      <a:pt x="40540" y="68918"/>
                      <a:pt x="25135" y="63243"/>
                      <a:pt x="39729" y="74594"/>
                    </a:cubicBezTo>
                    <a:cubicBezTo>
                      <a:pt x="54324" y="86756"/>
                      <a:pt x="45405" y="87567"/>
                      <a:pt x="55135" y="86756"/>
                    </a:cubicBezTo>
                    <a:cubicBezTo>
                      <a:pt x="64054" y="85135"/>
                      <a:pt x="71351" y="94054"/>
                      <a:pt x="80270" y="102162"/>
                    </a:cubicBezTo>
                    <a:cubicBezTo>
                      <a:pt x="66486" y="98918"/>
                      <a:pt x="67297" y="101351"/>
                      <a:pt x="83513" y="107027"/>
                    </a:cubicBezTo>
                    <a:cubicBezTo>
                      <a:pt x="98918" y="112702"/>
                      <a:pt x="95675" y="118378"/>
                      <a:pt x="99729" y="118378"/>
                    </a:cubicBezTo>
                    <a:cubicBezTo>
                      <a:pt x="103783" y="117567"/>
                      <a:pt x="102162" y="118378"/>
                      <a:pt x="104594" y="120000"/>
                    </a:cubicBezTo>
                    <a:cubicBezTo>
                      <a:pt x="107837" y="114324"/>
                      <a:pt x="99729" y="117567"/>
                      <a:pt x="98918" y="113513"/>
                    </a:cubicBezTo>
                    <a:cubicBezTo>
                      <a:pt x="96486" y="110270"/>
                      <a:pt x="90000" y="108648"/>
                      <a:pt x="88378" y="105405"/>
                    </a:cubicBezTo>
                    <a:cubicBezTo>
                      <a:pt x="85945" y="102162"/>
                      <a:pt x="82702" y="103783"/>
                      <a:pt x="83513" y="102162"/>
                    </a:cubicBezTo>
                    <a:cubicBezTo>
                      <a:pt x="84324" y="99729"/>
                      <a:pt x="83513" y="98108"/>
                      <a:pt x="78648" y="94864"/>
                    </a:cubicBezTo>
                    <a:cubicBezTo>
                      <a:pt x="72972" y="91621"/>
                      <a:pt x="76216" y="88378"/>
                      <a:pt x="72162" y="85945"/>
                    </a:cubicBezTo>
                    <a:cubicBezTo>
                      <a:pt x="67297" y="84324"/>
                      <a:pt x="58378" y="68108"/>
                      <a:pt x="54324" y="67297"/>
                    </a:cubicBezTo>
                    <a:cubicBezTo>
                      <a:pt x="50270" y="67297"/>
                      <a:pt x="56756" y="64054"/>
                      <a:pt x="53513" y="62432"/>
                    </a:cubicBezTo>
                    <a:cubicBezTo>
                      <a:pt x="51081" y="60810"/>
                      <a:pt x="51081" y="53513"/>
                      <a:pt x="47027" y="51891"/>
                    </a:cubicBezTo>
                    <a:cubicBezTo>
                      <a:pt x="42162" y="49459"/>
                      <a:pt x="44594" y="31621"/>
                      <a:pt x="52702" y="41351"/>
                    </a:cubicBezTo>
                    <a:cubicBezTo>
                      <a:pt x="57567" y="47027"/>
                      <a:pt x="55945" y="45405"/>
                      <a:pt x="59189" y="40540"/>
                    </a:cubicBezTo>
                    <a:cubicBezTo>
                      <a:pt x="62432" y="35675"/>
                      <a:pt x="72162" y="42162"/>
                      <a:pt x="75405" y="40540"/>
                    </a:cubicBezTo>
                    <a:cubicBezTo>
                      <a:pt x="78648" y="38918"/>
                      <a:pt x="84324" y="46216"/>
                      <a:pt x="89189" y="42162"/>
                    </a:cubicBezTo>
                    <a:cubicBezTo>
                      <a:pt x="93243" y="38108"/>
                      <a:pt x="98108" y="43783"/>
                      <a:pt x="102162" y="42162"/>
                    </a:cubicBezTo>
                    <a:cubicBezTo>
                      <a:pt x="105405" y="40540"/>
                      <a:pt x="102972" y="49459"/>
                      <a:pt x="110270" y="48648"/>
                    </a:cubicBezTo>
                    <a:cubicBezTo>
                      <a:pt x="111891" y="38918"/>
                      <a:pt x="116756" y="42162"/>
                      <a:pt x="118378" y="39729"/>
                    </a:cubicBezTo>
                    <a:cubicBezTo>
                      <a:pt x="120000" y="36486"/>
                      <a:pt x="116756" y="40540"/>
                      <a:pt x="111081" y="3486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5" name="Google Shape;975;p86"/>
              <p:cNvSpPr/>
              <p:nvPr/>
            </p:nvSpPr>
            <p:spPr>
              <a:xfrm>
                <a:off x="6780002" y="4978560"/>
                <a:ext cx="84900" cy="21300"/>
              </a:xfrm>
              <a:custGeom>
                <a:avLst/>
                <a:gdLst/>
                <a:ahLst/>
                <a:cxnLst/>
                <a:rect l="l" t="t" r="r" b="b"/>
                <a:pathLst>
                  <a:path w="120000" h="120000" extrusionOk="0">
                    <a:moveTo>
                      <a:pt x="97142" y="48000"/>
                    </a:moveTo>
                    <a:cubicBezTo>
                      <a:pt x="85714" y="24000"/>
                      <a:pt x="45714" y="0"/>
                      <a:pt x="22857" y="24000"/>
                    </a:cubicBezTo>
                    <a:cubicBezTo>
                      <a:pt x="0" y="24000"/>
                      <a:pt x="0" y="48000"/>
                      <a:pt x="40000" y="72000"/>
                    </a:cubicBezTo>
                    <a:cubicBezTo>
                      <a:pt x="85714" y="96000"/>
                      <a:pt x="120000" y="120000"/>
                      <a:pt x="97142" y="48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6" name="Google Shape;976;p86"/>
              <p:cNvSpPr/>
              <p:nvPr/>
            </p:nvSpPr>
            <p:spPr>
              <a:xfrm>
                <a:off x="6780002" y="4949834"/>
                <a:ext cx="64200" cy="25200"/>
              </a:xfrm>
              <a:custGeom>
                <a:avLst/>
                <a:gdLst/>
                <a:ahLst/>
                <a:cxnLst/>
                <a:rect l="l" t="t" r="r" b="b"/>
                <a:pathLst>
                  <a:path w="120000" h="120000" extrusionOk="0">
                    <a:moveTo>
                      <a:pt x="15000" y="60000"/>
                    </a:moveTo>
                    <a:cubicBezTo>
                      <a:pt x="30000" y="100000"/>
                      <a:pt x="67500" y="120000"/>
                      <a:pt x="90000" y="80000"/>
                    </a:cubicBezTo>
                    <a:cubicBezTo>
                      <a:pt x="120000" y="60000"/>
                      <a:pt x="0" y="0"/>
                      <a:pt x="15000" y="6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7" name="Google Shape;977;p86"/>
              <p:cNvSpPr/>
              <p:nvPr/>
            </p:nvSpPr>
            <p:spPr>
              <a:xfrm>
                <a:off x="6791849" y="5009081"/>
                <a:ext cx="69300" cy="25200"/>
              </a:xfrm>
              <a:custGeom>
                <a:avLst/>
                <a:gdLst/>
                <a:ahLst/>
                <a:cxnLst/>
                <a:rect l="l" t="t" r="r" b="b"/>
                <a:pathLst>
                  <a:path w="120000" h="120000" extrusionOk="0">
                    <a:moveTo>
                      <a:pt x="35294" y="80000"/>
                    </a:moveTo>
                    <a:cubicBezTo>
                      <a:pt x="42352" y="120000"/>
                      <a:pt x="42352" y="100000"/>
                      <a:pt x="70588" y="100000"/>
                    </a:cubicBezTo>
                    <a:cubicBezTo>
                      <a:pt x="98823" y="80000"/>
                      <a:pt x="120000" y="80000"/>
                      <a:pt x="112941" y="60000"/>
                    </a:cubicBezTo>
                    <a:cubicBezTo>
                      <a:pt x="98823" y="40000"/>
                      <a:pt x="0" y="0"/>
                      <a:pt x="35294" y="8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8" name="Google Shape;978;p86"/>
              <p:cNvSpPr/>
              <p:nvPr/>
            </p:nvSpPr>
            <p:spPr>
              <a:xfrm>
                <a:off x="6587079" y="4684119"/>
                <a:ext cx="40500" cy="37500"/>
              </a:xfrm>
              <a:custGeom>
                <a:avLst/>
                <a:gdLst/>
                <a:ahLst/>
                <a:cxnLst/>
                <a:rect l="l" t="t" r="r" b="b"/>
                <a:pathLst>
                  <a:path w="120000" h="120000" extrusionOk="0">
                    <a:moveTo>
                      <a:pt x="96000" y="66666"/>
                    </a:moveTo>
                    <a:cubicBezTo>
                      <a:pt x="60000" y="40000"/>
                      <a:pt x="72000" y="13333"/>
                      <a:pt x="36000" y="0"/>
                    </a:cubicBezTo>
                    <a:cubicBezTo>
                      <a:pt x="12000" y="0"/>
                      <a:pt x="36000" y="13333"/>
                      <a:pt x="24000" y="53333"/>
                    </a:cubicBezTo>
                    <a:cubicBezTo>
                      <a:pt x="0" y="80000"/>
                      <a:pt x="72000" y="120000"/>
                      <a:pt x="120000" y="106666"/>
                    </a:cubicBezTo>
                    <a:cubicBezTo>
                      <a:pt x="120000" y="106666"/>
                      <a:pt x="120000" y="93333"/>
                      <a:pt x="96000" y="6666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9" name="Google Shape;979;p86"/>
              <p:cNvSpPr/>
              <p:nvPr/>
            </p:nvSpPr>
            <p:spPr>
              <a:xfrm>
                <a:off x="6570155" y="4678733"/>
                <a:ext cx="32400" cy="98700"/>
              </a:xfrm>
              <a:custGeom>
                <a:avLst/>
                <a:gdLst/>
                <a:ahLst/>
                <a:cxnLst/>
                <a:rect l="l" t="t" r="r" b="b"/>
                <a:pathLst>
                  <a:path w="120000" h="120000" extrusionOk="0">
                    <a:moveTo>
                      <a:pt x="45000" y="41739"/>
                    </a:moveTo>
                    <a:cubicBezTo>
                      <a:pt x="75000" y="73043"/>
                      <a:pt x="30000" y="52173"/>
                      <a:pt x="30000" y="57391"/>
                    </a:cubicBezTo>
                    <a:cubicBezTo>
                      <a:pt x="15000" y="67826"/>
                      <a:pt x="45000" y="88695"/>
                      <a:pt x="105000" y="109565"/>
                    </a:cubicBezTo>
                    <a:cubicBezTo>
                      <a:pt x="120000" y="120000"/>
                      <a:pt x="60000" y="31304"/>
                      <a:pt x="45000" y="15652"/>
                    </a:cubicBezTo>
                    <a:cubicBezTo>
                      <a:pt x="45000" y="0"/>
                      <a:pt x="0" y="15652"/>
                      <a:pt x="45000" y="4173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0" name="Google Shape;980;p86"/>
              <p:cNvSpPr/>
              <p:nvPr/>
            </p:nvSpPr>
            <p:spPr>
              <a:xfrm>
                <a:off x="6610772" y="4752344"/>
                <a:ext cx="57600" cy="71700"/>
              </a:xfrm>
              <a:custGeom>
                <a:avLst/>
                <a:gdLst/>
                <a:ahLst/>
                <a:cxnLst/>
                <a:rect l="l" t="t" r="r" b="b"/>
                <a:pathLst>
                  <a:path w="120000" h="120000" extrusionOk="0">
                    <a:moveTo>
                      <a:pt x="51428" y="42352"/>
                    </a:moveTo>
                    <a:cubicBezTo>
                      <a:pt x="17142" y="21176"/>
                      <a:pt x="0" y="0"/>
                      <a:pt x="8571" y="28235"/>
                    </a:cubicBezTo>
                    <a:cubicBezTo>
                      <a:pt x="25714" y="49411"/>
                      <a:pt x="51428" y="70588"/>
                      <a:pt x="94285" y="98823"/>
                    </a:cubicBezTo>
                    <a:cubicBezTo>
                      <a:pt x="119999" y="120000"/>
                      <a:pt x="85714" y="70588"/>
                      <a:pt x="51428" y="4235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1" name="Google Shape;981;p86"/>
              <p:cNvSpPr/>
              <p:nvPr/>
            </p:nvSpPr>
            <p:spPr>
              <a:xfrm>
                <a:off x="5299230" y="5055762"/>
                <a:ext cx="28800" cy="34200"/>
              </a:xfrm>
              <a:custGeom>
                <a:avLst/>
                <a:gdLst/>
                <a:ahLst/>
                <a:cxnLst/>
                <a:rect l="l" t="t" r="r" b="b"/>
                <a:pathLst>
                  <a:path w="120000" h="120000" extrusionOk="0">
                    <a:moveTo>
                      <a:pt x="0" y="30000"/>
                    </a:moveTo>
                    <a:cubicBezTo>
                      <a:pt x="0" y="120000"/>
                      <a:pt x="85714" y="120000"/>
                      <a:pt x="119999" y="90000"/>
                    </a:cubicBezTo>
                    <a:cubicBezTo>
                      <a:pt x="119999" y="60000"/>
                      <a:pt x="85714" y="0"/>
                      <a:pt x="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982" name="Google Shape;982;p86"/>
            <p:cNvGrpSpPr/>
            <p:nvPr/>
          </p:nvGrpSpPr>
          <p:grpSpPr>
            <a:xfrm>
              <a:off x="8700776" y="4628463"/>
              <a:ext cx="3474617" cy="2242447"/>
              <a:chOff x="8700776" y="4628463"/>
              <a:chExt cx="3474617" cy="2242447"/>
            </a:xfrm>
          </p:grpSpPr>
          <p:sp>
            <p:nvSpPr>
              <p:cNvPr id="983" name="Google Shape;983;p86"/>
              <p:cNvSpPr/>
              <p:nvPr/>
            </p:nvSpPr>
            <p:spPr>
              <a:xfrm>
                <a:off x="9540164" y="5463310"/>
                <a:ext cx="1780500" cy="1407600"/>
              </a:xfrm>
              <a:custGeom>
                <a:avLst/>
                <a:gdLst/>
                <a:ahLst/>
                <a:cxnLst/>
                <a:rect l="l" t="t" r="r" b="b"/>
                <a:pathLst>
                  <a:path w="120000" h="120000" extrusionOk="0">
                    <a:moveTo>
                      <a:pt x="113197" y="118176"/>
                    </a:moveTo>
                    <a:cubicBezTo>
                      <a:pt x="40816" y="118176"/>
                      <a:pt x="40816" y="118176"/>
                      <a:pt x="40816" y="118176"/>
                    </a:cubicBezTo>
                    <a:cubicBezTo>
                      <a:pt x="40544" y="116352"/>
                      <a:pt x="40272" y="115623"/>
                      <a:pt x="38639" y="117082"/>
                    </a:cubicBezTo>
                    <a:cubicBezTo>
                      <a:pt x="35646" y="120000"/>
                      <a:pt x="33197" y="112340"/>
                      <a:pt x="32653" y="115987"/>
                    </a:cubicBezTo>
                    <a:cubicBezTo>
                      <a:pt x="32653" y="117811"/>
                      <a:pt x="32108" y="117811"/>
                      <a:pt x="31836" y="118176"/>
                    </a:cubicBezTo>
                    <a:cubicBezTo>
                      <a:pt x="29931" y="118176"/>
                      <a:pt x="29931" y="118176"/>
                      <a:pt x="29931" y="118176"/>
                    </a:cubicBezTo>
                    <a:cubicBezTo>
                      <a:pt x="29659" y="115987"/>
                      <a:pt x="29115" y="115258"/>
                      <a:pt x="27755" y="114164"/>
                    </a:cubicBezTo>
                    <a:cubicBezTo>
                      <a:pt x="26122" y="112705"/>
                      <a:pt x="26938" y="109422"/>
                      <a:pt x="25306" y="106869"/>
                    </a:cubicBezTo>
                    <a:cubicBezTo>
                      <a:pt x="23401" y="103951"/>
                      <a:pt x="26666" y="99209"/>
                      <a:pt x="24217" y="93373"/>
                    </a:cubicBezTo>
                    <a:cubicBezTo>
                      <a:pt x="21768" y="87537"/>
                      <a:pt x="15510" y="86079"/>
                      <a:pt x="14421" y="80607"/>
                    </a:cubicBezTo>
                    <a:cubicBezTo>
                      <a:pt x="13605" y="74772"/>
                      <a:pt x="8979" y="75501"/>
                      <a:pt x="9251" y="68206"/>
                    </a:cubicBezTo>
                    <a:cubicBezTo>
                      <a:pt x="9795" y="60911"/>
                      <a:pt x="15510" y="60182"/>
                      <a:pt x="13877" y="55075"/>
                    </a:cubicBezTo>
                    <a:cubicBezTo>
                      <a:pt x="12244" y="49604"/>
                      <a:pt x="16054" y="51793"/>
                      <a:pt x="15510" y="49969"/>
                    </a:cubicBezTo>
                    <a:cubicBezTo>
                      <a:pt x="14965" y="47781"/>
                      <a:pt x="8979" y="49969"/>
                      <a:pt x="8707" y="45957"/>
                    </a:cubicBezTo>
                    <a:cubicBezTo>
                      <a:pt x="8163" y="42310"/>
                      <a:pt x="6258" y="40121"/>
                      <a:pt x="5170" y="33556"/>
                    </a:cubicBezTo>
                    <a:cubicBezTo>
                      <a:pt x="4625" y="29908"/>
                      <a:pt x="3265" y="31367"/>
                      <a:pt x="3809" y="26626"/>
                    </a:cubicBezTo>
                    <a:cubicBezTo>
                      <a:pt x="4081" y="25896"/>
                      <a:pt x="1088" y="24802"/>
                      <a:pt x="1088" y="24437"/>
                    </a:cubicBezTo>
                    <a:cubicBezTo>
                      <a:pt x="1088" y="22978"/>
                      <a:pt x="2993" y="21155"/>
                      <a:pt x="2993" y="19331"/>
                    </a:cubicBezTo>
                    <a:cubicBezTo>
                      <a:pt x="2993" y="17872"/>
                      <a:pt x="1904" y="19331"/>
                      <a:pt x="1632" y="18237"/>
                    </a:cubicBezTo>
                    <a:cubicBezTo>
                      <a:pt x="1360" y="16778"/>
                      <a:pt x="1632" y="14954"/>
                      <a:pt x="1632" y="13495"/>
                    </a:cubicBezTo>
                    <a:cubicBezTo>
                      <a:pt x="1632" y="12401"/>
                      <a:pt x="816" y="12401"/>
                      <a:pt x="816" y="11306"/>
                    </a:cubicBezTo>
                    <a:cubicBezTo>
                      <a:pt x="1088" y="9483"/>
                      <a:pt x="1088" y="9483"/>
                      <a:pt x="1088" y="9483"/>
                    </a:cubicBezTo>
                    <a:cubicBezTo>
                      <a:pt x="1088" y="8389"/>
                      <a:pt x="0" y="7659"/>
                      <a:pt x="0" y="6565"/>
                    </a:cubicBezTo>
                    <a:cubicBezTo>
                      <a:pt x="0" y="5471"/>
                      <a:pt x="1904" y="6930"/>
                      <a:pt x="2448" y="5835"/>
                    </a:cubicBezTo>
                    <a:cubicBezTo>
                      <a:pt x="3265" y="4012"/>
                      <a:pt x="2176" y="0"/>
                      <a:pt x="4353" y="2553"/>
                    </a:cubicBezTo>
                    <a:cubicBezTo>
                      <a:pt x="4625" y="2553"/>
                      <a:pt x="4897" y="2917"/>
                      <a:pt x="4897" y="2553"/>
                    </a:cubicBezTo>
                    <a:cubicBezTo>
                      <a:pt x="7074" y="6565"/>
                      <a:pt x="7891" y="10942"/>
                      <a:pt x="12244" y="12765"/>
                    </a:cubicBezTo>
                    <a:cubicBezTo>
                      <a:pt x="13605" y="13130"/>
                      <a:pt x="13877" y="13130"/>
                      <a:pt x="14149" y="12765"/>
                    </a:cubicBezTo>
                    <a:cubicBezTo>
                      <a:pt x="14421" y="12401"/>
                      <a:pt x="14965" y="12401"/>
                      <a:pt x="15510" y="12036"/>
                    </a:cubicBezTo>
                    <a:cubicBezTo>
                      <a:pt x="16054" y="12036"/>
                      <a:pt x="16326" y="12765"/>
                      <a:pt x="16598" y="12765"/>
                    </a:cubicBezTo>
                    <a:cubicBezTo>
                      <a:pt x="16870" y="12765"/>
                      <a:pt x="16870" y="12401"/>
                      <a:pt x="16870" y="12401"/>
                    </a:cubicBezTo>
                    <a:cubicBezTo>
                      <a:pt x="17414" y="11671"/>
                      <a:pt x="18231" y="9848"/>
                      <a:pt x="18775" y="9483"/>
                    </a:cubicBezTo>
                    <a:cubicBezTo>
                      <a:pt x="20136" y="8753"/>
                      <a:pt x="20136" y="8753"/>
                      <a:pt x="20136" y="8753"/>
                    </a:cubicBezTo>
                    <a:cubicBezTo>
                      <a:pt x="20136" y="8753"/>
                      <a:pt x="21496" y="6565"/>
                      <a:pt x="22312" y="5835"/>
                    </a:cubicBezTo>
                    <a:cubicBezTo>
                      <a:pt x="23129" y="4741"/>
                      <a:pt x="25578" y="2188"/>
                      <a:pt x="26394" y="2553"/>
                    </a:cubicBezTo>
                    <a:cubicBezTo>
                      <a:pt x="26666" y="2553"/>
                      <a:pt x="29115" y="6200"/>
                      <a:pt x="29115" y="6565"/>
                    </a:cubicBezTo>
                    <a:cubicBezTo>
                      <a:pt x="28571" y="7294"/>
                      <a:pt x="27482" y="6565"/>
                      <a:pt x="27482" y="8024"/>
                    </a:cubicBezTo>
                    <a:cubicBezTo>
                      <a:pt x="27210" y="9118"/>
                      <a:pt x="28843" y="9118"/>
                      <a:pt x="28571" y="10577"/>
                    </a:cubicBezTo>
                    <a:cubicBezTo>
                      <a:pt x="28571" y="12036"/>
                      <a:pt x="26938" y="11306"/>
                      <a:pt x="26666" y="12036"/>
                    </a:cubicBezTo>
                    <a:cubicBezTo>
                      <a:pt x="26394" y="12765"/>
                      <a:pt x="26666" y="13130"/>
                      <a:pt x="26938" y="13495"/>
                    </a:cubicBezTo>
                    <a:cubicBezTo>
                      <a:pt x="27210" y="13860"/>
                      <a:pt x="28027" y="13860"/>
                      <a:pt x="28299" y="14589"/>
                    </a:cubicBezTo>
                    <a:cubicBezTo>
                      <a:pt x="28299" y="14589"/>
                      <a:pt x="28299" y="16048"/>
                      <a:pt x="28843" y="16048"/>
                    </a:cubicBezTo>
                    <a:cubicBezTo>
                      <a:pt x="29115" y="16048"/>
                      <a:pt x="29115" y="15683"/>
                      <a:pt x="29387" y="15683"/>
                    </a:cubicBezTo>
                    <a:cubicBezTo>
                      <a:pt x="30748" y="16048"/>
                      <a:pt x="29387" y="19696"/>
                      <a:pt x="32380" y="18237"/>
                    </a:cubicBezTo>
                    <a:cubicBezTo>
                      <a:pt x="33197" y="36474"/>
                      <a:pt x="39727" y="25896"/>
                      <a:pt x="41632" y="32097"/>
                    </a:cubicBezTo>
                    <a:cubicBezTo>
                      <a:pt x="43809" y="38297"/>
                      <a:pt x="51972" y="41215"/>
                      <a:pt x="53877" y="40486"/>
                    </a:cubicBezTo>
                    <a:cubicBezTo>
                      <a:pt x="55782" y="39756"/>
                      <a:pt x="65034" y="36109"/>
                      <a:pt x="65850" y="36474"/>
                    </a:cubicBezTo>
                    <a:cubicBezTo>
                      <a:pt x="66666" y="36838"/>
                      <a:pt x="62857" y="37933"/>
                      <a:pt x="66122" y="38297"/>
                    </a:cubicBezTo>
                    <a:cubicBezTo>
                      <a:pt x="68571" y="38297"/>
                      <a:pt x="66666" y="33920"/>
                      <a:pt x="66394" y="31367"/>
                    </a:cubicBezTo>
                    <a:cubicBezTo>
                      <a:pt x="75918" y="30638"/>
                      <a:pt x="69115" y="28085"/>
                      <a:pt x="74829" y="23708"/>
                    </a:cubicBezTo>
                    <a:cubicBezTo>
                      <a:pt x="79183" y="20425"/>
                      <a:pt x="82176" y="24802"/>
                      <a:pt x="82721" y="21884"/>
                    </a:cubicBezTo>
                    <a:cubicBezTo>
                      <a:pt x="82993" y="20060"/>
                      <a:pt x="85170" y="18966"/>
                      <a:pt x="86530" y="20790"/>
                    </a:cubicBezTo>
                    <a:cubicBezTo>
                      <a:pt x="87619" y="22249"/>
                      <a:pt x="88163" y="17872"/>
                      <a:pt x="88979" y="21519"/>
                    </a:cubicBezTo>
                    <a:cubicBezTo>
                      <a:pt x="90068" y="25167"/>
                      <a:pt x="94693" y="23708"/>
                      <a:pt x="95510" y="26626"/>
                    </a:cubicBezTo>
                    <a:cubicBezTo>
                      <a:pt x="96054" y="29544"/>
                      <a:pt x="96054" y="25531"/>
                      <a:pt x="100408" y="27720"/>
                    </a:cubicBezTo>
                    <a:cubicBezTo>
                      <a:pt x="105034" y="29544"/>
                      <a:pt x="100952" y="31732"/>
                      <a:pt x="105306" y="33556"/>
                    </a:cubicBezTo>
                    <a:cubicBezTo>
                      <a:pt x="109659" y="35744"/>
                      <a:pt x="107755" y="39756"/>
                      <a:pt x="110476" y="39756"/>
                    </a:cubicBezTo>
                    <a:cubicBezTo>
                      <a:pt x="113197" y="39756"/>
                      <a:pt x="114557" y="39027"/>
                      <a:pt x="115102" y="40486"/>
                    </a:cubicBezTo>
                    <a:cubicBezTo>
                      <a:pt x="115646" y="42310"/>
                      <a:pt x="114285" y="41580"/>
                      <a:pt x="115102" y="44133"/>
                    </a:cubicBezTo>
                    <a:cubicBezTo>
                      <a:pt x="115918" y="46322"/>
                      <a:pt x="114013" y="47051"/>
                      <a:pt x="115102" y="48145"/>
                    </a:cubicBezTo>
                    <a:cubicBezTo>
                      <a:pt x="116462" y="49604"/>
                      <a:pt x="114829" y="50699"/>
                      <a:pt x="115918" y="52158"/>
                    </a:cubicBezTo>
                    <a:cubicBezTo>
                      <a:pt x="113469" y="68206"/>
                      <a:pt x="109659" y="64194"/>
                      <a:pt x="110476" y="72948"/>
                    </a:cubicBezTo>
                    <a:cubicBezTo>
                      <a:pt x="111564" y="81337"/>
                      <a:pt x="113197" y="90091"/>
                      <a:pt x="112653" y="98115"/>
                    </a:cubicBezTo>
                    <a:cubicBezTo>
                      <a:pt x="112108" y="106139"/>
                      <a:pt x="119455" y="98115"/>
                      <a:pt x="119727" y="105410"/>
                    </a:cubicBezTo>
                    <a:cubicBezTo>
                      <a:pt x="119999" y="111610"/>
                      <a:pt x="114829" y="114528"/>
                      <a:pt x="113197" y="1181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4" name="Google Shape;984;p86"/>
              <p:cNvSpPr/>
              <p:nvPr/>
            </p:nvSpPr>
            <p:spPr>
              <a:xfrm>
                <a:off x="10376166" y="5030626"/>
                <a:ext cx="1436700" cy="1125600"/>
              </a:xfrm>
              <a:custGeom>
                <a:avLst/>
                <a:gdLst/>
                <a:ahLst/>
                <a:cxnLst/>
                <a:rect l="l" t="t" r="r" b="b"/>
                <a:pathLst>
                  <a:path w="120000" h="120000" extrusionOk="0">
                    <a:moveTo>
                      <a:pt x="117640" y="75285"/>
                    </a:moveTo>
                    <a:cubicBezTo>
                      <a:pt x="114943" y="73460"/>
                      <a:pt x="112584" y="70266"/>
                      <a:pt x="110898" y="71178"/>
                    </a:cubicBezTo>
                    <a:cubicBezTo>
                      <a:pt x="108539" y="73003"/>
                      <a:pt x="100449" y="59771"/>
                      <a:pt x="98764" y="60228"/>
                    </a:cubicBezTo>
                    <a:cubicBezTo>
                      <a:pt x="96067" y="61596"/>
                      <a:pt x="92022" y="53384"/>
                      <a:pt x="87303" y="48821"/>
                    </a:cubicBezTo>
                    <a:cubicBezTo>
                      <a:pt x="82247" y="43802"/>
                      <a:pt x="83932" y="39695"/>
                      <a:pt x="81235" y="36958"/>
                    </a:cubicBezTo>
                    <a:cubicBezTo>
                      <a:pt x="78876" y="34220"/>
                      <a:pt x="80898" y="28288"/>
                      <a:pt x="77191" y="25551"/>
                    </a:cubicBezTo>
                    <a:cubicBezTo>
                      <a:pt x="73483" y="22813"/>
                      <a:pt x="75505" y="27832"/>
                      <a:pt x="72808" y="26007"/>
                    </a:cubicBezTo>
                    <a:cubicBezTo>
                      <a:pt x="70112" y="24182"/>
                      <a:pt x="68089" y="27832"/>
                      <a:pt x="64719" y="24182"/>
                    </a:cubicBezTo>
                    <a:cubicBezTo>
                      <a:pt x="61685" y="20532"/>
                      <a:pt x="65730" y="21444"/>
                      <a:pt x="64044" y="18707"/>
                    </a:cubicBezTo>
                    <a:cubicBezTo>
                      <a:pt x="62022" y="16425"/>
                      <a:pt x="66741" y="18250"/>
                      <a:pt x="64719" y="15969"/>
                    </a:cubicBezTo>
                    <a:cubicBezTo>
                      <a:pt x="60674" y="11406"/>
                      <a:pt x="66404" y="9125"/>
                      <a:pt x="61685" y="9125"/>
                    </a:cubicBezTo>
                    <a:cubicBezTo>
                      <a:pt x="53595" y="8669"/>
                      <a:pt x="58651" y="5931"/>
                      <a:pt x="55617" y="5475"/>
                    </a:cubicBezTo>
                    <a:cubicBezTo>
                      <a:pt x="52247" y="5475"/>
                      <a:pt x="52921" y="0"/>
                      <a:pt x="51235" y="1825"/>
                    </a:cubicBezTo>
                    <a:cubicBezTo>
                      <a:pt x="49550" y="4106"/>
                      <a:pt x="46179" y="2281"/>
                      <a:pt x="47865" y="4562"/>
                    </a:cubicBezTo>
                    <a:cubicBezTo>
                      <a:pt x="51573" y="9581"/>
                      <a:pt x="46179" y="3650"/>
                      <a:pt x="45842" y="8212"/>
                    </a:cubicBezTo>
                    <a:cubicBezTo>
                      <a:pt x="45505" y="13231"/>
                      <a:pt x="40112" y="8669"/>
                      <a:pt x="38426" y="15057"/>
                    </a:cubicBezTo>
                    <a:cubicBezTo>
                      <a:pt x="36404" y="21444"/>
                      <a:pt x="40449" y="21901"/>
                      <a:pt x="39101" y="24182"/>
                    </a:cubicBezTo>
                    <a:cubicBezTo>
                      <a:pt x="37752" y="26007"/>
                      <a:pt x="32696" y="23726"/>
                      <a:pt x="29662" y="24182"/>
                    </a:cubicBezTo>
                    <a:cubicBezTo>
                      <a:pt x="27303" y="24182"/>
                      <a:pt x="25955" y="26920"/>
                      <a:pt x="24606" y="23726"/>
                    </a:cubicBezTo>
                    <a:cubicBezTo>
                      <a:pt x="21235" y="15969"/>
                      <a:pt x="21235" y="14600"/>
                      <a:pt x="19550" y="12775"/>
                    </a:cubicBezTo>
                    <a:cubicBezTo>
                      <a:pt x="17865" y="11406"/>
                      <a:pt x="15168" y="7756"/>
                      <a:pt x="11797" y="8212"/>
                    </a:cubicBezTo>
                    <a:cubicBezTo>
                      <a:pt x="8764" y="9125"/>
                      <a:pt x="5730" y="10494"/>
                      <a:pt x="3707" y="12319"/>
                    </a:cubicBezTo>
                    <a:cubicBezTo>
                      <a:pt x="2022" y="14600"/>
                      <a:pt x="0" y="17794"/>
                      <a:pt x="0" y="17794"/>
                    </a:cubicBezTo>
                    <a:cubicBezTo>
                      <a:pt x="3033" y="20076"/>
                      <a:pt x="674" y="20076"/>
                      <a:pt x="1685" y="22357"/>
                    </a:cubicBezTo>
                    <a:cubicBezTo>
                      <a:pt x="2696" y="24638"/>
                      <a:pt x="3707" y="27376"/>
                      <a:pt x="3370" y="25095"/>
                    </a:cubicBezTo>
                    <a:cubicBezTo>
                      <a:pt x="3370" y="22357"/>
                      <a:pt x="4719" y="19163"/>
                      <a:pt x="3707" y="19163"/>
                    </a:cubicBezTo>
                    <a:cubicBezTo>
                      <a:pt x="3033" y="18707"/>
                      <a:pt x="2696" y="13688"/>
                      <a:pt x="6741" y="12319"/>
                    </a:cubicBezTo>
                    <a:cubicBezTo>
                      <a:pt x="11123" y="10950"/>
                      <a:pt x="11797" y="10494"/>
                      <a:pt x="12471" y="14144"/>
                    </a:cubicBezTo>
                    <a:cubicBezTo>
                      <a:pt x="12808" y="18250"/>
                      <a:pt x="12471" y="22357"/>
                      <a:pt x="17191" y="25551"/>
                    </a:cubicBezTo>
                    <a:cubicBezTo>
                      <a:pt x="21910" y="28745"/>
                      <a:pt x="17865" y="33764"/>
                      <a:pt x="17191" y="31482"/>
                    </a:cubicBezTo>
                    <a:cubicBezTo>
                      <a:pt x="16179" y="29657"/>
                      <a:pt x="14831" y="30570"/>
                      <a:pt x="15842" y="32851"/>
                    </a:cubicBezTo>
                    <a:cubicBezTo>
                      <a:pt x="16516" y="33764"/>
                      <a:pt x="10449" y="36958"/>
                      <a:pt x="10449" y="32395"/>
                    </a:cubicBezTo>
                    <a:cubicBezTo>
                      <a:pt x="10112" y="28745"/>
                      <a:pt x="9101" y="33764"/>
                      <a:pt x="8089" y="32395"/>
                    </a:cubicBezTo>
                    <a:cubicBezTo>
                      <a:pt x="7078" y="31026"/>
                      <a:pt x="6404" y="34220"/>
                      <a:pt x="5730" y="31939"/>
                    </a:cubicBezTo>
                    <a:cubicBezTo>
                      <a:pt x="5393" y="30114"/>
                      <a:pt x="3707" y="26463"/>
                      <a:pt x="3707" y="30570"/>
                    </a:cubicBezTo>
                    <a:cubicBezTo>
                      <a:pt x="4044" y="34676"/>
                      <a:pt x="2022" y="38783"/>
                      <a:pt x="2359" y="41520"/>
                    </a:cubicBezTo>
                    <a:cubicBezTo>
                      <a:pt x="2359" y="43802"/>
                      <a:pt x="4382" y="49277"/>
                      <a:pt x="5056" y="48365"/>
                    </a:cubicBezTo>
                    <a:cubicBezTo>
                      <a:pt x="5730" y="47908"/>
                      <a:pt x="4044" y="44714"/>
                      <a:pt x="5730" y="45171"/>
                    </a:cubicBezTo>
                    <a:cubicBezTo>
                      <a:pt x="7415" y="46083"/>
                      <a:pt x="9775" y="43346"/>
                      <a:pt x="8764" y="46539"/>
                    </a:cubicBezTo>
                    <a:cubicBezTo>
                      <a:pt x="7752" y="49277"/>
                      <a:pt x="8089" y="49733"/>
                      <a:pt x="9101" y="49733"/>
                    </a:cubicBezTo>
                    <a:cubicBezTo>
                      <a:pt x="10449" y="49733"/>
                      <a:pt x="10786" y="52927"/>
                      <a:pt x="8426" y="52927"/>
                    </a:cubicBezTo>
                    <a:cubicBezTo>
                      <a:pt x="6067" y="52471"/>
                      <a:pt x="7752" y="50190"/>
                      <a:pt x="7078" y="50190"/>
                    </a:cubicBezTo>
                    <a:cubicBezTo>
                      <a:pt x="5730" y="49733"/>
                      <a:pt x="4719" y="57034"/>
                      <a:pt x="6404" y="57490"/>
                    </a:cubicBezTo>
                    <a:cubicBezTo>
                      <a:pt x="7078" y="57490"/>
                      <a:pt x="5393" y="54296"/>
                      <a:pt x="7752" y="54752"/>
                    </a:cubicBezTo>
                    <a:cubicBezTo>
                      <a:pt x="9438" y="55209"/>
                      <a:pt x="9438" y="56577"/>
                      <a:pt x="10449" y="58403"/>
                    </a:cubicBezTo>
                    <a:cubicBezTo>
                      <a:pt x="11123" y="60684"/>
                      <a:pt x="13820" y="60228"/>
                      <a:pt x="12808" y="62965"/>
                    </a:cubicBezTo>
                    <a:cubicBezTo>
                      <a:pt x="11797" y="65703"/>
                      <a:pt x="10786" y="71178"/>
                      <a:pt x="12471" y="84410"/>
                    </a:cubicBezTo>
                    <a:cubicBezTo>
                      <a:pt x="12471" y="85323"/>
                      <a:pt x="12471" y="85323"/>
                      <a:pt x="12471" y="85323"/>
                    </a:cubicBezTo>
                    <a:cubicBezTo>
                      <a:pt x="24269" y="84410"/>
                      <a:pt x="15842" y="81216"/>
                      <a:pt x="22921" y="75741"/>
                    </a:cubicBezTo>
                    <a:cubicBezTo>
                      <a:pt x="28314" y="71634"/>
                      <a:pt x="32022" y="77110"/>
                      <a:pt x="32696" y="73460"/>
                    </a:cubicBezTo>
                    <a:cubicBezTo>
                      <a:pt x="33033" y="71178"/>
                      <a:pt x="35730" y="69809"/>
                      <a:pt x="37415" y="72091"/>
                    </a:cubicBezTo>
                    <a:cubicBezTo>
                      <a:pt x="38764" y="73916"/>
                      <a:pt x="39438" y="68441"/>
                      <a:pt x="40449" y="73003"/>
                    </a:cubicBezTo>
                    <a:cubicBezTo>
                      <a:pt x="41797" y="77566"/>
                      <a:pt x="47528" y="75741"/>
                      <a:pt x="48539" y="79391"/>
                    </a:cubicBezTo>
                    <a:cubicBezTo>
                      <a:pt x="49213" y="83041"/>
                      <a:pt x="49213" y="78022"/>
                      <a:pt x="54606" y="80760"/>
                    </a:cubicBezTo>
                    <a:cubicBezTo>
                      <a:pt x="60337" y="83041"/>
                      <a:pt x="55280" y="85779"/>
                      <a:pt x="60674" y="88060"/>
                    </a:cubicBezTo>
                    <a:cubicBezTo>
                      <a:pt x="66067" y="90798"/>
                      <a:pt x="63707" y="95817"/>
                      <a:pt x="67078" y="95817"/>
                    </a:cubicBezTo>
                    <a:cubicBezTo>
                      <a:pt x="70449" y="95817"/>
                      <a:pt x="72134" y="94904"/>
                      <a:pt x="72808" y="96730"/>
                    </a:cubicBezTo>
                    <a:cubicBezTo>
                      <a:pt x="73483" y="99011"/>
                      <a:pt x="71797" y="98098"/>
                      <a:pt x="72808" y="101292"/>
                    </a:cubicBezTo>
                    <a:cubicBezTo>
                      <a:pt x="73820" y="104030"/>
                      <a:pt x="71460" y="104942"/>
                      <a:pt x="72808" y="106311"/>
                    </a:cubicBezTo>
                    <a:cubicBezTo>
                      <a:pt x="74494" y="108136"/>
                      <a:pt x="72471" y="109505"/>
                      <a:pt x="73820" y="111330"/>
                    </a:cubicBezTo>
                    <a:cubicBezTo>
                      <a:pt x="76179" y="111787"/>
                      <a:pt x="74157" y="115437"/>
                      <a:pt x="77865" y="114068"/>
                    </a:cubicBezTo>
                    <a:cubicBezTo>
                      <a:pt x="82584" y="111787"/>
                      <a:pt x="79213" y="120000"/>
                      <a:pt x="84943" y="116806"/>
                    </a:cubicBezTo>
                    <a:cubicBezTo>
                      <a:pt x="88988" y="114524"/>
                      <a:pt x="89662" y="108593"/>
                      <a:pt x="92696" y="106768"/>
                    </a:cubicBezTo>
                    <a:cubicBezTo>
                      <a:pt x="95393" y="104486"/>
                      <a:pt x="99775" y="107224"/>
                      <a:pt x="101460" y="95817"/>
                    </a:cubicBezTo>
                    <a:cubicBezTo>
                      <a:pt x="102808" y="84410"/>
                      <a:pt x="106853" y="89429"/>
                      <a:pt x="109887" y="83498"/>
                    </a:cubicBezTo>
                    <a:cubicBezTo>
                      <a:pt x="111910" y="78935"/>
                      <a:pt x="113595" y="86235"/>
                      <a:pt x="117303" y="85323"/>
                    </a:cubicBezTo>
                    <a:cubicBezTo>
                      <a:pt x="115955" y="76197"/>
                      <a:pt x="120000" y="76653"/>
                      <a:pt x="117640" y="7528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5" name="Google Shape;985;p86"/>
              <p:cNvSpPr/>
              <p:nvPr/>
            </p:nvSpPr>
            <p:spPr>
              <a:xfrm>
                <a:off x="10723090" y="4628463"/>
                <a:ext cx="1452000" cy="1237200"/>
              </a:xfrm>
              <a:custGeom>
                <a:avLst/>
                <a:gdLst/>
                <a:ahLst/>
                <a:cxnLst/>
                <a:rect l="l" t="t" r="r" b="b"/>
                <a:pathLst>
                  <a:path w="120000" h="120000" extrusionOk="0">
                    <a:moveTo>
                      <a:pt x="118666" y="51072"/>
                    </a:moveTo>
                    <a:cubicBezTo>
                      <a:pt x="117000" y="53564"/>
                      <a:pt x="115333" y="54809"/>
                      <a:pt x="113333" y="56470"/>
                    </a:cubicBezTo>
                    <a:cubicBezTo>
                      <a:pt x="111000" y="57716"/>
                      <a:pt x="112000" y="58546"/>
                      <a:pt x="109666" y="59377"/>
                    </a:cubicBezTo>
                    <a:cubicBezTo>
                      <a:pt x="107000" y="60207"/>
                      <a:pt x="109000" y="62283"/>
                      <a:pt x="107333" y="63529"/>
                    </a:cubicBezTo>
                    <a:cubicBezTo>
                      <a:pt x="105666" y="65190"/>
                      <a:pt x="103000" y="67266"/>
                      <a:pt x="104333" y="69342"/>
                    </a:cubicBezTo>
                    <a:cubicBezTo>
                      <a:pt x="106000" y="71418"/>
                      <a:pt x="103333" y="71833"/>
                      <a:pt x="102666" y="71003"/>
                    </a:cubicBezTo>
                    <a:cubicBezTo>
                      <a:pt x="102000" y="70173"/>
                      <a:pt x="99666" y="68512"/>
                      <a:pt x="99666" y="68512"/>
                    </a:cubicBezTo>
                    <a:cubicBezTo>
                      <a:pt x="99666" y="68512"/>
                      <a:pt x="101333" y="65605"/>
                      <a:pt x="100666" y="65190"/>
                    </a:cubicBezTo>
                    <a:cubicBezTo>
                      <a:pt x="100333" y="64359"/>
                      <a:pt x="99666" y="66020"/>
                      <a:pt x="99333" y="63944"/>
                    </a:cubicBezTo>
                    <a:cubicBezTo>
                      <a:pt x="99000" y="61868"/>
                      <a:pt x="98333" y="63114"/>
                      <a:pt x="93333" y="63529"/>
                    </a:cubicBezTo>
                    <a:cubicBezTo>
                      <a:pt x="88000" y="63944"/>
                      <a:pt x="88333" y="63114"/>
                      <a:pt x="88000" y="59377"/>
                    </a:cubicBezTo>
                    <a:cubicBezTo>
                      <a:pt x="88000" y="55640"/>
                      <a:pt x="88333" y="51487"/>
                      <a:pt x="87000" y="51487"/>
                    </a:cubicBezTo>
                    <a:cubicBezTo>
                      <a:pt x="85666" y="51487"/>
                      <a:pt x="83333" y="51487"/>
                      <a:pt x="83333" y="51487"/>
                    </a:cubicBezTo>
                    <a:cubicBezTo>
                      <a:pt x="83333" y="51487"/>
                      <a:pt x="82666" y="48996"/>
                      <a:pt x="83333" y="44429"/>
                    </a:cubicBezTo>
                    <a:cubicBezTo>
                      <a:pt x="84333" y="39861"/>
                      <a:pt x="85000" y="35709"/>
                      <a:pt x="82666" y="38200"/>
                    </a:cubicBezTo>
                    <a:cubicBezTo>
                      <a:pt x="80000" y="40692"/>
                      <a:pt x="81000" y="33217"/>
                      <a:pt x="77666" y="31557"/>
                    </a:cubicBezTo>
                    <a:cubicBezTo>
                      <a:pt x="74666" y="29896"/>
                      <a:pt x="75666" y="24913"/>
                      <a:pt x="72333" y="27820"/>
                    </a:cubicBezTo>
                    <a:cubicBezTo>
                      <a:pt x="67333" y="31972"/>
                      <a:pt x="64333" y="26574"/>
                      <a:pt x="56333" y="29065"/>
                    </a:cubicBezTo>
                    <a:cubicBezTo>
                      <a:pt x="50333" y="31141"/>
                      <a:pt x="50333" y="31141"/>
                      <a:pt x="47333" y="26989"/>
                    </a:cubicBezTo>
                    <a:cubicBezTo>
                      <a:pt x="45000" y="23667"/>
                      <a:pt x="43333" y="20761"/>
                      <a:pt x="43000" y="19930"/>
                    </a:cubicBezTo>
                    <a:cubicBezTo>
                      <a:pt x="42666" y="19100"/>
                      <a:pt x="43000" y="18269"/>
                      <a:pt x="43000" y="18269"/>
                    </a:cubicBezTo>
                    <a:cubicBezTo>
                      <a:pt x="38000" y="24913"/>
                      <a:pt x="40000" y="22837"/>
                      <a:pt x="41666" y="25328"/>
                    </a:cubicBezTo>
                    <a:cubicBezTo>
                      <a:pt x="43666" y="28235"/>
                      <a:pt x="39333" y="29065"/>
                      <a:pt x="36666" y="28235"/>
                    </a:cubicBezTo>
                    <a:cubicBezTo>
                      <a:pt x="34333" y="27820"/>
                      <a:pt x="36000" y="30311"/>
                      <a:pt x="32666" y="30726"/>
                    </a:cubicBezTo>
                    <a:cubicBezTo>
                      <a:pt x="29333" y="31141"/>
                      <a:pt x="34000" y="27404"/>
                      <a:pt x="28666" y="26159"/>
                    </a:cubicBezTo>
                    <a:cubicBezTo>
                      <a:pt x="23666" y="24498"/>
                      <a:pt x="19666" y="31557"/>
                      <a:pt x="19666" y="26574"/>
                    </a:cubicBezTo>
                    <a:cubicBezTo>
                      <a:pt x="20000" y="22006"/>
                      <a:pt x="18333" y="17439"/>
                      <a:pt x="19333" y="14948"/>
                    </a:cubicBezTo>
                    <a:cubicBezTo>
                      <a:pt x="20333" y="12871"/>
                      <a:pt x="16333" y="13702"/>
                      <a:pt x="22000" y="0"/>
                    </a:cubicBezTo>
                    <a:cubicBezTo>
                      <a:pt x="19666" y="0"/>
                      <a:pt x="5000" y="6643"/>
                      <a:pt x="2333" y="7474"/>
                    </a:cubicBezTo>
                    <a:cubicBezTo>
                      <a:pt x="0" y="8304"/>
                      <a:pt x="666" y="7474"/>
                      <a:pt x="666" y="12871"/>
                    </a:cubicBezTo>
                    <a:cubicBezTo>
                      <a:pt x="666" y="18269"/>
                      <a:pt x="666" y="61038"/>
                      <a:pt x="666" y="61038"/>
                    </a:cubicBezTo>
                    <a:cubicBezTo>
                      <a:pt x="3666" y="60622"/>
                      <a:pt x="8666" y="62698"/>
                      <a:pt x="10000" y="61038"/>
                    </a:cubicBezTo>
                    <a:cubicBezTo>
                      <a:pt x="11333" y="58961"/>
                      <a:pt x="7333" y="58546"/>
                      <a:pt x="9333" y="52733"/>
                    </a:cubicBezTo>
                    <a:cubicBezTo>
                      <a:pt x="11000" y="46920"/>
                      <a:pt x="16333" y="51072"/>
                      <a:pt x="16666" y="46505"/>
                    </a:cubicBezTo>
                    <a:cubicBezTo>
                      <a:pt x="17000" y="42352"/>
                      <a:pt x="22333" y="47750"/>
                      <a:pt x="18666" y="43183"/>
                    </a:cubicBezTo>
                    <a:cubicBezTo>
                      <a:pt x="17000" y="41107"/>
                      <a:pt x="20333" y="42768"/>
                      <a:pt x="22000" y="40692"/>
                    </a:cubicBezTo>
                    <a:cubicBezTo>
                      <a:pt x="23666" y="39031"/>
                      <a:pt x="23000" y="44013"/>
                      <a:pt x="26333" y="44013"/>
                    </a:cubicBezTo>
                    <a:cubicBezTo>
                      <a:pt x="29333" y="44429"/>
                      <a:pt x="24333" y="46920"/>
                      <a:pt x="32333" y="47335"/>
                    </a:cubicBezTo>
                    <a:cubicBezTo>
                      <a:pt x="37000" y="47335"/>
                      <a:pt x="31333" y="49411"/>
                      <a:pt x="35333" y="53564"/>
                    </a:cubicBezTo>
                    <a:cubicBezTo>
                      <a:pt x="37333" y="55640"/>
                      <a:pt x="32666" y="53979"/>
                      <a:pt x="34666" y="56055"/>
                    </a:cubicBezTo>
                    <a:cubicBezTo>
                      <a:pt x="36333" y="58546"/>
                      <a:pt x="32333" y="57716"/>
                      <a:pt x="35333" y="61038"/>
                    </a:cubicBezTo>
                    <a:cubicBezTo>
                      <a:pt x="38666" y="64359"/>
                      <a:pt x="40666" y="61038"/>
                      <a:pt x="43333" y="62698"/>
                    </a:cubicBezTo>
                    <a:cubicBezTo>
                      <a:pt x="46000" y="64359"/>
                      <a:pt x="44000" y="59792"/>
                      <a:pt x="47666" y="62283"/>
                    </a:cubicBezTo>
                    <a:cubicBezTo>
                      <a:pt x="51333" y="64775"/>
                      <a:pt x="49333" y="70173"/>
                      <a:pt x="51666" y="72664"/>
                    </a:cubicBezTo>
                    <a:cubicBezTo>
                      <a:pt x="54333" y="75155"/>
                      <a:pt x="52666" y="78892"/>
                      <a:pt x="57666" y="83460"/>
                    </a:cubicBezTo>
                    <a:cubicBezTo>
                      <a:pt x="62333" y="87612"/>
                      <a:pt x="66333" y="95086"/>
                      <a:pt x="69000" y="93840"/>
                    </a:cubicBezTo>
                    <a:cubicBezTo>
                      <a:pt x="70666" y="93425"/>
                      <a:pt x="78666" y="105467"/>
                      <a:pt x="81000" y="103806"/>
                    </a:cubicBezTo>
                    <a:cubicBezTo>
                      <a:pt x="82666" y="102975"/>
                      <a:pt x="85000" y="105882"/>
                      <a:pt x="87666" y="107543"/>
                    </a:cubicBezTo>
                    <a:cubicBezTo>
                      <a:pt x="90000" y="108788"/>
                      <a:pt x="86000" y="108373"/>
                      <a:pt x="87333" y="116678"/>
                    </a:cubicBezTo>
                    <a:cubicBezTo>
                      <a:pt x="93333" y="114186"/>
                      <a:pt x="92333" y="120000"/>
                      <a:pt x="94000" y="118754"/>
                    </a:cubicBezTo>
                    <a:cubicBezTo>
                      <a:pt x="95333" y="117508"/>
                      <a:pt x="96333" y="117923"/>
                      <a:pt x="97666" y="119169"/>
                    </a:cubicBezTo>
                    <a:cubicBezTo>
                      <a:pt x="98000" y="118339"/>
                      <a:pt x="96666" y="116678"/>
                      <a:pt x="99333" y="111695"/>
                    </a:cubicBezTo>
                    <a:cubicBezTo>
                      <a:pt x="102000" y="106712"/>
                      <a:pt x="103666" y="105467"/>
                      <a:pt x="101000" y="102145"/>
                    </a:cubicBezTo>
                    <a:cubicBezTo>
                      <a:pt x="98333" y="99238"/>
                      <a:pt x="101666" y="95501"/>
                      <a:pt x="100333" y="94256"/>
                    </a:cubicBezTo>
                    <a:cubicBezTo>
                      <a:pt x="99333" y="93010"/>
                      <a:pt x="97000" y="95501"/>
                      <a:pt x="97000" y="92595"/>
                    </a:cubicBezTo>
                    <a:cubicBezTo>
                      <a:pt x="96666" y="90934"/>
                      <a:pt x="96000" y="91349"/>
                      <a:pt x="94333" y="90934"/>
                    </a:cubicBezTo>
                    <a:cubicBezTo>
                      <a:pt x="92666" y="90519"/>
                      <a:pt x="95666" y="83875"/>
                      <a:pt x="99333" y="85121"/>
                    </a:cubicBezTo>
                    <a:cubicBezTo>
                      <a:pt x="102666" y="86782"/>
                      <a:pt x="103333" y="86366"/>
                      <a:pt x="105666" y="81799"/>
                    </a:cubicBezTo>
                    <a:cubicBezTo>
                      <a:pt x="107666" y="77231"/>
                      <a:pt x="103333" y="76816"/>
                      <a:pt x="107666" y="75986"/>
                    </a:cubicBezTo>
                    <a:cubicBezTo>
                      <a:pt x="112000" y="75570"/>
                      <a:pt x="109333" y="69757"/>
                      <a:pt x="111000" y="68512"/>
                    </a:cubicBezTo>
                    <a:cubicBezTo>
                      <a:pt x="112000" y="67266"/>
                      <a:pt x="111666" y="71418"/>
                      <a:pt x="116000" y="68927"/>
                    </a:cubicBezTo>
                    <a:cubicBezTo>
                      <a:pt x="120000" y="66851"/>
                      <a:pt x="118333" y="64775"/>
                      <a:pt x="119333" y="64775"/>
                    </a:cubicBezTo>
                    <a:cubicBezTo>
                      <a:pt x="119666" y="65190"/>
                      <a:pt x="120000" y="65190"/>
                      <a:pt x="120000" y="65605"/>
                    </a:cubicBezTo>
                    <a:cubicBezTo>
                      <a:pt x="120000" y="60207"/>
                      <a:pt x="120000" y="60207"/>
                      <a:pt x="120000" y="60207"/>
                    </a:cubicBezTo>
                    <a:cubicBezTo>
                      <a:pt x="119666" y="59792"/>
                      <a:pt x="119000" y="58961"/>
                      <a:pt x="118333" y="58546"/>
                    </a:cubicBezTo>
                    <a:cubicBezTo>
                      <a:pt x="117000" y="57716"/>
                      <a:pt x="118333" y="56055"/>
                      <a:pt x="120000" y="54394"/>
                    </a:cubicBezTo>
                    <a:cubicBezTo>
                      <a:pt x="120000" y="50242"/>
                      <a:pt x="120000" y="50242"/>
                      <a:pt x="120000" y="50242"/>
                    </a:cubicBezTo>
                    <a:cubicBezTo>
                      <a:pt x="120000" y="49826"/>
                      <a:pt x="119666" y="49826"/>
                      <a:pt x="118666" y="5107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6" name="Google Shape;986;p86"/>
              <p:cNvSpPr/>
              <p:nvPr/>
            </p:nvSpPr>
            <p:spPr>
              <a:xfrm>
                <a:off x="9020624" y="5825975"/>
                <a:ext cx="964500" cy="1023300"/>
              </a:xfrm>
              <a:custGeom>
                <a:avLst/>
                <a:gdLst/>
                <a:ahLst/>
                <a:cxnLst/>
                <a:rect l="l" t="t" r="r" b="b"/>
                <a:pathLst>
                  <a:path w="120000" h="120000" extrusionOk="0">
                    <a:moveTo>
                      <a:pt x="115983" y="114476"/>
                    </a:moveTo>
                    <a:cubicBezTo>
                      <a:pt x="112970" y="112468"/>
                      <a:pt x="114476" y="107949"/>
                      <a:pt x="111464" y="104435"/>
                    </a:cubicBezTo>
                    <a:cubicBezTo>
                      <a:pt x="107949" y="100418"/>
                      <a:pt x="113974" y="93891"/>
                      <a:pt x="109456" y="85857"/>
                    </a:cubicBezTo>
                    <a:cubicBezTo>
                      <a:pt x="104937" y="77824"/>
                      <a:pt x="93389" y="75815"/>
                      <a:pt x="91380" y="68284"/>
                    </a:cubicBezTo>
                    <a:cubicBezTo>
                      <a:pt x="89874" y="60251"/>
                      <a:pt x="81338" y="61255"/>
                      <a:pt x="81841" y="51213"/>
                    </a:cubicBezTo>
                    <a:cubicBezTo>
                      <a:pt x="82845" y="41171"/>
                      <a:pt x="93389" y="40167"/>
                      <a:pt x="90376" y="33138"/>
                    </a:cubicBezTo>
                    <a:cubicBezTo>
                      <a:pt x="87364" y="25606"/>
                      <a:pt x="94393" y="28619"/>
                      <a:pt x="93389" y="26108"/>
                    </a:cubicBezTo>
                    <a:cubicBezTo>
                      <a:pt x="92384" y="23096"/>
                      <a:pt x="81338" y="26108"/>
                      <a:pt x="80836" y="20585"/>
                    </a:cubicBezTo>
                    <a:cubicBezTo>
                      <a:pt x="79832" y="15564"/>
                      <a:pt x="76317" y="12552"/>
                      <a:pt x="74309" y="3514"/>
                    </a:cubicBezTo>
                    <a:cubicBezTo>
                      <a:pt x="74309" y="3514"/>
                      <a:pt x="71799" y="3012"/>
                      <a:pt x="71297" y="3514"/>
                    </a:cubicBezTo>
                    <a:cubicBezTo>
                      <a:pt x="70794" y="4518"/>
                      <a:pt x="67280" y="6527"/>
                      <a:pt x="67280" y="6527"/>
                    </a:cubicBezTo>
                    <a:cubicBezTo>
                      <a:pt x="65774" y="4518"/>
                      <a:pt x="69288" y="1506"/>
                      <a:pt x="65774" y="1004"/>
                    </a:cubicBezTo>
                    <a:cubicBezTo>
                      <a:pt x="63263" y="502"/>
                      <a:pt x="63263" y="3514"/>
                      <a:pt x="59246" y="2510"/>
                    </a:cubicBezTo>
                    <a:cubicBezTo>
                      <a:pt x="57740" y="1506"/>
                      <a:pt x="55732" y="0"/>
                      <a:pt x="53723" y="0"/>
                    </a:cubicBezTo>
                    <a:cubicBezTo>
                      <a:pt x="53221" y="0"/>
                      <a:pt x="52719" y="0"/>
                      <a:pt x="52217" y="502"/>
                    </a:cubicBezTo>
                    <a:cubicBezTo>
                      <a:pt x="52217" y="502"/>
                      <a:pt x="51715" y="1004"/>
                      <a:pt x="51213" y="1004"/>
                    </a:cubicBezTo>
                    <a:cubicBezTo>
                      <a:pt x="50711" y="1004"/>
                      <a:pt x="50711" y="502"/>
                      <a:pt x="50209" y="502"/>
                    </a:cubicBezTo>
                    <a:cubicBezTo>
                      <a:pt x="49707" y="0"/>
                      <a:pt x="49707" y="0"/>
                      <a:pt x="49205" y="0"/>
                    </a:cubicBezTo>
                    <a:cubicBezTo>
                      <a:pt x="48702" y="0"/>
                      <a:pt x="48702" y="0"/>
                      <a:pt x="48702" y="502"/>
                    </a:cubicBezTo>
                    <a:cubicBezTo>
                      <a:pt x="46694" y="2510"/>
                      <a:pt x="46694" y="3514"/>
                      <a:pt x="43682" y="4518"/>
                    </a:cubicBezTo>
                    <a:cubicBezTo>
                      <a:pt x="42677" y="7531"/>
                      <a:pt x="39163" y="12050"/>
                      <a:pt x="37154" y="12552"/>
                    </a:cubicBezTo>
                    <a:cubicBezTo>
                      <a:pt x="34644" y="14560"/>
                      <a:pt x="31631" y="12552"/>
                      <a:pt x="30627" y="17071"/>
                    </a:cubicBezTo>
                    <a:cubicBezTo>
                      <a:pt x="29623" y="20585"/>
                      <a:pt x="31129" y="22092"/>
                      <a:pt x="31631" y="25606"/>
                    </a:cubicBezTo>
                    <a:cubicBezTo>
                      <a:pt x="32635" y="29121"/>
                      <a:pt x="30125" y="32635"/>
                      <a:pt x="29623" y="36150"/>
                    </a:cubicBezTo>
                    <a:cubicBezTo>
                      <a:pt x="29623" y="37656"/>
                      <a:pt x="29623" y="39163"/>
                      <a:pt x="30125" y="41171"/>
                    </a:cubicBezTo>
                    <a:cubicBezTo>
                      <a:pt x="30125" y="41171"/>
                      <a:pt x="30125" y="41673"/>
                      <a:pt x="30125" y="42175"/>
                    </a:cubicBezTo>
                    <a:cubicBezTo>
                      <a:pt x="30125" y="42175"/>
                      <a:pt x="30125" y="42677"/>
                      <a:pt x="30125" y="42677"/>
                    </a:cubicBezTo>
                    <a:cubicBezTo>
                      <a:pt x="29623" y="44184"/>
                      <a:pt x="28117" y="47698"/>
                      <a:pt x="27112" y="48702"/>
                    </a:cubicBezTo>
                    <a:cubicBezTo>
                      <a:pt x="24100" y="51715"/>
                      <a:pt x="19079" y="53723"/>
                      <a:pt x="16066" y="55732"/>
                    </a:cubicBezTo>
                    <a:cubicBezTo>
                      <a:pt x="10543" y="59246"/>
                      <a:pt x="5020" y="62259"/>
                      <a:pt x="0" y="65774"/>
                    </a:cubicBezTo>
                    <a:cubicBezTo>
                      <a:pt x="1004" y="70292"/>
                      <a:pt x="2008" y="74811"/>
                      <a:pt x="3012" y="79330"/>
                    </a:cubicBezTo>
                    <a:cubicBezTo>
                      <a:pt x="3012" y="79330"/>
                      <a:pt x="3514" y="79832"/>
                      <a:pt x="3514" y="79832"/>
                    </a:cubicBezTo>
                    <a:cubicBezTo>
                      <a:pt x="3012" y="80334"/>
                      <a:pt x="2510" y="79832"/>
                      <a:pt x="2008" y="80334"/>
                    </a:cubicBezTo>
                    <a:cubicBezTo>
                      <a:pt x="2008" y="80334"/>
                      <a:pt x="3012" y="83347"/>
                      <a:pt x="3012" y="83347"/>
                    </a:cubicBezTo>
                    <a:cubicBezTo>
                      <a:pt x="4016" y="83347"/>
                      <a:pt x="6527" y="81338"/>
                      <a:pt x="6025" y="84351"/>
                    </a:cubicBezTo>
                    <a:cubicBezTo>
                      <a:pt x="6025" y="84853"/>
                      <a:pt x="5523" y="85355"/>
                      <a:pt x="5020" y="85857"/>
                    </a:cubicBezTo>
                    <a:cubicBezTo>
                      <a:pt x="9539" y="86861"/>
                      <a:pt x="15564" y="86861"/>
                      <a:pt x="19581" y="88870"/>
                    </a:cubicBezTo>
                    <a:cubicBezTo>
                      <a:pt x="24602" y="90878"/>
                      <a:pt x="28117" y="95899"/>
                      <a:pt x="32635" y="98410"/>
                    </a:cubicBezTo>
                    <a:cubicBezTo>
                      <a:pt x="35146" y="99916"/>
                      <a:pt x="38158" y="100920"/>
                      <a:pt x="40669" y="102426"/>
                    </a:cubicBezTo>
                    <a:cubicBezTo>
                      <a:pt x="44686" y="105439"/>
                      <a:pt x="48702" y="109958"/>
                      <a:pt x="52719" y="113472"/>
                    </a:cubicBezTo>
                    <a:cubicBezTo>
                      <a:pt x="53723" y="114476"/>
                      <a:pt x="56234" y="116987"/>
                      <a:pt x="58744" y="120000"/>
                    </a:cubicBezTo>
                    <a:cubicBezTo>
                      <a:pt x="103933" y="120000"/>
                      <a:pt x="103933" y="120000"/>
                      <a:pt x="103933" y="120000"/>
                    </a:cubicBezTo>
                    <a:cubicBezTo>
                      <a:pt x="105941" y="118493"/>
                      <a:pt x="108953" y="118995"/>
                      <a:pt x="111464" y="120000"/>
                    </a:cubicBezTo>
                    <a:cubicBezTo>
                      <a:pt x="112970" y="120000"/>
                      <a:pt x="112970" y="120000"/>
                      <a:pt x="112970" y="120000"/>
                    </a:cubicBezTo>
                    <a:cubicBezTo>
                      <a:pt x="112970" y="118995"/>
                      <a:pt x="113974" y="118995"/>
                      <a:pt x="115481" y="120000"/>
                    </a:cubicBezTo>
                    <a:cubicBezTo>
                      <a:pt x="120000" y="120000"/>
                      <a:pt x="120000" y="120000"/>
                      <a:pt x="120000" y="120000"/>
                    </a:cubicBezTo>
                    <a:cubicBezTo>
                      <a:pt x="119497" y="116987"/>
                      <a:pt x="118493" y="115983"/>
                      <a:pt x="115983" y="1144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7" name="Google Shape;987;p86"/>
              <p:cNvSpPr/>
              <p:nvPr/>
            </p:nvSpPr>
            <p:spPr>
              <a:xfrm>
                <a:off x="8700776" y="5831360"/>
                <a:ext cx="673500" cy="705300"/>
              </a:xfrm>
              <a:custGeom>
                <a:avLst/>
                <a:gdLst/>
                <a:ahLst/>
                <a:cxnLst/>
                <a:rect l="l" t="t" r="r" b="b"/>
                <a:pathLst>
                  <a:path w="120000" h="120000" extrusionOk="0">
                    <a:moveTo>
                      <a:pt x="117125" y="727"/>
                    </a:moveTo>
                    <a:cubicBezTo>
                      <a:pt x="113532" y="3636"/>
                      <a:pt x="111377" y="5090"/>
                      <a:pt x="106347" y="5818"/>
                    </a:cubicBezTo>
                    <a:cubicBezTo>
                      <a:pt x="101317" y="6545"/>
                      <a:pt x="96287" y="4363"/>
                      <a:pt x="91976" y="5090"/>
                    </a:cubicBezTo>
                    <a:cubicBezTo>
                      <a:pt x="81197" y="7272"/>
                      <a:pt x="75449" y="15272"/>
                      <a:pt x="63233" y="16000"/>
                    </a:cubicBezTo>
                    <a:cubicBezTo>
                      <a:pt x="55329" y="16727"/>
                      <a:pt x="55329" y="13090"/>
                      <a:pt x="48862" y="10909"/>
                    </a:cubicBezTo>
                    <a:cubicBezTo>
                      <a:pt x="43832" y="8727"/>
                      <a:pt x="37365" y="16000"/>
                      <a:pt x="32335" y="16727"/>
                    </a:cubicBezTo>
                    <a:cubicBezTo>
                      <a:pt x="30898" y="17454"/>
                      <a:pt x="28742" y="15272"/>
                      <a:pt x="26586" y="16000"/>
                    </a:cubicBezTo>
                    <a:cubicBezTo>
                      <a:pt x="26586" y="16727"/>
                      <a:pt x="19401" y="11636"/>
                      <a:pt x="18682" y="12363"/>
                    </a:cubicBezTo>
                    <a:cubicBezTo>
                      <a:pt x="17245" y="13818"/>
                      <a:pt x="16526" y="20363"/>
                      <a:pt x="17245" y="22545"/>
                    </a:cubicBezTo>
                    <a:cubicBezTo>
                      <a:pt x="17245" y="23272"/>
                      <a:pt x="20119" y="25454"/>
                      <a:pt x="19401" y="26909"/>
                    </a:cubicBezTo>
                    <a:cubicBezTo>
                      <a:pt x="18682" y="27636"/>
                      <a:pt x="14371" y="26181"/>
                      <a:pt x="13652" y="26909"/>
                    </a:cubicBezTo>
                    <a:cubicBezTo>
                      <a:pt x="12934" y="27636"/>
                      <a:pt x="10778" y="35636"/>
                      <a:pt x="10059" y="36363"/>
                    </a:cubicBezTo>
                    <a:cubicBezTo>
                      <a:pt x="8622" y="37090"/>
                      <a:pt x="7185" y="34181"/>
                      <a:pt x="5748" y="34181"/>
                    </a:cubicBezTo>
                    <a:cubicBezTo>
                      <a:pt x="3592" y="36363"/>
                      <a:pt x="0" y="40000"/>
                      <a:pt x="3592" y="45090"/>
                    </a:cubicBezTo>
                    <a:cubicBezTo>
                      <a:pt x="7185" y="50181"/>
                      <a:pt x="3592" y="53090"/>
                      <a:pt x="5748" y="64000"/>
                    </a:cubicBezTo>
                    <a:cubicBezTo>
                      <a:pt x="7185" y="64000"/>
                      <a:pt x="9341" y="64727"/>
                      <a:pt x="10778" y="64000"/>
                    </a:cubicBezTo>
                    <a:cubicBezTo>
                      <a:pt x="11497" y="64000"/>
                      <a:pt x="12215" y="63272"/>
                      <a:pt x="12934" y="63272"/>
                    </a:cubicBezTo>
                    <a:cubicBezTo>
                      <a:pt x="15808" y="66181"/>
                      <a:pt x="12215" y="66181"/>
                      <a:pt x="12934" y="67636"/>
                    </a:cubicBezTo>
                    <a:cubicBezTo>
                      <a:pt x="12934" y="69090"/>
                      <a:pt x="17964" y="70545"/>
                      <a:pt x="17964" y="74909"/>
                    </a:cubicBezTo>
                    <a:cubicBezTo>
                      <a:pt x="17964" y="77090"/>
                      <a:pt x="12215" y="79272"/>
                      <a:pt x="11497" y="82181"/>
                    </a:cubicBezTo>
                    <a:cubicBezTo>
                      <a:pt x="11497" y="82909"/>
                      <a:pt x="13652" y="82909"/>
                      <a:pt x="13652" y="83636"/>
                    </a:cubicBezTo>
                    <a:cubicBezTo>
                      <a:pt x="13652" y="84363"/>
                      <a:pt x="9341" y="83636"/>
                      <a:pt x="8622" y="83636"/>
                    </a:cubicBezTo>
                    <a:cubicBezTo>
                      <a:pt x="7904" y="84363"/>
                      <a:pt x="7185" y="85818"/>
                      <a:pt x="6467" y="86545"/>
                    </a:cubicBezTo>
                    <a:cubicBezTo>
                      <a:pt x="4311" y="89454"/>
                      <a:pt x="8622" y="88727"/>
                      <a:pt x="7904" y="89454"/>
                    </a:cubicBezTo>
                    <a:cubicBezTo>
                      <a:pt x="7185" y="90909"/>
                      <a:pt x="1437" y="97454"/>
                      <a:pt x="0" y="97454"/>
                    </a:cubicBezTo>
                    <a:cubicBezTo>
                      <a:pt x="0" y="98181"/>
                      <a:pt x="0" y="98909"/>
                      <a:pt x="718" y="98181"/>
                    </a:cubicBezTo>
                    <a:cubicBezTo>
                      <a:pt x="1437" y="98181"/>
                      <a:pt x="718" y="98909"/>
                      <a:pt x="1437" y="99636"/>
                    </a:cubicBezTo>
                    <a:cubicBezTo>
                      <a:pt x="2155" y="100363"/>
                      <a:pt x="1437" y="104727"/>
                      <a:pt x="1437" y="106181"/>
                    </a:cubicBezTo>
                    <a:cubicBezTo>
                      <a:pt x="2155" y="107636"/>
                      <a:pt x="1437" y="107636"/>
                      <a:pt x="718" y="109090"/>
                    </a:cubicBezTo>
                    <a:cubicBezTo>
                      <a:pt x="2155" y="111272"/>
                      <a:pt x="2874" y="108363"/>
                      <a:pt x="5748" y="110545"/>
                    </a:cubicBezTo>
                    <a:cubicBezTo>
                      <a:pt x="6467" y="111272"/>
                      <a:pt x="7185" y="113454"/>
                      <a:pt x="8622" y="114181"/>
                    </a:cubicBezTo>
                    <a:cubicBezTo>
                      <a:pt x="10778" y="116363"/>
                      <a:pt x="17964" y="120000"/>
                      <a:pt x="21556" y="119272"/>
                    </a:cubicBezTo>
                    <a:cubicBezTo>
                      <a:pt x="25149" y="118545"/>
                      <a:pt x="36646" y="108363"/>
                      <a:pt x="40239" y="105454"/>
                    </a:cubicBezTo>
                    <a:cubicBezTo>
                      <a:pt x="45988" y="101818"/>
                      <a:pt x="51017" y="98181"/>
                      <a:pt x="56766" y="94545"/>
                    </a:cubicBezTo>
                    <a:cubicBezTo>
                      <a:pt x="63952" y="89454"/>
                      <a:pt x="71856" y="85090"/>
                      <a:pt x="79760" y="80000"/>
                    </a:cubicBezTo>
                    <a:cubicBezTo>
                      <a:pt x="84071" y="77090"/>
                      <a:pt x="91257" y="74181"/>
                      <a:pt x="95568" y="69818"/>
                    </a:cubicBezTo>
                    <a:cubicBezTo>
                      <a:pt x="97005" y="68363"/>
                      <a:pt x="99161" y="63272"/>
                      <a:pt x="99880" y="61090"/>
                    </a:cubicBezTo>
                    <a:cubicBezTo>
                      <a:pt x="99880" y="61090"/>
                      <a:pt x="99880" y="60363"/>
                      <a:pt x="99880" y="60363"/>
                    </a:cubicBezTo>
                    <a:cubicBezTo>
                      <a:pt x="99880" y="59636"/>
                      <a:pt x="99880" y="58909"/>
                      <a:pt x="99880" y="58909"/>
                    </a:cubicBezTo>
                    <a:cubicBezTo>
                      <a:pt x="99161" y="56000"/>
                      <a:pt x="99161" y="53818"/>
                      <a:pt x="99161" y="51636"/>
                    </a:cubicBezTo>
                    <a:cubicBezTo>
                      <a:pt x="99880" y="46545"/>
                      <a:pt x="103473" y="41454"/>
                      <a:pt x="102035" y="36363"/>
                    </a:cubicBezTo>
                    <a:cubicBezTo>
                      <a:pt x="101317" y="31272"/>
                      <a:pt x="99161" y="29090"/>
                      <a:pt x="100598" y="24000"/>
                    </a:cubicBezTo>
                    <a:cubicBezTo>
                      <a:pt x="102035" y="17454"/>
                      <a:pt x="106347" y="20363"/>
                      <a:pt x="109940" y="17454"/>
                    </a:cubicBezTo>
                    <a:cubicBezTo>
                      <a:pt x="112814" y="16727"/>
                      <a:pt x="117844" y="10181"/>
                      <a:pt x="119281" y="5818"/>
                    </a:cubicBezTo>
                    <a:cubicBezTo>
                      <a:pt x="120000" y="4363"/>
                      <a:pt x="120000" y="3636"/>
                      <a:pt x="119281" y="2909"/>
                    </a:cubicBezTo>
                    <a:cubicBezTo>
                      <a:pt x="118562" y="1454"/>
                      <a:pt x="117844" y="0"/>
                      <a:pt x="117125" y="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8" name="Google Shape;988;p86"/>
              <p:cNvSpPr/>
              <p:nvPr/>
            </p:nvSpPr>
            <p:spPr>
              <a:xfrm>
                <a:off x="12151402" y="5368155"/>
                <a:ext cx="23700" cy="30600"/>
              </a:xfrm>
              <a:custGeom>
                <a:avLst/>
                <a:gdLst/>
                <a:ahLst/>
                <a:cxnLst/>
                <a:rect l="l" t="t" r="r" b="b"/>
                <a:pathLst>
                  <a:path w="120000" h="120000" extrusionOk="0">
                    <a:moveTo>
                      <a:pt x="100000" y="119999"/>
                    </a:moveTo>
                    <a:cubicBezTo>
                      <a:pt x="120000" y="119999"/>
                      <a:pt x="120000" y="119999"/>
                      <a:pt x="120000" y="119999"/>
                    </a:cubicBezTo>
                    <a:cubicBezTo>
                      <a:pt x="120000" y="0"/>
                      <a:pt x="120000" y="0"/>
                      <a:pt x="120000" y="0"/>
                    </a:cubicBezTo>
                    <a:cubicBezTo>
                      <a:pt x="40000" y="51428"/>
                      <a:pt x="0" y="85714"/>
                      <a:pt x="100000" y="1199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9" name="Google Shape;989;p86"/>
              <p:cNvSpPr/>
              <p:nvPr/>
            </p:nvSpPr>
            <p:spPr>
              <a:xfrm>
                <a:off x="12049863" y="5411244"/>
                <a:ext cx="125100" cy="120600"/>
              </a:xfrm>
              <a:custGeom>
                <a:avLst/>
                <a:gdLst/>
                <a:ahLst/>
                <a:cxnLst/>
                <a:rect l="l" t="t" r="r" b="b"/>
                <a:pathLst>
                  <a:path w="120000" h="120000" extrusionOk="0">
                    <a:moveTo>
                      <a:pt x="104516" y="21428"/>
                    </a:moveTo>
                    <a:cubicBezTo>
                      <a:pt x="81290" y="12857"/>
                      <a:pt x="30967" y="0"/>
                      <a:pt x="27096" y="34285"/>
                    </a:cubicBezTo>
                    <a:cubicBezTo>
                      <a:pt x="23225" y="72857"/>
                      <a:pt x="0" y="21428"/>
                      <a:pt x="0" y="72857"/>
                    </a:cubicBezTo>
                    <a:cubicBezTo>
                      <a:pt x="0" y="119999"/>
                      <a:pt x="85161" y="94285"/>
                      <a:pt x="120000" y="102857"/>
                    </a:cubicBezTo>
                    <a:cubicBezTo>
                      <a:pt x="120000" y="42857"/>
                      <a:pt x="120000" y="42857"/>
                      <a:pt x="120000" y="42857"/>
                    </a:cubicBezTo>
                    <a:cubicBezTo>
                      <a:pt x="120000" y="38571"/>
                      <a:pt x="116129" y="25714"/>
                      <a:pt x="104516" y="2142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0" name="Google Shape;990;p86"/>
              <p:cNvSpPr/>
              <p:nvPr/>
            </p:nvSpPr>
            <p:spPr>
              <a:xfrm>
                <a:off x="12139556" y="5188619"/>
                <a:ext cx="35400" cy="60900"/>
              </a:xfrm>
              <a:custGeom>
                <a:avLst/>
                <a:gdLst/>
                <a:ahLst/>
                <a:cxnLst/>
                <a:rect l="l" t="t" r="r" b="b"/>
                <a:pathLst>
                  <a:path w="120000" h="120000" extrusionOk="0">
                    <a:moveTo>
                      <a:pt x="53333" y="85714"/>
                    </a:moveTo>
                    <a:cubicBezTo>
                      <a:pt x="80000" y="94285"/>
                      <a:pt x="106666" y="111428"/>
                      <a:pt x="120000" y="119999"/>
                    </a:cubicBezTo>
                    <a:cubicBezTo>
                      <a:pt x="120000" y="0"/>
                      <a:pt x="120000" y="0"/>
                      <a:pt x="120000" y="0"/>
                    </a:cubicBezTo>
                    <a:cubicBezTo>
                      <a:pt x="53333" y="34285"/>
                      <a:pt x="0" y="68571"/>
                      <a:pt x="53333" y="8571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1" name="Google Shape;991;p86"/>
              <p:cNvSpPr/>
              <p:nvPr/>
            </p:nvSpPr>
            <p:spPr>
              <a:xfrm>
                <a:off x="11845093" y="5296341"/>
                <a:ext cx="330300" cy="612300"/>
              </a:xfrm>
              <a:custGeom>
                <a:avLst/>
                <a:gdLst/>
                <a:ahLst/>
                <a:cxnLst/>
                <a:rect l="l" t="t" r="r" b="b"/>
                <a:pathLst>
                  <a:path w="120000" h="120000" extrusionOk="0">
                    <a:moveTo>
                      <a:pt x="74634" y="36923"/>
                    </a:moveTo>
                    <a:cubicBezTo>
                      <a:pt x="74634" y="26853"/>
                      <a:pt x="83414" y="36923"/>
                      <a:pt x="84878" y="29370"/>
                    </a:cubicBezTo>
                    <a:cubicBezTo>
                      <a:pt x="86341" y="22657"/>
                      <a:pt x="105365" y="25174"/>
                      <a:pt x="114146" y="26853"/>
                    </a:cubicBezTo>
                    <a:cubicBezTo>
                      <a:pt x="118536" y="27692"/>
                      <a:pt x="120000" y="30209"/>
                      <a:pt x="120000" y="31048"/>
                    </a:cubicBezTo>
                    <a:cubicBezTo>
                      <a:pt x="120000" y="20139"/>
                      <a:pt x="120000" y="20139"/>
                      <a:pt x="120000" y="20139"/>
                    </a:cubicBezTo>
                    <a:cubicBezTo>
                      <a:pt x="120000" y="20139"/>
                      <a:pt x="120000" y="20139"/>
                      <a:pt x="118536" y="20139"/>
                    </a:cubicBezTo>
                    <a:cubicBezTo>
                      <a:pt x="111219" y="18461"/>
                      <a:pt x="114146" y="16783"/>
                      <a:pt x="120000" y="14265"/>
                    </a:cubicBezTo>
                    <a:cubicBezTo>
                      <a:pt x="120000" y="1678"/>
                      <a:pt x="120000" y="1678"/>
                      <a:pt x="120000" y="1678"/>
                    </a:cubicBezTo>
                    <a:cubicBezTo>
                      <a:pt x="120000" y="839"/>
                      <a:pt x="118536" y="839"/>
                      <a:pt x="117073" y="0"/>
                    </a:cubicBezTo>
                    <a:cubicBezTo>
                      <a:pt x="112682" y="0"/>
                      <a:pt x="120000" y="4195"/>
                      <a:pt x="102439" y="8391"/>
                    </a:cubicBezTo>
                    <a:cubicBezTo>
                      <a:pt x="83414" y="13426"/>
                      <a:pt x="84878" y="5034"/>
                      <a:pt x="80487" y="7552"/>
                    </a:cubicBezTo>
                    <a:cubicBezTo>
                      <a:pt x="73170" y="10069"/>
                      <a:pt x="84878" y="21818"/>
                      <a:pt x="65853" y="22657"/>
                    </a:cubicBezTo>
                    <a:cubicBezTo>
                      <a:pt x="46829" y="24335"/>
                      <a:pt x="65853" y="25174"/>
                      <a:pt x="57073" y="34405"/>
                    </a:cubicBezTo>
                    <a:cubicBezTo>
                      <a:pt x="46829" y="43636"/>
                      <a:pt x="43902" y="44475"/>
                      <a:pt x="29268" y="41118"/>
                    </a:cubicBezTo>
                    <a:cubicBezTo>
                      <a:pt x="13170" y="38601"/>
                      <a:pt x="0" y="52027"/>
                      <a:pt x="7317" y="52867"/>
                    </a:cubicBezTo>
                    <a:cubicBezTo>
                      <a:pt x="14634" y="53706"/>
                      <a:pt x="17560" y="52867"/>
                      <a:pt x="19024" y="56223"/>
                    </a:cubicBezTo>
                    <a:cubicBezTo>
                      <a:pt x="19024" y="62097"/>
                      <a:pt x="29268" y="57062"/>
                      <a:pt x="33658" y="59580"/>
                    </a:cubicBezTo>
                    <a:cubicBezTo>
                      <a:pt x="39512" y="62097"/>
                      <a:pt x="24878" y="69650"/>
                      <a:pt x="36585" y="75524"/>
                    </a:cubicBezTo>
                    <a:cubicBezTo>
                      <a:pt x="48292" y="82237"/>
                      <a:pt x="40975" y="84755"/>
                      <a:pt x="29268" y="94825"/>
                    </a:cubicBezTo>
                    <a:cubicBezTo>
                      <a:pt x="17560" y="104895"/>
                      <a:pt x="23414" y="108251"/>
                      <a:pt x="21951" y="109930"/>
                    </a:cubicBezTo>
                    <a:cubicBezTo>
                      <a:pt x="29268" y="120000"/>
                      <a:pt x="33658" y="117482"/>
                      <a:pt x="36585" y="113286"/>
                    </a:cubicBezTo>
                    <a:cubicBezTo>
                      <a:pt x="40975" y="109090"/>
                      <a:pt x="49756" y="108251"/>
                      <a:pt x="60000" y="106573"/>
                    </a:cubicBezTo>
                    <a:cubicBezTo>
                      <a:pt x="70243" y="104895"/>
                      <a:pt x="74634" y="112447"/>
                      <a:pt x="79024" y="110769"/>
                    </a:cubicBezTo>
                    <a:cubicBezTo>
                      <a:pt x="83414" y="109930"/>
                      <a:pt x="76097" y="101538"/>
                      <a:pt x="84878" y="98181"/>
                    </a:cubicBezTo>
                    <a:cubicBezTo>
                      <a:pt x="95121" y="93986"/>
                      <a:pt x="102439" y="101538"/>
                      <a:pt x="109756" y="98181"/>
                    </a:cubicBezTo>
                    <a:cubicBezTo>
                      <a:pt x="118536" y="95664"/>
                      <a:pt x="100975" y="89790"/>
                      <a:pt x="112682" y="86433"/>
                    </a:cubicBezTo>
                    <a:cubicBezTo>
                      <a:pt x="117073" y="84755"/>
                      <a:pt x="118536" y="83076"/>
                      <a:pt x="120000" y="80559"/>
                    </a:cubicBezTo>
                    <a:cubicBezTo>
                      <a:pt x="120000" y="42797"/>
                      <a:pt x="120000" y="42797"/>
                      <a:pt x="120000" y="42797"/>
                    </a:cubicBezTo>
                    <a:cubicBezTo>
                      <a:pt x="106829" y="41118"/>
                      <a:pt x="74634" y="46153"/>
                      <a:pt x="74634"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2" name="Google Shape;992;p86"/>
              <p:cNvSpPr/>
              <p:nvPr/>
            </p:nvSpPr>
            <p:spPr>
              <a:xfrm>
                <a:off x="9612933" y="5479469"/>
                <a:ext cx="136800" cy="138300"/>
              </a:xfrm>
              <a:custGeom>
                <a:avLst/>
                <a:gdLst/>
                <a:ahLst/>
                <a:cxnLst/>
                <a:rect l="l" t="t" r="r" b="b"/>
                <a:pathLst>
                  <a:path w="120000" h="120000" extrusionOk="0">
                    <a:moveTo>
                      <a:pt x="88235" y="52500"/>
                    </a:moveTo>
                    <a:cubicBezTo>
                      <a:pt x="84705" y="48750"/>
                      <a:pt x="102352" y="30000"/>
                      <a:pt x="84705" y="26250"/>
                    </a:cubicBezTo>
                    <a:cubicBezTo>
                      <a:pt x="77647" y="26250"/>
                      <a:pt x="67058" y="37500"/>
                      <a:pt x="60000" y="37500"/>
                    </a:cubicBezTo>
                    <a:cubicBezTo>
                      <a:pt x="42352" y="33750"/>
                      <a:pt x="60000" y="18750"/>
                      <a:pt x="38823" y="30000"/>
                    </a:cubicBezTo>
                    <a:cubicBezTo>
                      <a:pt x="24705" y="33750"/>
                      <a:pt x="42352" y="7500"/>
                      <a:pt x="24705" y="0"/>
                    </a:cubicBezTo>
                    <a:cubicBezTo>
                      <a:pt x="21176" y="0"/>
                      <a:pt x="3529" y="11250"/>
                      <a:pt x="0" y="11250"/>
                    </a:cubicBezTo>
                    <a:cubicBezTo>
                      <a:pt x="28235" y="52500"/>
                      <a:pt x="38823" y="97500"/>
                      <a:pt x="95294" y="116250"/>
                    </a:cubicBezTo>
                    <a:cubicBezTo>
                      <a:pt x="112941" y="120000"/>
                      <a:pt x="116470" y="120000"/>
                      <a:pt x="120000" y="116250"/>
                    </a:cubicBezTo>
                    <a:cubicBezTo>
                      <a:pt x="112941" y="97500"/>
                      <a:pt x="105882" y="86250"/>
                      <a:pt x="109411" y="67500"/>
                    </a:cubicBezTo>
                    <a:cubicBezTo>
                      <a:pt x="109411" y="63750"/>
                      <a:pt x="91764" y="56250"/>
                      <a:pt x="88235" y="525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sp>
        <p:nvSpPr>
          <p:cNvPr id="993" name="Google Shape;993;p86"/>
          <p:cNvSpPr/>
          <p:nvPr/>
        </p:nvSpPr>
        <p:spPr>
          <a:xfrm>
            <a:off x="6675600" y="3808150"/>
            <a:ext cx="177600" cy="177600"/>
          </a:xfrm>
          <a:prstGeom prst="ellipse">
            <a:avLst/>
          </a:prstGeom>
          <a:solidFill>
            <a:srgbClr val="FFD624"/>
          </a:solidFill>
          <a:ln w="9525" cap="flat" cmpd="sng">
            <a:solidFill>
              <a:srgbClr val="FFD6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6"/>
          <p:cNvSpPr/>
          <p:nvPr/>
        </p:nvSpPr>
        <p:spPr>
          <a:xfrm>
            <a:off x="7671675" y="2154775"/>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6"/>
          <p:cNvSpPr txBox="1"/>
          <p:nvPr/>
        </p:nvSpPr>
        <p:spPr>
          <a:xfrm>
            <a:off x="510650" y="1826550"/>
            <a:ext cx="3870600" cy="4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endParaRPr>
              <a:solidFill>
                <a:srgbClr val="0F5494"/>
              </a:solidFill>
              <a:latin typeface="Verdana"/>
              <a:ea typeface="Verdana"/>
              <a:cs typeface="Verdana"/>
              <a:sym typeface="Verdana"/>
            </a:endParaRPr>
          </a:p>
        </p:txBody>
      </p:sp>
      <p:sp>
        <p:nvSpPr>
          <p:cNvPr id="996" name="Google Shape;996;p86"/>
          <p:cNvSpPr/>
          <p:nvPr/>
        </p:nvSpPr>
        <p:spPr>
          <a:xfrm>
            <a:off x="6906650" y="2571750"/>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6"/>
          <p:cNvSpPr/>
          <p:nvPr/>
        </p:nvSpPr>
        <p:spPr>
          <a:xfrm>
            <a:off x="7849275" y="2656475"/>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6"/>
          <p:cNvSpPr/>
          <p:nvPr/>
        </p:nvSpPr>
        <p:spPr>
          <a:xfrm>
            <a:off x="6203650" y="3194425"/>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6"/>
          <p:cNvSpPr/>
          <p:nvPr/>
        </p:nvSpPr>
        <p:spPr>
          <a:xfrm>
            <a:off x="7623850" y="3711700"/>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0" name="Google Shape;1000;p86"/>
          <p:cNvCxnSpPr>
            <a:stCxn id="998" idx="6"/>
            <a:endCxn id="1001" idx="2"/>
          </p:cNvCxnSpPr>
          <p:nvPr/>
        </p:nvCxnSpPr>
        <p:spPr>
          <a:xfrm>
            <a:off x="6381250" y="3283225"/>
            <a:ext cx="567900" cy="54000"/>
          </a:xfrm>
          <a:prstGeom prst="straightConnector1">
            <a:avLst/>
          </a:prstGeom>
          <a:noFill/>
          <a:ln w="28575" cap="flat" cmpd="sng">
            <a:solidFill>
              <a:srgbClr val="FFD624"/>
            </a:solidFill>
            <a:prstDash val="solid"/>
            <a:round/>
            <a:headEnd type="none" w="med" len="med"/>
            <a:tailEnd type="none" w="med" len="med"/>
          </a:ln>
        </p:spPr>
      </p:cxnSp>
      <p:cxnSp>
        <p:nvCxnSpPr>
          <p:cNvPr id="1002" name="Google Shape;1002;p86"/>
          <p:cNvCxnSpPr>
            <a:stCxn id="1001" idx="0"/>
            <a:endCxn id="994" idx="3"/>
          </p:cNvCxnSpPr>
          <p:nvPr/>
        </p:nvCxnSpPr>
        <p:spPr>
          <a:xfrm rot="10800000" flipH="1">
            <a:off x="7271900" y="2306475"/>
            <a:ext cx="425700" cy="798600"/>
          </a:xfrm>
          <a:prstGeom prst="straightConnector1">
            <a:avLst/>
          </a:prstGeom>
          <a:noFill/>
          <a:ln w="28575" cap="flat" cmpd="sng">
            <a:solidFill>
              <a:srgbClr val="FFD624"/>
            </a:solidFill>
            <a:prstDash val="solid"/>
            <a:round/>
            <a:headEnd type="none" w="med" len="med"/>
            <a:tailEnd type="none" w="med" len="med"/>
          </a:ln>
        </p:spPr>
      </p:cxnSp>
      <p:sp>
        <p:nvSpPr>
          <p:cNvPr id="1001" name="Google Shape;1001;p86"/>
          <p:cNvSpPr/>
          <p:nvPr/>
        </p:nvSpPr>
        <p:spPr>
          <a:xfrm>
            <a:off x="6949250" y="3105075"/>
            <a:ext cx="645300" cy="464400"/>
          </a:xfrm>
          <a:prstGeom prst="ellipse">
            <a:avLst/>
          </a:prstGeom>
          <a:solidFill>
            <a:schemeClr val="lt2"/>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900" b="1"/>
              <a:t>SDG</a:t>
            </a:r>
            <a:endParaRPr sz="900" b="1"/>
          </a:p>
        </p:txBody>
      </p:sp>
      <p:cxnSp>
        <p:nvCxnSpPr>
          <p:cNvPr id="1003" name="Google Shape;1003;p86"/>
          <p:cNvCxnSpPr>
            <a:stCxn id="1001" idx="1"/>
            <a:endCxn id="996" idx="4"/>
          </p:cNvCxnSpPr>
          <p:nvPr/>
        </p:nvCxnSpPr>
        <p:spPr>
          <a:xfrm rot="10800000">
            <a:off x="6995452" y="2749485"/>
            <a:ext cx="48300" cy="423600"/>
          </a:xfrm>
          <a:prstGeom prst="straightConnector1">
            <a:avLst/>
          </a:prstGeom>
          <a:noFill/>
          <a:ln w="28575" cap="flat" cmpd="sng">
            <a:solidFill>
              <a:srgbClr val="FFD624"/>
            </a:solidFill>
            <a:prstDash val="solid"/>
            <a:round/>
            <a:headEnd type="none" w="med" len="med"/>
            <a:tailEnd type="none" w="med" len="med"/>
          </a:ln>
        </p:spPr>
      </p:cxnSp>
      <p:cxnSp>
        <p:nvCxnSpPr>
          <p:cNvPr id="1004" name="Google Shape;1004;p86"/>
          <p:cNvCxnSpPr>
            <a:stCxn id="1001" idx="7"/>
            <a:endCxn id="997" idx="3"/>
          </p:cNvCxnSpPr>
          <p:nvPr/>
        </p:nvCxnSpPr>
        <p:spPr>
          <a:xfrm rot="10800000" flipH="1">
            <a:off x="7500048" y="2807985"/>
            <a:ext cx="375300" cy="365100"/>
          </a:xfrm>
          <a:prstGeom prst="straightConnector1">
            <a:avLst/>
          </a:prstGeom>
          <a:noFill/>
          <a:ln w="28575" cap="flat" cmpd="sng">
            <a:solidFill>
              <a:srgbClr val="FFD624"/>
            </a:solidFill>
            <a:prstDash val="solid"/>
            <a:round/>
            <a:headEnd type="none" w="med" len="med"/>
            <a:tailEnd type="none" w="med" len="med"/>
          </a:ln>
        </p:spPr>
      </p:cxnSp>
      <p:cxnSp>
        <p:nvCxnSpPr>
          <p:cNvPr id="1005" name="Google Shape;1005;p86"/>
          <p:cNvCxnSpPr>
            <a:stCxn id="999" idx="1"/>
            <a:endCxn id="1001" idx="5"/>
          </p:cNvCxnSpPr>
          <p:nvPr/>
        </p:nvCxnSpPr>
        <p:spPr>
          <a:xfrm rot="10800000">
            <a:off x="7500159" y="3501609"/>
            <a:ext cx="149700" cy="236100"/>
          </a:xfrm>
          <a:prstGeom prst="straightConnector1">
            <a:avLst/>
          </a:prstGeom>
          <a:noFill/>
          <a:ln w="28575" cap="flat" cmpd="sng">
            <a:solidFill>
              <a:srgbClr val="FFD624"/>
            </a:solidFill>
            <a:prstDash val="solid"/>
            <a:round/>
            <a:headEnd type="none" w="med" len="med"/>
            <a:tailEnd type="none" w="med" len="med"/>
          </a:ln>
        </p:spPr>
      </p:cxnSp>
      <p:cxnSp>
        <p:nvCxnSpPr>
          <p:cNvPr id="1006" name="Google Shape;1006;p86"/>
          <p:cNvCxnSpPr>
            <a:stCxn id="993" idx="7"/>
            <a:endCxn id="1001" idx="3"/>
          </p:cNvCxnSpPr>
          <p:nvPr/>
        </p:nvCxnSpPr>
        <p:spPr>
          <a:xfrm rot="10800000" flipH="1">
            <a:off x="6827191" y="3501459"/>
            <a:ext cx="216600" cy="332700"/>
          </a:xfrm>
          <a:prstGeom prst="straightConnector1">
            <a:avLst/>
          </a:prstGeom>
          <a:noFill/>
          <a:ln w="28575" cap="flat" cmpd="sng">
            <a:solidFill>
              <a:srgbClr val="FFD624"/>
            </a:solidFill>
            <a:prstDash val="solid"/>
            <a:round/>
            <a:headEnd type="none" w="med" len="med"/>
            <a:tailEnd type="none" w="med" len="med"/>
          </a:ln>
        </p:spPr>
      </p:cxnSp>
      <p:sp>
        <p:nvSpPr>
          <p:cNvPr id="1007" name="Google Shape;1007;p86"/>
          <p:cNvSpPr txBox="1"/>
          <p:nvPr/>
        </p:nvSpPr>
        <p:spPr>
          <a:xfrm>
            <a:off x="434450" y="1577675"/>
            <a:ext cx="3870600" cy="3358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F5494"/>
              </a:buClr>
              <a:buSzPts val="1200"/>
              <a:buFont typeface="Verdana"/>
              <a:buAutoNum type="arabicPeriod"/>
            </a:pPr>
            <a:r>
              <a:rPr lang="en-GB" sz="1100">
                <a:solidFill>
                  <a:srgbClr val="0F5494"/>
                </a:solidFill>
                <a:latin typeface="Verdana"/>
                <a:ea typeface="Verdana"/>
                <a:cs typeface="Verdana"/>
                <a:sym typeface="Verdana"/>
              </a:rPr>
              <a:t>Makes all services provided through the SDG </a:t>
            </a:r>
            <a:r>
              <a:rPr lang="en-GB" sz="1100" b="1">
                <a:solidFill>
                  <a:srgbClr val="0F5494"/>
                </a:solidFill>
                <a:latin typeface="Verdana"/>
                <a:ea typeface="Verdana"/>
                <a:cs typeface="Verdana"/>
                <a:sym typeface="Verdana"/>
              </a:rPr>
              <a:t>more easy to find across countries and languages</a:t>
            </a:r>
            <a:endParaRPr sz="1100" b="1">
              <a:solidFill>
                <a:srgbClr val="0F5494"/>
              </a:solidFill>
              <a:latin typeface="Verdana"/>
              <a:ea typeface="Verdana"/>
              <a:cs typeface="Verdana"/>
              <a:sym typeface="Verdana"/>
            </a:endParaRPr>
          </a:p>
          <a:p>
            <a:pPr marL="457200" lvl="0" indent="-304800" algn="l" rtl="0">
              <a:lnSpc>
                <a:spcPct val="115000"/>
              </a:lnSpc>
              <a:spcBef>
                <a:spcPts val="0"/>
              </a:spcBef>
              <a:spcAft>
                <a:spcPts val="0"/>
              </a:spcAft>
              <a:buClr>
                <a:srgbClr val="0F5494"/>
              </a:buClr>
              <a:buSzPts val="1200"/>
              <a:buFont typeface="Verdana"/>
              <a:buAutoNum type="arabicPeriod"/>
            </a:pPr>
            <a:r>
              <a:rPr lang="en-GB" sz="1100">
                <a:solidFill>
                  <a:srgbClr val="0F5494"/>
                </a:solidFill>
                <a:latin typeface="Verdana"/>
                <a:ea typeface="Verdana"/>
                <a:cs typeface="Verdana"/>
                <a:sym typeface="Verdana"/>
              </a:rPr>
              <a:t>Helps users to </a:t>
            </a:r>
            <a:r>
              <a:rPr lang="en-GB" sz="1100" b="1">
                <a:solidFill>
                  <a:srgbClr val="0F5494"/>
                </a:solidFill>
                <a:latin typeface="Verdana"/>
                <a:ea typeface="Verdana"/>
                <a:cs typeface="Verdana"/>
                <a:sym typeface="Verdana"/>
              </a:rPr>
              <a:t>compare systems in different countries</a:t>
            </a:r>
            <a:r>
              <a:rPr lang="en-GB" sz="1100">
                <a:solidFill>
                  <a:srgbClr val="0F5494"/>
                </a:solidFill>
                <a:latin typeface="Verdana"/>
                <a:ea typeface="Verdana"/>
                <a:cs typeface="Verdana"/>
                <a:sym typeface="Verdana"/>
              </a:rPr>
              <a:t> before making use of their single market rights</a:t>
            </a:r>
            <a:endParaRPr sz="1100">
              <a:solidFill>
                <a:srgbClr val="0F5494"/>
              </a:solidFill>
              <a:latin typeface="Verdana"/>
              <a:ea typeface="Verdana"/>
              <a:cs typeface="Verdana"/>
              <a:sym typeface="Verdana"/>
            </a:endParaRPr>
          </a:p>
          <a:p>
            <a:pPr marL="457200" lvl="0" indent="-304800" algn="l" rtl="0">
              <a:lnSpc>
                <a:spcPct val="115000"/>
              </a:lnSpc>
              <a:spcBef>
                <a:spcPts val="0"/>
              </a:spcBef>
              <a:spcAft>
                <a:spcPts val="0"/>
              </a:spcAft>
              <a:buClr>
                <a:srgbClr val="0F5494"/>
              </a:buClr>
              <a:buSzPts val="1200"/>
              <a:buFont typeface="Verdana"/>
              <a:buAutoNum type="arabicPeriod"/>
            </a:pPr>
            <a:r>
              <a:rPr lang="en-GB" sz="1100">
                <a:solidFill>
                  <a:srgbClr val="0F5494"/>
                </a:solidFill>
                <a:latin typeface="Verdana"/>
                <a:ea typeface="Verdana"/>
                <a:cs typeface="Verdana"/>
                <a:sym typeface="Verdana"/>
              </a:rPr>
              <a:t>Provides an </a:t>
            </a:r>
            <a:r>
              <a:rPr lang="en-GB" sz="1100" b="1">
                <a:solidFill>
                  <a:srgbClr val="0F5494"/>
                </a:solidFill>
                <a:latin typeface="Verdana"/>
                <a:ea typeface="Verdana"/>
                <a:cs typeface="Verdana"/>
                <a:sym typeface="Verdana"/>
              </a:rPr>
              <a:t>important building block </a:t>
            </a:r>
            <a:r>
              <a:rPr lang="en-GB" sz="1100">
                <a:solidFill>
                  <a:srgbClr val="0F5494"/>
                </a:solidFill>
                <a:latin typeface="Verdana"/>
                <a:ea typeface="Verdana"/>
                <a:cs typeface="Verdana"/>
                <a:sym typeface="Verdana"/>
              </a:rPr>
              <a:t>for the implementation </a:t>
            </a:r>
            <a:r>
              <a:rPr lang="en-GB" sz="1100" b="1">
                <a:solidFill>
                  <a:srgbClr val="0F5494"/>
                </a:solidFill>
                <a:latin typeface="Verdana"/>
                <a:ea typeface="Verdana"/>
                <a:cs typeface="Verdana"/>
                <a:sym typeface="Verdana"/>
              </a:rPr>
              <a:t>of the once-only system</a:t>
            </a:r>
            <a:endParaRPr sz="1100" b="1">
              <a:solidFill>
                <a:srgbClr val="0F5494"/>
              </a:solidFill>
              <a:latin typeface="Verdana"/>
              <a:ea typeface="Verdana"/>
              <a:cs typeface="Verdana"/>
              <a:sym typeface="Verdana"/>
            </a:endParaRPr>
          </a:p>
          <a:p>
            <a:pPr marL="457200" lvl="0" indent="-304800" algn="l" rtl="0">
              <a:lnSpc>
                <a:spcPct val="115000"/>
              </a:lnSpc>
              <a:spcBef>
                <a:spcPts val="0"/>
              </a:spcBef>
              <a:spcAft>
                <a:spcPts val="0"/>
              </a:spcAft>
              <a:buClr>
                <a:srgbClr val="0F5494"/>
              </a:buClr>
              <a:buSzPts val="1200"/>
              <a:buFont typeface="Verdana"/>
              <a:buAutoNum type="arabicPeriod"/>
            </a:pPr>
            <a:r>
              <a:rPr lang="en-GB" sz="1100">
                <a:solidFill>
                  <a:srgbClr val="0F5494"/>
                </a:solidFill>
                <a:latin typeface="Verdana"/>
                <a:ea typeface="Verdana"/>
                <a:cs typeface="Verdana"/>
                <a:sym typeface="Verdana"/>
              </a:rPr>
              <a:t>Makes collecting </a:t>
            </a:r>
            <a:r>
              <a:rPr lang="en-GB" sz="1100" b="1">
                <a:solidFill>
                  <a:srgbClr val="0F5494"/>
                </a:solidFill>
                <a:latin typeface="Verdana"/>
                <a:ea typeface="Verdana"/>
                <a:cs typeface="Verdana"/>
                <a:sym typeface="Verdana"/>
              </a:rPr>
              <a:t>comparable statistics </a:t>
            </a:r>
            <a:r>
              <a:rPr lang="en-GB" sz="1100">
                <a:solidFill>
                  <a:srgbClr val="0F5494"/>
                </a:solidFill>
                <a:latin typeface="Verdana"/>
                <a:ea typeface="Verdana"/>
                <a:cs typeface="Verdana"/>
                <a:sym typeface="Verdana"/>
              </a:rPr>
              <a:t>much more </a:t>
            </a:r>
            <a:r>
              <a:rPr lang="en-GB" sz="1100" b="1">
                <a:solidFill>
                  <a:srgbClr val="0F5494"/>
                </a:solidFill>
                <a:latin typeface="Verdana"/>
                <a:ea typeface="Verdana"/>
                <a:cs typeface="Verdana"/>
                <a:sym typeface="Verdana"/>
              </a:rPr>
              <a:t>easy and accurate</a:t>
            </a:r>
            <a:endParaRPr sz="1100" b="1">
              <a:solidFill>
                <a:srgbClr val="0F5494"/>
              </a:solidFill>
              <a:latin typeface="Verdana"/>
              <a:ea typeface="Verdana"/>
              <a:cs typeface="Verdana"/>
              <a:sym typeface="Verdana"/>
            </a:endParaRPr>
          </a:p>
          <a:p>
            <a:pPr marL="457200" lvl="0" indent="-304800" algn="l" rtl="0">
              <a:lnSpc>
                <a:spcPct val="115000"/>
              </a:lnSpc>
              <a:spcBef>
                <a:spcPts val="0"/>
              </a:spcBef>
              <a:spcAft>
                <a:spcPts val="0"/>
              </a:spcAft>
              <a:buClr>
                <a:srgbClr val="0F5494"/>
              </a:buClr>
              <a:buSzPts val="1200"/>
              <a:buFont typeface="Verdana"/>
              <a:buAutoNum type="arabicPeriod"/>
            </a:pPr>
            <a:r>
              <a:rPr lang="en-GB" sz="1100">
                <a:solidFill>
                  <a:srgbClr val="0F5494"/>
                </a:solidFill>
                <a:latin typeface="Verdana"/>
                <a:ea typeface="Verdana"/>
                <a:cs typeface="Verdana"/>
                <a:sym typeface="Verdana"/>
              </a:rPr>
              <a:t>Enables you to </a:t>
            </a:r>
            <a:r>
              <a:rPr lang="en-GB" sz="1100" b="1">
                <a:solidFill>
                  <a:srgbClr val="0F5494"/>
                </a:solidFill>
                <a:latin typeface="Verdana"/>
                <a:ea typeface="Verdana"/>
                <a:cs typeface="Verdana"/>
                <a:sym typeface="Verdana"/>
              </a:rPr>
              <a:t>map your current models against one </a:t>
            </a:r>
            <a:r>
              <a:rPr lang="en-GB" sz="1100">
                <a:solidFill>
                  <a:srgbClr val="0F5494"/>
                </a:solidFill>
                <a:latin typeface="Verdana"/>
                <a:ea typeface="Verdana"/>
                <a:cs typeface="Verdana"/>
                <a:sym typeface="Verdana"/>
              </a:rPr>
              <a:t>(only), </a:t>
            </a:r>
            <a:r>
              <a:rPr lang="en-GB" sz="1100" b="1">
                <a:solidFill>
                  <a:srgbClr val="0F5494"/>
                </a:solidFill>
                <a:latin typeface="Verdana"/>
                <a:ea typeface="Verdana"/>
                <a:cs typeface="Verdana"/>
                <a:sym typeface="Verdana"/>
              </a:rPr>
              <a:t>structure</a:t>
            </a:r>
            <a:r>
              <a:rPr lang="en-GB" sz="1100">
                <a:solidFill>
                  <a:srgbClr val="0F5494"/>
                </a:solidFill>
                <a:latin typeface="Verdana"/>
                <a:ea typeface="Verdana"/>
                <a:cs typeface="Verdana"/>
                <a:sym typeface="Verdana"/>
              </a:rPr>
              <a:t> your information for exchanging it across borders and </a:t>
            </a:r>
            <a:r>
              <a:rPr lang="en-GB" sz="1100" b="1">
                <a:solidFill>
                  <a:srgbClr val="0F5494"/>
                </a:solidFill>
                <a:latin typeface="Verdana"/>
                <a:ea typeface="Verdana"/>
                <a:cs typeface="Verdana"/>
                <a:sym typeface="Verdana"/>
              </a:rPr>
              <a:t>automate</a:t>
            </a:r>
            <a:r>
              <a:rPr lang="en-GB" sz="1100">
                <a:solidFill>
                  <a:srgbClr val="0F5494"/>
                </a:solidFill>
                <a:latin typeface="Verdana"/>
                <a:ea typeface="Verdana"/>
                <a:cs typeface="Verdana"/>
                <a:sym typeface="Verdana"/>
              </a:rPr>
              <a:t> to a large extent the validation of the quality of your descriptions</a:t>
            </a:r>
            <a:endParaRPr sz="1200" b="1">
              <a:solidFill>
                <a:srgbClr val="0F5494"/>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87"/>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GB"/>
              <a:t>To achieve the SDG, we need applications for end-users and public administrations</a:t>
            </a:r>
            <a:endParaRPr/>
          </a:p>
        </p:txBody>
      </p:sp>
      <p:sp>
        <p:nvSpPr>
          <p:cNvPr id="1013" name="Google Shape;1013;p87"/>
          <p:cNvSpPr/>
          <p:nvPr/>
        </p:nvSpPr>
        <p:spPr>
          <a:xfrm>
            <a:off x="970650" y="1806275"/>
            <a:ext cx="6863400" cy="1257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rgbClr val="003DAB"/>
              </a:solidFill>
              <a:latin typeface="Verdana"/>
              <a:ea typeface="Verdana"/>
              <a:cs typeface="Verdana"/>
              <a:sym typeface="Verdana"/>
            </a:endParaRPr>
          </a:p>
        </p:txBody>
      </p:sp>
      <p:sp>
        <p:nvSpPr>
          <p:cNvPr id="1014" name="Google Shape;1014;p87"/>
          <p:cNvSpPr/>
          <p:nvPr/>
        </p:nvSpPr>
        <p:spPr>
          <a:xfrm>
            <a:off x="3244525" y="2025675"/>
            <a:ext cx="7671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sp>
        <p:nvSpPr>
          <p:cNvPr id="1015" name="Google Shape;1015;p87"/>
          <p:cNvSpPr/>
          <p:nvPr/>
        </p:nvSpPr>
        <p:spPr>
          <a:xfrm>
            <a:off x="4054174" y="2025675"/>
            <a:ext cx="7671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sp>
        <p:nvSpPr>
          <p:cNvPr id="1016" name="Google Shape;1016;p87"/>
          <p:cNvSpPr/>
          <p:nvPr/>
        </p:nvSpPr>
        <p:spPr>
          <a:xfrm>
            <a:off x="4860062" y="2025675"/>
            <a:ext cx="7671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sp>
        <p:nvSpPr>
          <p:cNvPr id="1017" name="Google Shape;1017;p87"/>
          <p:cNvSpPr/>
          <p:nvPr/>
        </p:nvSpPr>
        <p:spPr>
          <a:xfrm>
            <a:off x="2438938" y="2025675"/>
            <a:ext cx="7671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sp>
        <p:nvSpPr>
          <p:cNvPr id="1018" name="Google Shape;1018;p87"/>
          <p:cNvSpPr/>
          <p:nvPr/>
        </p:nvSpPr>
        <p:spPr>
          <a:xfrm>
            <a:off x="970650" y="3462825"/>
            <a:ext cx="6863400" cy="8364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a:solidFill>
                <a:srgbClr val="003DAB"/>
              </a:solidFill>
              <a:latin typeface="Verdana"/>
              <a:ea typeface="Verdana"/>
              <a:cs typeface="Verdana"/>
              <a:sym typeface="Verdana"/>
            </a:endParaRPr>
          </a:p>
        </p:txBody>
      </p:sp>
      <p:sp>
        <p:nvSpPr>
          <p:cNvPr id="1019" name="Google Shape;1019;p87"/>
          <p:cNvSpPr/>
          <p:nvPr/>
        </p:nvSpPr>
        <p:spPr>
          <a:xfrm>
            <a:off x="2404738" y="19979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Search</a:t>
            </a:r>
            <a:endParaRPr sz="1000">
              <a:solidFill>
                <a:srgbClr val="003DAB"/>
              </a:solidFill>
              <a:latin typeface="Verdana"/>
              <a:ea typeface="Verdana"/>
              <a:cs typeface="Verdana"/>
              <a:sym typeface="Verdana"/>
            </a:endParaRPr>
          </a:p>
        </p:txBody>
      </p:sp>
      <p:sp>
        <p:nvSpPr>
          <p:cNvPr id="1020" name="Google Shape;1020;p87"/>
          <p:cNvSpPr/>
          <p:nvPr/>
        </p:nvSpPr>
        <p:spPr>
          <a:xfrm>
            <a:off x="970650" y="1718875"/>
            <a:ext cx="1841400" cy="39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solidFill>
                  <a:srgbClr val="70AD47"/>
                </a:solidFill>
                <a:latin typeface="Verdana"/>
                <a:ea typeface="Verdana"/>
                <a:cs typeface="Verdana"/>
                <a:sym typeface="Verdana"/>
              </a:rPr>
              <a:t>Application layer</a:t>
            </a:r>
            <a:endParaRPr sz="1200" b="1">
              <a:solidFill>
                <a:srgbClr val="70AD47"/>
              </a:solidFill>
              <a:latin typeface="Verdana"/>
              <a:ea typeface="Verdana"/>
              <a:cs typeface="Verdana"/>
              <a:sym typeface="Verdana"/>
            </a:endParaRPr>
          </a:p>
        </p:txBody>
      </p:sp>
      <p:grpSp>
        <p:nvGrpSpPr>
          <p:cNvPr id="1021" name="Google Shape;1021;p87"/>
          <p:cNvGrpSpPr/>
          <p:nvPr/>
        </p:nvGrpSpPr>
        <p:grpSpPr>
          <a:xfrm>
            <a:off x="3363138" y="2270637"/>
            <a:ext cx="529867" cy="625132"/>
            <a:chOff x="1349" y="-2"/>
            <a:chExt cx="5657" cy="6674"/>
          </a:xfrm>
        </p:grpSpPr>
        <p:sp>
          <p:nvSpPr>
            <p:cNvPr id="1022" name="Google Shape;1022;p87"/>
            <p:cNvSpPr/>
            <p:nvPr/>
          </p:nvSpPr>
          <p:spPr>
            <a:xfrm>
              <a:off x="1349" y="-2"/>
              <a:ext cx="5657" cy="6672"/>
            </a:xfrm>
            <a:custGeom>
              <a:avLst/>
              <a:gdLst/>
              <a:ahLst/>
              <a:cxnLst/>
              <a:rect l="l" t="t" r="r" b="b"/>
              <a:pathLst>
                <a:path w="5657" h="6672" extrusionOk="0">
                  <a:moveTo>
                    <a:pt x="0" y="0"/>
                  </a:moveTo>
                  <a:lnTo>
                    <a:pt x="0" y="5658"/>
                  </a:lnTo>
                  <a:lnTo>
                    <a:pt x="776" y="5658"/>
                  </a:lnTo>
                  <a:lnTo>
                    <a:pt x="776" y="6672"/>
                  </a:lnTo>
                  <a:lnTo>
                    <a:pt x="1789" y="5658"/>
                  </a:lnTo>
                  <a:lnTo>
                    <a:pt x="2053" y="5658"/>
                  </a:lnTo>
                  <a:lnTo>
                    <a:pt x="2053" y="5416"/>
                  </a:lnTo>
                  <a:lnTo>
                    <a:pt x="1689" y="5416"/>
                  </a:lnTo>
                  <a:lnTo>
                    <a:pt x="1015" y="6090"/>
                  </a:lnTo>
                  <a:lnTo>
                    <a:pt x="1015" y="5416"/>
                  </a:lnTo>
                  <a:lnTo>
                    <a:pt x="242" y="5416"/>
                  </a:lnTo>
                  <a:lnTo>
                    <a:pt x="242" y="242"/>
                  </a:lnTo>
                  <a:lnTo>
                    <a:pt x="5415" y="242"/>
                  </a:lnTo>
                  <a:lnTo>
                    <a:pt x="5415" y="1811"/>
                  </a:lnTo>
                  <a:lnTo>
                    <a:pt x="5657" y="1811"/>
                  </a:lnTo>
                  <a:lnTo>
                    <a:pt x="5657" y="0"/>
                  </a:lnTo>
                  <a:lnTo>
                    <a:pt x="0" y="0"/>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23" name="Google Shape;1023;p87"/>
            <p:cNvSpPr/>
            <p:nvPr/>
          </p:nvSpPr>
          <p:spPr>
            <a:xfrm>
              <a:off x="2398" y="1184"/>
              <a:ext cx="36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24" name="Google Shape;1024;p87"/>
            <p:cNvSpPr/>
            <p:nvPr/>
          </p:nvSpPr>
          <p:spPr>
            <a:xfrm>
              <a:off x="2398" y="2201"/>
              <a:ext cx="9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25" name="Google Shape;1025;p87"/>
            <p:cNvSpPr/>
            <p:nvPr/>
          </p:nvSpPr>
          <p:spPr>
            <a:xfrm>
              <a:off x="2398" y="3219"/>
              <a:ext cx="9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26" name="Google Shape;1026;p87"/>
            <p:cNvSpPr/>
            <p:nvPr/>
          </p:nvSpPr>
          <p:spPr>
            <a:xfrm>
              <a:off x="2398" y="4237"/>
              <a:ext cx="9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27" name="Google Shape;1027;p87"/>
            <p:cNvSpPr/>
            <p:nvPr/>
          </p:nvSpPr>
          <p:spPr>
            <a:xfrm>
              <a:off x="4807" y="3219"/>
              <a:ext cx="12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28" name="Google Shape;1028;p87"/>
            <p:cNvSpPr/>
            <p:nvPr/>
          </p:nvSpPr>
          <p:spPr>
            <a:xfrm>
              <a:off x="4807" y="4237"/>
              <a:ext cx="12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29" name="Google Shape;1029;p87"/>
            <p:cNvSpPr/>
            <p:nvPr/>
          </p:nvSpPr>
          <p:spPr>
            <a:xfrm>
              <a:off x="3948" y="2205"/>
              <a:ext cx="3058" cy="4467"/>
            </a:xfrm>
            <a:custGeom>
              <a:avLst/>
              <a:gdLst/>
              <a:ahLst/>
              <a:cxnLst/>
              <a:rect l="l" t="t" r="r" b="b"/>
              <a:pathLst>
                <a:path w="3058" h="4467" extrusionOk="0">
                  <a:moveTo>
                    <a:pt x="0" y="3453"/>
                  </a:moveTo>
                  <a:lnTo>
                    <a:pt x="1309" y="3453"/>
                  </a:lnTo>
                  <a:lnTo>
                    <a:pt x="2324" y="4467"/>
                  </a:lnTo>
                  <a:lnTo>
                    <a:pt x="2324" y="3453"/>
                  </a:lnTo>
                  <a:lnTo>
                    <a:pt x="3058" y="3453"/>
                  </a:lnTo>
                  <a:lnTo>
                    <a:pt x="3058" y="0"/>
                  </a:lnTo>
                  <a:lnTo>
                    <a:pt x="0" y="0"/>
                  </a:lnTo>
                  <a:lnTo>
                    <a:pt x="0" y="3453"/>
                  </a:lnTo>
                  <a:close/>
                  <a:moveTo>
                    <a:pt x="239" y="240"/>
                  </a:moveTo>
                  <a:lnTo>
                    <a:pt x="2816" y="240"/>
                  </a:lnTo>
                  <a:lnTo>
                    <a:pt x="2816" y="3211"/>
                  </a:lnTo>
                  <a:lnTo>
                    <a:pt x="2083" y="3211"/>
                  </a:lnTo>
                  <a:lnTo>
                    <a:pt x="2083" y="3885"/>
                  </a:lnTo>
                  <a:lnTo>
                    <a:pt x="1409" y="3211"/>
                  </a:lnTo>
                  <a:lnTo>
                    <a:pt x="239" y="3211"/>
                  </a:lnTo>
                  <a:lnTo>
                    <a:pt x="239" y="240"/>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grpSp>
        <p:nvGrpSpPr>
          <p:cNvPr id="1030" name="Google Shape;1030;p87"/>
          <p:cNvGrpSpPr/>
          <p:nvPr/>
        </p:nvGrpSpPr>
        <p:grpSpPr>
          <a:xfrm>
            <a:off x="4934098" y="2272222"/>
            <a:ext cx="619013" cy="621944"/>
            <a:chOff x="6863708" y="1891330"/>
            <a:chExt cx="211686" cy="212688"/>
          </a:xfrm>
        </p:grpSpPr>
        <p:sp>
          <p:nvSpPr>
            <p:cNvPr id="1031" name="Google Shape;1031;p87"/>
            <p:cNvSpPr/>
            <p:nvPr/>
          </p:nvSpPr>
          <p:spPr>
            <a:xfrm>
              <a:off x="6919890" y="1922431"/>
              <a:ext cx="111361" cy="146474"/>
            </a:xfrm>
            <a:custGeom>
              <a:avLst/>
              <a:gdLst/>
              <a:ahLst/>
              <a:cxnLst/>
              <a:rect l="l" t="t" r="r" b="b"/>
              <a:pathLst>
                <a:path w="331" h="438" extrusionOk="0">
                  <a:moveTo>
                    <a:pt x="291" y="173"/>
                  </a:moveTo>
                  <a:lnTo>
                    <a:pt x="218" y="173"/>
                  </a:lnTo>
                  <a:lnTo>
                    <a:pt x="218" y="173"/>
                  </a:lnTo>
                  <a:lnTo>
                    <a:pt x="210" y="172"/>
                  </a:lnTo>
                  <a:lnTo>
                    <a:pt x="203" y="169"/>
                  </a:lnTo>
                  <a:lnTo>
                    <a:pt x="197" y="165"/>
                  </a:lnTo>
                  <a:lnTo>
                    <a:pt x="191" y="161"/>
                  </a:lnTo>
                  <a:lnTo>
                    <a:pt x="187" y="154"/>
                  </a:lnTo>
                  <a:lnTo>
                    <a:pt x="182" y="147"/>
                  </a:lnTo>
                  <a:lnTo>
                    <a:pt x="180" y="140"/>
                  </a:lnTo>
                  <a:lnTo>
                    <a:pt x="179" y="131"/>
                  </a:lnTo>
                  <a:lnTo>
                    <a:pt x="179" y="41"/>
                  </a:lnTo>
                  <a:lnTo>
                    <a:pt x="179" y="41"/>
                  </a:lnTo>
                  <a:lnTo>
                    <a:pt x="178" y="32"/>
                  </a:lnTo>
                  <a:lnTo>
                    <a:pt x="176" y="24"/>
                  </a:lnTo>
                  <a:lnTo>
                    <a:pt x="172" y="17"/>
                  </a:lnTo>
                  <a:lnTo>
                    <a:pt x="168" y="12"/>
                  </a:lnTo>
                  <a:lnTo>
                    <a:pt x="161" y="6"/>
                  </a:lnTo>
                  <a:lnTo>
                    <a:pt x="155" y="3"/>
                  </a:lnTo>
                  <a:lnTo>
                    <a:pt x="147" y="1"/>
                  </a:lnTo>
                  <a:lnTo>
                    <a:pt x="139" y="0"/>
                  </a:lnTo>
                  <a:lnTo>
                    <a:pt x="112" y="0"/>
                  </a:lnTo>
                  <a:lnTo>
                    <a:pt x="112" y="0"/>
                  </a:lnTo>
                  <a:lnTo>
                    <a:pt x="105" y="1"/>
                  </a:lnTo>
                  <a:lnTo>
                    <a:pt x="100" y="4"/>
                  </a:lnTo>
                  <a:lnTo>
                    <a:pt x="96" y="9"/>
                  </a:lnTo>
                  <a:lnTo>
                    <a:pt x="95" y="14"/>
                  </a:lnTo>
                  <a:lnTo>
                    <a:pt x="95" y="67"/>
                  </a:lnTo>
                  <a:lnTo>
                    <a:pt x="95" y="67"/>
                  </a:lnTo>
                  <a:lnTo>
                    <a:pt x="95" y="77"/>
                  </a:lnTo>
                  <a:lnTo>
                    <a:pt x="94" y="87"/>
                  </a:lnTo>
                  <a:lnTo>
                    <a:pt x="92" y="97"/>
                  </a:lnTo>
                  <a:lnTo>
                    <a:pt x="90" y="106"/>
                  </a:lnTo>
                  <a:lnTo>
                    <a:pt x="86" y="116"/>
                  </a:lnTo>
                  <a:lnTo>
                    <a:pt x="82" y="124"/>
                  </a:lnTo>
                  <a:lnTo>
                    <a:pt x="78" y="133"/>
                  </a:lnTo>
                  <a:lnTo>
                    <a:pt x="72" y="141"/>
                  </a:lnTo>
                  <a:lnTo>
                    <a:pt x="72" y="141"/>
                  </a:lnTo>
                  <a:lnTo>
                    <a:pt x="67" y="149"/>
                  </a:lnTo>
                  <a:lnTo>
                    <a:pt x="60" y="155"/>
                  </a:lnTo>
                  <a:lnTo>
                    <a:pt x="53" y="162"/>
                  </a:lnTo>
                  <a:lnTo>
                    <a:pt x="46" y="166"/>
                  </a:lnTo>
                  <a:lnTo>
                    <a:pt x="38" y="169"/>
                  </a:lnTo>
                  <a:lnTo>
                    <a:pt x="30" y="173"/>
                  </a:lnTo>
                  <a:lnTo>
                    <a:pt x="22" y="174"/>
                  </a:lnTo>
                  <a:lnTo>
                    <a:pt x="15" y="175"/>
                  </a:lnTo>
                  <a:lnTo>
                    <a:pt x="0" y="175"/>
                  </a:lnTo>
                  <a:lnTo>
                    <a:pt x="0" y="408"/>
                  </a:lnTo>
                  <a:lnTo>
                    <a:pt x="16" y="408"/>
                  </a:lnTo>
                  <a:lnTo>
                    <a:pt x="16" y="408"/>
                  </a:lnTo>
                  <a:lnTo>
                    <a:pt x="39" y="409"/>
                  </a:lnTo>
                  <a:lnTo>
                    <a:pt x="58" y="413"/>
                  </a:lnTo>
                  <a:lnTo>
                    <a:pt x="75" y="417"/>
                  </a:lnTo>
                  <a:lnTo>
                    <a:pt x="92" y="423"/>
                  </a:lnTo>
                  <a:lnTo>
                    <a:pt x="92" y="423"/>
                  </a:lnTo>
                  <a:lnTo>
                    <a:pt x="110" y="428"/>
                  </a:lnTo>
                  <a:lnTo>
                    <a:pt x="128" y="433"/>
                  </a:lnTo>
                  <a:lnTo>
                    <a:pt x="149" y="436"/>
                  </a:lnTo>
                  <a:lnTo>
                    <a:pt x="161" y="437"/>
                  </a:lnTo>
                  <a:lnTo>
                    <a:pt x="173" y="438"/>
                  </a:lnTo>
                  <a:lnTo>
                    <a:pt x="173" y="438"/>
                  </a:lnTo>
                  <a:lnTo>
                    <a:pt x="202" y="437"/>
                  </a:lnTo>
                  <a:lnTo>
                    <a:pt x="230" y="435"/>
                  </a:lnTo>
                  <a:lnTo>
                    <a:pt x="243" y="433"/>
                  </a:lnTo>
                  <a:lnTo>
                    <a:pt x="256" y="430"/>
                  </a:lnTo>
                  <a:lnTo>
                    <a:pt x="268" y="426"/>
                  </a:lnTo>
                  <a:lnTo>
                    <a:pt x="279" y="421"/>
                  </a:lnTo>
                  <a:lnTo>
                    <a:pt x="290" y="415"/>
                  </a:lnTo>
                  <a:lnTo>
                    <a:pt x="300" y="409"/>
                  </a:lnTo>
                  <a:lnTo>
                    <a:pt x="309" y="401"/>
                  </a:lnTo>
                  <a:lnTo>
                    <a:pt x="317" y="391"/>
                  </a:lnTo>
                  <a:lnTo>
                    <a:pt x="322" y="380"/>
                  </a:lnTo>
                  <a:lnTo>
                    <a:pt x="327" y="368"/>
                  </a:lnTo>
                  <a:lnTo>
                    <a:pt x="330" y="354"/>
                  </a:lnTo>
                  <a:lnTo>
                    <a:pt x="331" y="338"/>
                  </a:lnTo>
                  <a:lnTo>
                    <a:pt x="331" y="211"/>
                  </a:lnTo>
                  <a:lnTo>
                    <a:pt x="331" y="211"/>
                  </a:lnTo>
                  <a:lnTo>
                    <a:pt x="330" y="204"/>
                  </a:lnTo>
                  <a:lnTo>
                    <a:pt x="328" y="197"/>
                  </a:lnTo>
                  <a:lnTo>
                    <a:pt x="324" y="190"/>
                  </a:lnTo>
                  <a:lnTo>
                    <a:pt x="319" y="185"/>
                  </a:lnTo>
                  <a:lnTo>
                    <a:pt x="313" y="179"/>
                  </a:lnTo>
                  <a:lnTo>
                    <a:pt x="307" y="176"/>
                  </a:lnTo>
                  <a:lnTo>
                    <a:pt x="299" y="174"/>
                  </a:lnTo>
                  <a:lnTo>
                    <a:pt x="291" y="173"/>
                  </a:lnTo>
                  <a:lnTo>
                    <a:pt x="291" y="173"/>
                  </a:lnTo>
                  <a:close/>
                  <a:moveTo>
                    <a:pt x="218" y="200"/>
                  </a:moveTo>
                  <a:lnTo>
                    <a:pt x="291" y="200"/>
                  </a:lnTo>
                  <a:lnTo>
                    <a:pt x="291" y="200"/>
                  </a:lnTo>
                  <a:lnTo>
                    <a:pt x="297" y="201"/>
                  </a:lnTo>
                  <a:lnTo>
                    <a:pt x="300" y="204"/>
                  </a:lnTo>
                  <a:lnTo>
                    <a:pt x="303" y="207"/>
                  </a:lnTo>
                  <a:lnTo>
                    <a:pt x="305" y="211"/>
                  </a:lnTo>
                  <a:lnTo>
                    <a:pt x="305" y="338"/>
                  </a:lnTo>
                  <a:lnTo>
                    <a:pt x="305" y="338"/>
                  </a:lnTo>
                  <a:lnTo>
                    <a:pt x="303" y="347"/>
                  </a:lnTo>
                  <a:lnTo>
                    <a:pt x="302" y="356"/>
                  </a:lnTo>
                  <a:lnTo>
                    <a:pt x="300" y="365"/>
                  </a:lnTo>
                  <a:lnTo>
                    <a:pt x="297" y="371"/>
                  </a:lnTo>
                  <a:lnTo>
                    <a:pt x="292" y="378"/>
                  </a:lnTo>
                  <a:lnTo>
                    <a:pt x="287" y="384"/>
                  </a:lnTo>
                  <a:lnTo>
                    <a:pt x="280" y="390"/>
                  </a:lnTo>
                  <a:lnTo>
                    <a:pt x="273" y="394"/>
                  </a:lnTo>
                  <a:lnTo>
                    <a:pt x="273" y="394"/>
                  </a:lnTo>
                  <a:lnTo>
                    <a:pt x="265" y="398"/>
                  </a:lnTo>
                  <a:lnTo>
                    <a:pt x="255" y="401"/>
                  </a:lnTo>
                  <a:lnTo>
                    <a:pt x="245" y="404"/>
                  </a:lnTo>
                  <a:lnTo>
                    <a:pt x="233" y="406"/>
                  </a:lnTo>
                  <a:lnTo>
                    <a:pt x="220" y="409"/>
                  </a:lnTo>
                  <a:lnTo>
                    <a:pt x="205" y="410"/>
                  </a:lnTo>
                  <a:lnTo>
                    <a:pt x="173" y="411"/>
                  </a:lnTo>
                  <a:lnTo>
                    <a:pt x="173" y="411"/>
                  </a:lnTo>
                  <a:lnTo>
                    <a:pt x="153" y="410"/>
                  </a:lnTo>
                  <a:lnTo>
                    <a:pt x="134" y="406"/>
                  </a:lnTo>
                  <a:lnTo>
                    <a:pt x="117" y="402"/>
                  </a:lnTo>
                  <a:lnTo>
                    <a:pt x="101" y="398"/>
                  </a:lnTo>
                  <a:lnTo>
                    <a:pt x="96" y="395"/>
                  </a:lnTo>
                  <a:lnTo>
                    <a:pt x="96" y="395"/>
                  </a:lnTo>
                  <a:lnTo>
                    <a:pt x="82" y="391"/>
                  </a:lnTo>
                  <a:lnTo>
                    <a:pt x="65" y="387"/>
                  </a:lnTo>
                  <a:lnTo>
                    <a:pt x="48" y="382"/>
                  </a:lnTo>
                  <a:lnTo>
                    <a:pt x="27" y="380"/>
                  </a:lnTo>
                  <a:lnTo>
                    <a:pt x="27" y="199"/>
                  </a:lnTo>
                  <a:lnTo>
                    <a:pt x="27" y="199"/>
                  </a:lnTo>
                  <a:lnTo>
                    <a:pt x="37" y="198"/>
                  </a:lnTo>
                  <a:lnTo>
                    <a:pt x="46" y="195"/>
                  </a:lnTo>
                  <a:lnTo>
                    <a:pt x="54" y="192"/>
                  </a:lnTo>
                  <a:lnTo>
                    <a:pt x="63" y="186"/>
                  </a:lnTo>
                  <a:lnTo>
                    <a:pt x="71" y="181"/>
                  </a:lnTo>
                  <a:lnTo>
                    <a:pt x="79" y="174"/>
                  </a:lnTo>
                  <a:lnTo>
                    <a:pt x="86" y="167"/>
                  </a:lnTo>
                  <a:lnTo>
                    <a:pt x="93" y="158"/>
                  </a:lnTo>
                  <a:lnTo>
                    <a:pt x="93" y="158"/>
                  </a:lnTo>
                  <a:lnTo>
                    <a:pt x="100" y="149"/>
                  </a:lnTo>
                  <a:lnTo>
                    <a:pt x="106" y="139"/>
                  </a:lnTo>
                  <a:lnTo>
                    <a:pt x="111" y="128"/>
                  </a:lnTo>
                  <a:lnTo>
                    <a:pt x="115" y="117"/>
                  </a:lnTo>
                  <a:lnTo>
                    <a:pt x="118" y="104"/>
                  </a:lnTo>
                  <a:lnTo>
                    <a:pt x="121" y="92"/>
                  </a:lnTo>
                  <a:lnTo>
                    <a:pt x="122" y="80"/>
                  </a:lnTo>
                  <a:lnTo>
                    <a:pt x="123" y="67"/>
                  </a:lnTo>
                  <a:lnTo>
                    <a:pt x="123" y="27"/>
                  </a:lnTo>
                  <a:lnTo>
                    <a:pt x="139" y="27"/>
                  </a:lnTo>
                  <a:lnTo>
                    <a:pt x="139" y="27"/>
                  </a:lnTo>
                  <a:lnTo>
                    <a:pt x="145" y="28"/>
                  </a:lnTo>
                  <a:lnTo>
                    <a:pt x="149" y="31"/>
                  </a:lnTo>
                  <a:lnTo>
                    <a:pt x="151" y="35"/>
                  </a:lnTo>
                  <a:lnTo>
                    <a:pt x="153" y="41"/>
                  </a:lnTo>
                  <a:lnTo>
                    <a:pt x="153" y="131"/>
                  </a:lnTo>
                  <a:lnTo>
                    <a:pt x="153" y="131"/>
                  </a:lnTo>
                  <a:lnTo>
                    <a:pt x="153" y="139"/>
                  </a:lnTo>
                  <a:lnTo>
                    <a:pt x="154" y="145"/>
                  </a:lnTo>
                  <a:lnTo>
                    <a:pt x="158" y="157"/>
                  </a:lnTo>
                  <a:lnTo>
                    <a:pt x="164" y="169"/>
                  </a:lnTo>
                  <a:lnTo>
                    <a:pt x="172" y="179"/>
                  </a:lnTo>
                  <a:lnTo>
                    <a:pt x="181" y="188"/>
                  </a:lnTo>
                  <a:lnTo>
                    <a:pt x="193" y="195"/>
                  </a:lnTo>
                  <a:lnTo>
                    <a:pt x="199" y="197"/>
                  </a:lnTo>
                  <a:lnTo>
                    <a:pt x="204" y="199"/>
                  </a:lnTo>
                  <a:lnTo>
                    <a:pt x="211" y="200"/>
                  </a:lnTo>
                  <a:lnTo>
                    <a:pt x="218" y="200"/>
                  </a:lnTo>
                  <a:lnTo>
                    <a:pt x="218" y="200"/>
                  </a:lnTo>
                  <a:close/>
                </a:path>
              </a:pathLst>
            </a:custGeom>
            <a:solidFill>
              <a:srgbClr val="4646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3DAB"/>
                </a:solidFill>
                <a:latin typeface="Verdana"/>
                <a:ea typeface="Verdana"/>
                <a:cs typeface="Verdana"/>
                <a:sym typeface="Verdana"/>
              </a:endParaRPr>
            </a:p>
          </p:txBody>
        </p:sp>
        <p:sp>
          <p:nvSpPr>
            <p:cNvPr id="1032" name="Google Shape;1032;p87"/>
            <p:cNvSpPr/>
            <p:nvPr/>
          </p:nvSpPr>
          <p:spPr>
            <a:xfrm>
              <a:off x="6863708" y="1891330"/>
              <a:ext cx="211686" cy="212688"/>
            </a:xfrm>
            <a:custGeom>
              <a:avLst/>
              <a:gdLst/>
              <a:ahLst/>
              <a:cxnLst/>
              <a:rect l="l" t="t" r="r" b="b"/>
              <a:pathLst>
                <a:path w="634" h="635" extrusionOk="0">
                  <a:moveTo>
                    <a:pt x="0" y="0"/>
                  </a:moveTo>
                  <a:lnTo>
                    <a:pt x="0" y="293"/>
                  </a:lnTo>
                  <a:lnTo>
                    <a:pt x="13" y="293"/>
                  </a:lnTo>
                  <a:lnTo>
                    <a:pt x="27" y="293"/>
                  </a:lnTo>
                  <a:lnTo>
                    <a:pt x="106" y="293"/>
                  </a:lnTo>
                  <a:lnTo>
                    <a:pt x="106" y="498"/>
                  </a:lnTo>
                  <a:lnTo>
                    <a:pt x="106" y="498"/>
                  </a:lnTo>
                  <a:lnTo>
                    <a:pt x="104" y="503"/>
                  </a:lnTo>
                  <a:lnTo>
                    <a:pt x="102" y="507"/>
                  </a:lnTo>
                  <a:lnTo>
                    <a:pt x="98" y="511"/>
                  </a:lnTo>
                  <a:lnTo>
                    <a:pt x="96" y="512"/>
                  </a:lnTo>
                  <a:lnTo>
                    <a:pt x="92" y="513"/>
                  </a:lnTo>
                  <a:lnTo>
                    <a:pt x="27" y="513"/>
                  </a:lnTo>
                  <a:lnTo>
                    <a:pt x="11" y="513"/>
                  </a:lnTo>
                  <a:lnTo>
                    <a:pt x="0" y="513"/>
                  </a:lnTo>
                  <a:lnTo>
                    <a:pt x="0" y="635"/>
                  </a:lnTo>
                  <a:lnTo>
                    <a:pt x="634" y="635"/>
                  </a:lnTo>
                  <a:lnTo>
                    <a:pt x="634" y="0"/>
                  </a:lnTo>
                  <a:lnTo>
                    <a:pt x="0" y="0"/>
                  </a:lnTo>
                  <a:close/>
                  <a:moveTo>
                    <a:pt x="607" y="608"/>
                  </a:moveTo>
                  <a:lnTo>
                    <a:pt x="27" y="608"/>
                  </a:lnTo>
                  <a:lnTo>
                    <a:pt x="27" y="538"/>
                  </a:lnTo>
                  <a:lnTo>
                    <a:pt x="92" y="538"/>
                  </a:lnTo>
                  <a:lnTo>
                    <a:pt x="92" y="538"/>
                  </a:lnTo>
                  <a:lnTo>
                    <a:pt x="101" y="537"/>
                  </a:lnTo>
                  <a:lnTo>
                    <a:pt x="108" y="535"/>
                  </a:lnTo>
                  <a:lnTo>
                    <a:pt x="114" y="531"/>
                  </a:lnTo>
                  <a:lnTo>
                    <a:pt x="121" y="526"/>
                  </a:lnTo>
                  <a:lnTo>
                    <a:pt x="125" y="519"/>
                  </a:lnTo>
                  <a:lnTo>
                    <a:pt x="129" y="513"/>
                  </a:lnTo>
                  <a:lnTo>
                    <a:pt x="131" y="506"/>
                  </a:lnTo>
                  <a:lnTo>
                    <a:pt x="131" y="498"/>
                  </a:lnTo>
                  <a:lnTo>
                    <a:pt x="131" y="267"/>
                  </a:lnTo>
                  <a:lnTo>
                    <a:pt x="27" y="267"/>
                  </a:lnTo>
                  <a:lnTo>
                    <a:pt x="27" y="28"/>
                  </a:lnTo>
                  <a:lnTo>
                    <a:pt x="607" y="28"/>
                  </a:lnTo>
                  <a:lnTo>
                    <a:pt x="607" y="608"/>
                  </a:lnTo>
                  <a:close/>
                </a:path>
              </a:pathLst>
            </a:custGeom>
            <a:solidFill>
              <a:srgbClr val="4646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3DAB"/>
                </a:solidFill>
                <a:latin typeface="Verdana"/>
                <a:ea typeface="Verdana"/>
                <a:cs typeface="Verdana"/>
                <a:sym typeface="Verdana"/>
              </a:endParaRPr>
            </a:p>
          </p:txBody>
        </p:sp>
      </p:grpSp>
      <p:grpSp>
        <p:nvGrpSpPr>
          <p:cNvPr id="1033" name="Google Shape;1033;p87"/>
          <p:cNvGrpSpPr/>
          <p:nvPr/>
        </p:nvGrpSpPr>
        <p:grpSpPr>
          <a:xfrm>
            <a:off x="2509974" y="2269208"/>
            <a:ext cx="625051" cy="624957"/>
            <a:chOff x="4325112" y="2272755"/>
            <a:chExt cx="720105" cy="719997"/>
          </a:xfrm>
        </p:grpSpPr>
        <p:sp>
          <p:nvSpPr>
            <p:cNvPr id="1034" name="Google Shape;1034;p87"/>
            <p:cNvSpPr/>
            <p:nvPr/>
          </p:nvSpPr>
          <p:spPr>
            <a:xfrm>
              <a:off x="4325112" y="2272755"/>
              <a:ext cx="720105" cy="719997"/>
            </a:xfrm>
            <a:custGeom>
              <a:avLst/>
              <a:gdLst/>
              <a:ahLst/>
              <a:cxnLst/>
              <a:rect l="l" t="t" r="r" b="b"/>
              <a:pathLst>
                <a:path w="6696" h="6695" extrusionOk="0">
                  <a:moveTo>
                    <a:pt x="0" y="0"/>
                  </a:moveTo>
                  <a:lnTo>
                    <a:pt x="0" y="6695"/>
                  </a:lnTo>
                  <a:lnTo>
                    <a:pt x="6696" y="6695"/>
                  </a:lnTo>
                  <a:lnTo>
                    <a:pt x="6696" y="0"/>
                  </a:lnTo>
                  <a:lnTo>
                    <a:pt x="0" y="0"/>
                  </a:lnTo>
                  <a:close/>
                  <a:moveTo>
                    <a:pt x="6410" y="6411"/>
                  </a:moveTo>
                  <a:lnTo>
                    <a:pt x="284" y="6411"/>
                  </a:lnTo>
                  <a:lnTo>
                    <a:pt x="284" y="286"/>
                  </a:lnTo>
                  <a:lnTo>
                    <a:pt x="6410" y="286"/>
                  </a:lnTo>
                  <a:lnTo>
                    <a:pt x="6410" y="6411"/>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35" name="Google Shape;1035;p87"/>
            <p:cNvSpPr/>
            <p:nvPr/>
          </p:nvSpPr>
          <p:spPr>
            <a:xfrm>
              <a:off x="4402113" y="2345454"/>
              <a:ext cx="570405" cy="570298"/>
            </a:xfrm>
            <a:custGeom>
              <a:avLst/>
              <a:gdLst/>
              <a:ahLst/>
              <a:cxnLst/>
              <a:rect l="l" t="t" r="r" b="b"/>
              <a:pathLst>
                <a:path w="5304" h="5303" extrusionOk="0">
                  <a:moveTo>
                    <a:pt x="202" y="5303"/>
                  </a:moveTo>
                  <a:lnTo>
                    <a:pt x="1852" y="3653"/>
                  </a:lnTo>
                  <a:lnTo>
                    <a:pt x="1852" y="3653"/>
                  </a:lnTo>
                  <a:lnTo>
                    <a:pt x="1926" y="3715"/>
                  </a:lnTo>
                  <a:lnTo>
                    <a:pt x="2002" y="3773"/>
                  </a:lnTo>
                  <a:lnTo>
                    <a:pt x="2082" y="3827"/>
                  </a:lnTo>
                  <a:lnTo>
                    <a:pt x="2162" y="3877"/>
                  </a:lnTo>
                  <a:lnTo>
                    <a:pt x="2244" y="3923"/>
                  </a:lnTo>
                  <a:lnTo>
                    <a:pt x="2328" y="3965"/>
                  </a:lnTo>
                  <a:lnTo>
                    <a:pt x="2414" y="4003"/>
                  </a:lnTo>
                  <a:lnTo>
                    <a:pt x="2500" y="4037"/>
                  </a:lnTo>
                  <a:lnTo>
                    <a:pt x="2588" y="4067"/>
                  </a:lnTo>
                  <a:lnTo>
                    <a:pt x="2676" y="4093"/>
                  </a:lnTo>
                  <a:lnTo>
                    <a:pt x="2766" y="4115"/>
                  </a:lnTo>
                  <a:lnTo>
                    <a:pt x="2856" y="4133"/>
                  </a:lnTo>
                  <a:lnTo>
                    <a:pt x="2946" y="4147"/>
                  </a:lnTo>
                  <a:lnTo>
                    <a:pt x="3038" y="4157"/>
                  </a:lnTo>
                  <a:lnTo>
                    <a:pt x="3130" y="4163"/>
                  </a:lnTo>
                  <a:lnTo>
                    <a:pt x="3220" y="4165"/>
                  </a:lnTo>
                  <a:lnTo>
                    <a:pt x="3220" y="4165"/>
                  </a:lnTo>
                  <a:lnTo>
                    <a:pt x="3320" y="4163"/>
                  </a:lnTo>
                  <a:lnTo>
                    <a:pt x="3420" y="4155"/>
                  </a:lnTo>
                  <a:lnTo>
                    <a:pt x="3520" y="4143"/>
                  </a:lnTo>
                  <a:lnTo>
                    <a:pt x="3570" y="4137"/>
                  </a:lnTo>
                  <a:lnTo>
                    <a:pt x="3620" y="4127"/>
                  </a:lnTo>
                  <a:lnTo>
                    <a:pt x="3668" y="4117"/>
                  </a:lnTo>
                  <a:lnTo>
                    <a:pt x="3718" y="4105"/>
                  </a:lnTo>
                  <a:lnTo>
                    <a:pt x="3766" y="4093"/>
                  </a:lnTo>
                  <a:lnTo>
                    <a:pt x="3814" y="4079"/>
                  </a:lnTo>
                  <a:lnTo>
                    <a:pt x="3862" y="4065"/>
                  </a:lnTo>
                  <a:lnTo>
                    <a:pt x="3910" y="4049"/>
                  </a:lnTo>
                  <a:lnTo>
                    <a:pt x="3958" y="4031"/>
                  </a:lnTo>
                  <a:lnTo>
                    <a:pt x="4006" y="4013"/>
                  </a:lnTo>
                  <a:lnTo>
                    <a:pt x="4052" y="3993"/>
                  </a:lnTo>
                  <a:lnTo>
                    <a:pt x="4098" y="3973"/>
                  </a:lnTo>
                  <a:lnTo>
                    <a:pt x="4144" y="3951"/>
                  </a:lnTo>
                  <a:lnTo>
                    <a:pt x="4190" y="3927"/>
                  </a:lnTo>
                  <a:lnTo>
                    <a:pt x="4236" y="3903"/>
                  </a:lnTo>
                  <a:lnTo>
                    <a:pt x="4280" y="3877"/>
                  </a:lnTo>
                  <a:lnTo>
                    <a:pt x="4324" y="3851"/>
                  </a:lnTo>
                  <a:lnTo>
                    <a:pt x="4368" y="3823"/>
                  </a:lnTo>
                  <a:lnTo>
                    <a:pt x="4410" y="3793"/>
                  </a:lnTo>
                  <a:lnTo>
                    <a:pt x="4454" y="3763"/>
                  </a:lnTo>
                  <a:lnTo>
                    <a:pt x="4496" y="3731"/>
                  </a:lnTo>
                  <a:lnTo>
                    <a:pt x="4536" y="3699"/>
                  </a:lnTo>
                  <a:lnTo>
                    <a:pt x="4576" y="3665"/>
                  </a:lnTo>
                  <a:lnTo>
                    <a:pt x="4616" y="3629"/>
                  </a:lnTo>
                  <a:lnTo>
                    <a:pt x="4656" y="3593"/>
                  </a:lnTo>
                  <a:lnTo>
                    <a:pt x="4694" y="3555"/>
                  </a:lnTo>
                  <a:lnTo>
                    <a:pt x="4694" y="3555"/>
                  </a:lnTo>
                  <a:lnTo>
                    <a:pt x="4730" y="3519"/>
                  </a:lnTo>
                  <a:lnTo>
                    <a:pt x="4766" y="3481"/>
                  </a:lnTo>
                  <a:lnTo>
                    <a:pt x="4800" y="3441"/>
                  </a:lnTo>
                  <a:lnTo>
                    <a:pt x="4834" y="3403"/>
                  </a:lnTo>
                  <a:lnTo>
                    <a:pt x="4866" y="3363"/>
                  </a:lnTo>
                  <a:lnTo>
                    <a:pt x="4896" y="3321"/>
                  </a:lnTo>
                  <a:lnTo>
                    <a:pt x="4928" y="3279"/>
                  </a:lnTo>
                  <a:lnTo>
                    <a:pt x="4956" y="3237"/>
                  </a:lnTo>
                  <a:lnTo>
                    <a:pt x="4984" y="3195"/>
                  </a:lnTo>
                  <a:lnTo>
                    <a:pt x="5010" y="3151"/>
                  </a:lnTo>
                  <a:lnTo>
                    <a:pt x="5036" y="3107"/>
                  </a:lnTo>
                  <a:lnTo>
                    <a:pt x="5060" y="3063"/>
                  </a:lnTo>
                  <a:lnTo>
                    <a:pt x="5084" y="3019"/>
                  </a:lnTo>
                  <a:lnTo>
                    <a:pt x="5106" y="2973"/>
                  </a:lnTo>
                  <a:lnTo>
                    <a:pt x="5128" y="2927"/>
                  </a:lnTo>
                  <a:lnTo>
                    <a:pt x="5148" y="2881"/>
                  </a:lnTo>
                  <a:lnTo>
                    <a:pt x="5166" y="2833"/>
                  </a:lnTo>
                  <a:lnTo>
                    <a:pt x="5184" y="2785"/>
                  </a:lnTo>
                  <a:lnTo>
                    <a:pt x="5200" y="2737"/>
                  </a:lnTo>
                  <a:lnTo>
                    <a:pt x="5216" y="2689"/>
                  </a:lnTo>
                  <a:lnTo>
                    <a:pt x="5230" y="2642"/>
                  </a:lnTo>
                  <a:lnTo>
                    <a:pt x="5242" y="2592"/>
                  </a:lnTo>
                  <a:lnTo>
                    <a:pt x="5254" y="2542"/>
                  </a:lnTo>
                  <a:lnTo>
                    <a:pt x="5264" y="2492"/>
                  </a:lnTo>
                  <a:lnTo>
                    <a:pt x="5274" y="2442"/>
                  </a:lnTo>
                  <a:lnTo>
                    <a:pt x="5282" y="2392"/>
                  </a:lnTo>
                  <a:lnTo>
                    <a:pt x="5290" y="2342"/>
                  </a:lnTo>
                  <a:lnTo>
                    <a:pt x="5294" y="2290"/>
                  </a:lnTo>
                  <a:lnTo>
                    <a:pt x="5300" y="2238"/>
                  </a:lnTo>
                  <a:lnTo>
                    <a:pt x="5302" y="2188"/>
                  </a:lnTo>
                  <a:lnTo>
                    <a:pt x="5304" y="2136"/>
                  </a:lnTo>
                  <a:lnTo>
                    <a:pt x="5304" y="2084"/>
                  </a:lnTo>
                  <a:lnTo>
                    <a:pt x="5304" y="2084"/>
                  </a:lnTo>
                  <a:lnTo>
                    <a:pt x="5304" y="2032"/>
                  </a:lnTo>
                  <a:lnTo>
                    <a:pt x="5302" y="1980"/>
                  </a:lnTo>
                  <a:lnTo>
                    <a:pt x="5300" y="1928"/>
                  </a:lnTo>
                  <a:lnTo>
                    <a:pt x="5294" y="1876"/>
                  </a:lnTo>
                  <a:lnTo>
                    <a:pt x="5290" y="1824"/>
                  </a:lnTo>
                  <a:lnTo>
                    <a:pt x="5282" y="1774"/>
                  </a:lnTo>
                  <a:lnTo>
                    <a:pt x="5274" y="1724"/>
                  </a:lnTo>
                  <a:lnTo>
                    <a:pt x="5264" y="1674"/>
                  </a:lnTo>
                  <a:lnTo>
                    <a:pt x="5254" y="1624"/>
                  </a:lnTo>
                  <a:lnTo>
                    <a:pt x="5242" y="1574"/>
                  </a:lnTo>
                  <a:lnTo>
                    <a:pt x="5230" y="1524"/>
                  </a:lnTo>
                  <a:lnTo>
                    <a:pt x="5216" y="1476"/>
                  </a:lnTo>
                  <a:lnTo>
                    <a:pt x="5200" y="1428"/>
                  </a:lnTo>
                  <a:lnTo>
                    <a:pt x="5184" y="1380"/>
                  </a:lnTo>
                  <a:lnTo>
                    <a:pt x="5166" y="1332"/>
                  </a:lnTo>
                  <a:lnTo>
                    <a:pt x="5148" y="1286"/>
                  </a:lnTo>
                  <a:lnTo>
                    <a:pt x="5128" y="1238"/>
                  </a:lnTo>
                  <a:lnTo>
                    <a:pt x="5106" y="1192"/>
                  </a:lnTo>
                  <a:lnTo>
                    <a:pt x="5084" y="1146"/>
                  </a:lnTo>
                  <a:lnTo>
                    <a:pt x="5060" y="1102"/>
                  </a:lnTo>
                  <a:lnTo>
                    <a:pt x="5036" y="1058"/>
                  </a:lnTo>
                  <a:lnTo>
                    <a:pt x="5010" y="1014"/>
                  </a:lnTo>
                  <a:lnTo>
                    <a:pt x="4984" y="970"/>
                  </a:lnTo>
                  <a:lnTo>
                    <a:pt x="4956" y="928"/>
                  </a:lnTo>
                  <a:lnTo>
                    <a:pt x="4928" y="886"/>
                  </a:lnTo>
                  <a:lnTo>
                    <a:pt x="4896" y="844"/>
                  </a:lnTo>
                  <a:lnTo>
                    <a:pt x="4866" y="804"/>
                  </a:lnTo>
                  <a:lnTo>
                    <a:pt x="4834" y="762"/>
                  </a:lnTo>
                  <a:lnTo>
                    <a:pt x="4800" y="724"/>
                  </a:lnTo>
                  <a:lnTo>
                    <a:pt x="4766" y="684"/>
                  </a:lnTo>
                  <a:lnTo>
                    <a:pt x="4730" y="646"/>
                  </a:lnTo>
                  <a:lnTo>
                    <a:pt x="4694" y="610"/>
                  </a:lnTo>
                  <a:lnTo>
                    <a:pt x="4694" y="610"/>
                  </a:lnTo>
                  <a:lnTo>
                    <a:pt x="4658" y="574"/>
                  </a:lnTo>
                  <a:lnTo>
                    <a:pt x="4620" y="538"/>
                  </a:lnTo>
                  <a:lnTo>
                    <a:pt x="4580" y="504"/>
                  </a:lnTo>
                  <a:lnTo>
                    <a:pt x="4540" y="470"/>
                  </a:lnTo>
                  <a:lnTo>
                    <a:pt x="4500" y="438"/>
                  </a:lnTo>
                  <a:lnTo>
                    <a:pt x="4460" y="406"/>
                  </a:lnTo>
                  <a:lnTo>
                    <a:pt x="4418" y="376"/>
                  </a:lnTo>
                  <a:lnTo>
                    <a:pt x="4376" y="348"/>
                  </a:lnTo>
                  <a:lnTo>
                    <a:pt x="4334" y="320"/>
                  </a:lnTo>
                  <a:lnTo>
                    <a:pt x="4290" y="294"/>
                  </a:lnTo>
                  <a:lnTo>
                    <a:pt x="4246" y="268"/>
                  </a:lnTo>
                  <a:lnTo>
                    <a:pt x="4202" y="244"/>
                  </a:lnTo>
                  <a:lnTo>
                    <a:pt x="4156" y="220"/>
                  </a:lnTo>
                  <a:lnTo>
                    <a:pt x="4112" y="198"/>
                  </a:lnTo>
                  <a:lnTo>
                    <a:pt x="4066" y="176"/>
                  </a:lnTo>
                  <a:lnTo>
                    <a:pt x="4018" y="156"/>
                  </a:lnTo>
                  <a:lnTo>
                    <a:pt x="3972" y="138"/>
                  </a:lnTo>
                  <a:lnTo>
                    <a:pt x="3924" y="120"/>
                  </a:lnTo>
                  <a:lnTo>
                    <a:pt x="3876" y="104"/>
                  </a:lnTo>
                  <a:lnTo>
                    <a:pt x="3828" y="88"/>
                  </a:lnTo>
                  <a:lnTo>
                    <a:pt x="3780" y="74"/>
                  </a:lnTo>
                  <a:lnTo>
                    <a:pt x="3730" y="62"/>
                  </a:lnTo>
                  <a:lnTo>
                    <a:pt x="3680" y="50"/>
                  </a:lnTo>
                  <a:lnTo>
                    <a:pt x="3630" y="40"/>
                  </a:lnTo>
                  <a:lnTo>
                    <a:pt x="3580" y="30"/>
                  </a:lnTo>
                  <a:lnTo>
                    <a:pt x="3530" y="22"/>
                  </a:lnTo>
                  <a:lnTo>
                    <a:pt x="3478" y="14"/>
                  </a:lnTo>
                  <a:lnTo>
                    <a:pt x="3428" y="10"/>
                  </a:lnTo>
                  <a:lnTo>
                    <a:pt x="3376" y="4"/>
                  </a:lnTo>
                  <a:lnTo>
                    <a:pt x="3324" y="2"/>
                  </a:lnTo>
                  <a:lnTo>
                    <a:pt x="3272" y="0"/>
                  </a:lnTo>
                  <a:lnTo>
                    <a:pt x="3220" y="0"/>
                  </a:lnTo>
                  <a:lnTo>
                    <a:pt x="3220" y="0"/>
                  </a:lnTo>
                  <a:lnTo>
                    <a:pt x="3168" y="0"/>
                  </a:lnTo>
                  <a:lnTo>
                    <a:pt x="3116" y="2"/>
                  </a:lnTo>
                  <a:lnTo>
                    <a:pt x="3066" y="4"/>
                  </a:lnTo>
                  <a:lnTo>
                    <a:pt x="3014" y="10"/>
                  </a:lnTo>
                  <a:lnTo>
                    <a:pt x="2962" y="14"/>
                  </a:lnTo>
                  <a:lnTo>
                    <a:pt x="2912" y="22"/>
                  </a:lnTo>
                  <a:lnTo>
                    <a:pt x="2862" y="30"/>
                  </a:lnTo>
                  <a:lnTo>
                    <a:pt x="2812" y="40"/>
                  </a:lnTo>
                  <a:lnTo>
                    <a:pt x="2762" y="50"/>
                  </a:lnTo>
                  <a:lnTo>
                    <a:pt x="2712" y="62"/>
                  </a:lnTo>
                  <a:lnTo>
                    <a:pt x="2662" y="74"/>
                  </a:lnTo>
                  <a:lnTo>
                    <a:pt x="2614" y="88"/>
                  </a:lnTo>
                  <a:lnTo>
                    <a:pt x="2566" y="104"/>
                  </a:lnTo>
                  <a:lnTo>
                    <a:pt x="2518" y="120"/>
                  </a:lnTo>
                  <a:lnTo>
                    <a:pt x="2470" y="138"/>
                  </a:lnTo>
                  <a:lnTo>
                    <a:pt x="2422" y="156"/>
                  </a:lnTo>
                  <a:lnTo>
                    <a:pt x="2376" y="176"/>
                  </a:lnTo>
                  <a:lnTo>
                    <a:pt x="2330" y="198"/>
                  </a:lnTo>
                  <a:lnTo>
                    <a:pt x="2284" y="220"/>
                  </a:lnTo>
                  <a:lnTo>
                    <a:pt x="2240" y="244"/>
                  </a:lnTo>
                  <a:lnTo>
                    <a:pt x="2196" y="268"/>
                  </a:lnTo>
                  <a:lnTo>
                    <a:pt x="2152" y="294"/>
                  </a:lnTo>
                  <a:lnTo>
                    <a:pt x="2108" y="320"/>
                  </a:lnTo>
                  <a:lnTo>
                    <a:pt x="2066" y="348"/>
                  </a:lnTo>
                  <a:lnTo>
                    <a:pt x="2024" y="376"/>
                  </a:lnTo>
                  <a:lnTo>
                    <a:pt x="1982" y="406"/>
                  </a:lnTo>
                  <a:lnTo>
                    <a:pt x="1940" y="438"/>
                  </a:lnTo>
                  <a:lnTo>
                    <a:pt x="1900" y="470"/>
                  </a:lnTo>
                  <a:lnTo>
                    <a:pt x="1862" y="504"/>
                  </a:lnTo>
                  <a:lnTo>
                    <a:pt x="1822" y="538"/>
                  </a:lnTo>
                  <a:lnTo>
                    <a:pt x="1784" y="574"/>
                  </a:lnTo>
                  <a:lnTo>
                    <a:pt x="1748" y="610"/>
                  </a:lnTo>
                  <a:lnTo>
                    <a:pt x="1748" y="610"/>
                  </a:lnTo>
                  <a:lnTo>
                    <a:pt x="1710" y="646"/>
                  </a:lnTo>
                  <a:lnTo>
                    <a:pt x="1676" y="684"/>
                  </a:lnTo>
                  <a:lnTo>
                    <a:pt x="1642" y="724"/>
                  </a:lnTo>
                  <a:lnTo>
                    <a:pt x="1608" y="762"/>
                  </a:lnTo>
                  <a:lnTo>
                    <a:pt x="1576" y="804"/>
                  </a:lnTo>
                  <a:lnTo>
                    <a:pt x="1544" y="844"/>
                  </a:lnTo>
                  <a:lnTo>
                    <a:pt x="1514" y="886"/>
                  </a:lnTo>
                  <a:lnTo>
                    <a:pt x="1486" y="928"/>
                  </a:lnTo>
                  <a:lnTo>
                    <a:pt x="1458" y="970"/>
                  </a:lnTo>
                  <a:lnTo>
                    <a:pt x="1432" y="1014"/>
                  </a:lnTo>
                  <a:lnTo>
                    <a:pt x="1406" y="1058"/>
                  </a:lnTo>
                  <a:lnTo>
                    <a:pt x="1382" y="1102"/>
                  </a:lnTo>
                  <a:lnTo>
                    <a:pt x="1358" y="1146"/>
                  </a:lnTo>
                  <a:lnTo>
                    <a:pt x="1336" y="1192"/>
                  </a:lnTo>
                  <a:lnTo>
                    <a:pt x="1314" y="1238"/>
                  </a:lnTo>
                  <a:lnTo>
                    <a:pt x="1294" y="1286"/>
                  </a:lnTo>
                  <a:lnTo>
                    <a:pt x="1276" y="1332"/>
                  </a:lnTo>
                  <a:lnTo>
                    <a:pt x="1258" y="1380"/>
                  </a:lnTo>
                  <a:lnTo>
                    <a:pt x="1242" y="1428"/>
                  </a:lnTo>
                  <a:lnTo>
                    <a:pt x="1226" y="1476"/>
                  </a:lnTo>
                  <a:lnTo>
                    <a:pt x="1212" y="1524"/>
                  </a:lnTo>
                  <a:lnTo>
                    <a:pt x="1200" y="1574"/>
                  </a:lnTo>
                  <a:lnTo>
                    <a:pt x="1188" y="1624"/>
                  </a:lnTo>
                  <a:lnTo>
                    <a:pt x="1176" y="1674"/>
                  </a:lnTo>
                  <a:lnTo>
                    <a:pt x="1168" y="1724"/>
                  </a:lnTo>
                  <a:lnTo>
                    <a:pt x="1160" y="1774"/>
                  </a:lnTo>
                  <a:lnTo>
                    <a:pt x="1152" y="1824"/>
                  </a:lnTo>
                  <a:lnTo>
                    <a:pt x="1146" y="1876"/>
                  </a:lnTo>
                  <a:lnTo>
                    <a:pt x="1142" y="1928"/>
                  </a:lnTo>
                  <a:lnTo>
                    <a:pt x="1140" y="1980"/>
                  </a:lnTo>
                  <a:lnTo>
                    <a:pt x="1138" y="2032"/>
                  </a:lnTo>
                  <a:lnTo>
                    <a:pt x="1136" y="2084"/>
                  </a:lnTo>
                  <a:lnTo>
                    <a:pt x="1136" y="2084"/>
                  </a:lnTo>
                  <a:lnTo>
                    <a:pt x="1138" y="2178"/>
                  </a:lnTo>
                  <a:lnTo>
                    <a:pt x="1146" y="2272"/>
                  </a:lnTo>
                  <a:lnTo>
                    <a:pt x="1156" y="2366"/>
                  </a:lnTo>
                  <a:lnTo>
                    <a:pt x="1170" y="2458"/>
                  </a:lnTo>
                  <a:lnTo>
                    <a:pt x="1188" y="2550"/>
                  </a:lnTo>
                  <a:lnTo>
                    <a:pt x="1212" y="2640"/>
                  </a:lnTo>
                  <a:lnTo>
                    <a:pt x="1238" y="2727"/>
                  </a:lnTo>
                  <a:lnTo>
                    <a:pt x="1268" y="2815"/>
                  </a:lnTo>
                  <a:lnTo>
                    <a:pt x="1304" y="2901"/>
                  </a:lnTo>
                  <a:lnTo>
                    <a:pt x="1342" y="2985"/>
                  </a:lnTo>
                  <a:lnTo>
                    <a:pt x="1384" y="3067"/>
                  </a:lnTo>
                  <a:lnTo>
                    <a:pt x="1430" y="3149"/>
                  </a:lnTo>
                  <a:lnTo>
                    <a:pt x="1480" y="3227"/>
                  </a:lnTo>
                  <a:lnTo>
                    <a:pt x="1532" y="3305"/>
                  </a:lnTo>
                  <a:lnTo>
                    <a:pt x="1590" y="3379"/>
                  </a:lnTo>
                  <a:lnTo>
                    <a:pt x="1650" y="3451"/>
                  </a:lnTo>
                  <a:lnTo>
                    <a:pt x="0" y="5101"/>
                  </a:lnTo>
                  <a:lnTo>
                    <a:pt x="202" y="5303"/>
                  </a:lnTo>
                  <a:close/>
                  <a:moveTo>
                    <a:pt x="1950" y="3353"/>
                  </a:moveTo>
                  <a:lnTo>
                    <a:pt x="1950" y="3353"/>
                  </a:lnTo>
                  <a:lnTo>
                    <a:pt x="1888" y="3291"/>
                  </a:lnTo>
                  <a:lnTo>
                    <a:pt x="1832" y="3223"/>
                  </a:lnTo>
                  <a:lnTo>
                    <a:pt x="2788" y="2907"/>
                  </a:lnTo>
                  <a:lnTo>
                    <a:pt x="2842" y="2963"/>
                  </a:lnTo>
                  <a:lnTo>
                    <a:pt x="2842" y="2963"/>
                  </a:lnTo>
                  <a:lnTo>
                    <a:pt x="2862" y="2981"/>
                  </a:lnTo>
                  <a:lnTo>
                    <a:pt x="2882" y="2999"/>
                  </a:lnTo>
                  <a:lnTo>
                    <a:pt x="2902" y="3015"/>
                  </a:lnTo>
                  <a:lnTo>
                    <a:pt x="2924" y="3031"/>
                  </a:lnTo>
                  <a:lnTo>
                    <a:pt x="2946" y="3045"/>
                  </a:lnTo>
                  <a:lnTo>
                    <a:pt x="2968" y="3059"/>
                  </a:lnTo>
                  <a:lnTo>
                    <a:pt x="2992" y="3071"/>
                  </a:lnTo>
                  <a:lnTo>
                    <a:pt x="3016" y="3081"/>
                  </a:lnTo>
                  <a:lnTo>
                    <a:pt x="3040" y="3091"/>
                  </a:lnTo>
                  <a:lnTo>
                    <a:pt x="3064" y="3099"/>
                  </a:lnTo>
                  <a:lnTo>
                    <a:pt x="3090" y="3107"/>
                  </a:lnTo>
                  <a:lnTo>
                    <a:pt x="3116" y="3111"/>
                  </a:lnTo>
                  <a:lnTo>
                    <a:pt x="3142" y="3117"/>
                  </a:lnTo>
                  <a:lnTo>
                    <a:pt x="3168" y="3119"/>
                  </a:lnTo>
                  <a:lnTo>
                    <a:pt x="3194" y="3121"/>
                  </a:lnTo>
                  <a:lnTo>
                    <a:pt x="3220" y="3123"/>
                  </a:lnTo>
                  <a:lnTo>
                    <a:pt x="3220" y="3123"/>
                  </a:lnTo>
                  <a:lnTo>
                    <a:pt x="3220" y="3123"/>
                  </a:lnTo>
                  <a:lnTo>
                    <a:pt x="3220" y="3123"/>
                  </a:lnTo>
                  <a:lnTo>
                    <a:pt x="3248" y="3121"/>
                  </a:lnTo>
                  <a:lnTo>
                    <a:pt x="3274" y="3119"/>
                  </a:lnTo>
                  <a:lnTo>
                    <a:pt x="3300" y="3117"/>
                  </a:lnTo>
                  <a:lnTo>
                    <a:pt x="3326" y="3111"/>
                  </a:lnTo>
                  <a:lnTo>
                    <a:pt x="3352" y="3107"/>
                  </a:lnTo>
                  <a:lnTo>
                    <a:pt x="3378" y="3099"/>
                  </a:lnTo>
                  <a:lnTo>
                    <a:pt x="3402" y="3091"/>
                  </a:lnTo>
                  <a:lnTo>
                    <a:pt x="3426" y="3081"/>
                  </a:lnTo>
                  <a:lnTo>
                    <a:pt x="3450" y="3071"/>
                  </a:lnTo>
                  <a:lnTo>
                    <a:pt x="3474" y="3059"/>
                  </a:lnTo>
                  <a:lnTo>
                    <a:pt x="3496" y="3045"/>
                  </a:lnTo>
                  <a:lnTo>
                    <a:pt x="3518" y="3031"/>
                  </a:lnTo>
                  <a:lnTo>
                    <a:pt x="3540" y="3015"/>
                  </a:lnTo>
                  <a:lnTo>
                    <a:pt x="3560" y="2999"/>
                  </a:lnTo>
                  <a:lnTo>
                    <a:pt x="3580" y="2981"/>
                  </a:lnTo>
                  <a:lnTo>
                    <a:pt x="3600" y="2963"/>
                  </a:lnTo>
                  <a:lnTo>
                    <a:pt x="3654" y="2907"/>
                  </a:lnTo>
                  <a:lnTo>
                    <a:pt x="4610" y="3223"/>
                  </a:lnTo>
                  <a:lnTo>
                    <a:pt x="4610" y="3223"/>
                  </a:lnTo>
                  <a:lnTo>
                    <a:pt x="4554" y="3291"/>
                  </a:lnTo>
                  <a:lnTo>
                    <a:pt x="4492" y="3353"/>
                  </a:lnTo>
                  <a:lnTo>
                    <a:pt x="4492" y="3353"/>
                  </a:lnTo>
                  <a:lnTo>
                    <a:pt x="4426" y="3417"/>
                  </a:lnTo>
                  <a:lnTo>
                    <a:pt x="4356" y="3477"/>
                  </a:lnTo>
                  <a:lnTo>
                    <a:pt x="4284" y="3533"/>
                  </a:lnTo>
                  <a:lnTo>
                    <a:pt x="4210" y="3583"/>
                  </a:lnTo>
                  <a:lnTo>
                    <a:pt x="4136" y="3631"/>
                  </a:lnTo>
                  <a:lnTo>
                    <a:pt x="4058" y="3675"/>
                  </a:lnTo>
                  <a:lnTo>
                    <a:pt x="3978" y="3713"/>
                  </a:lnTo>
                  <a:lnTo>
                    <a:pt x="3898" y="3749"/>
                  </a:lnTo>
                  <a:lnTo>
                    <a:pt x="3816" y="3779"/>
                  </a:lnTo>
                  <a:lnTo>
                    <a:pt x="3734" y="3805"/>
                  </a:lnTo>
                  <a:lnTo>
                    <a:pt x="3650" y="3829"/>
                  </a:lnTo>
                  <a:lnTo>
                    <a:pt x="3564" y="3847"/>
                  </a:lnTo>
                  <a:lnTo>
                    <a:pt x="3480" y="3861"/>
                  </a:lnTo>
                  <a:lnTo>
                    <a:pt x="3394" y="3871"/>
                  </a:lnTo>
                  <a:lnTo>
                    <a:pt x="3308" y="3877"/>
                  </a:lnTo>
                  <a:lnTo>
                    <a:pt x="3220" y="3879"/>
                  </a:lnTo>
                  <a:lnTo>
                    <a:pt x="3134" y="3877"/>
                  </a:lnTo>
                  <a:lnTo>
                    <a:pt x="3048" y="3871"/>
                  </a:lnTo>
                  <a:lnTo>
                    <a:pt x="2962" y="3861"/>
                  </a:lnTo>
                  <a:lnTo>
                    <a:pt x="2878" y="3847"/>
                  </a:lnTo>
                  <a:lnTo>
                    <a:pt x="2792" y="3829"/>
                  </a:lnTo>
                  <a:lnTo>
                    <a:pt x="2708" y="3805"/>
                  </a:lnTo>
                  <a:lnTo>
                    <a:pt x="2626" y="3779"/>
                  </a:lnTo>
                  <a:lnTo>
                    <a:pt x="2544" y="3749"/>
                  </a:lnTo>
                  <a:lnTo>
                    <a:pt x="2464" y="3713"/>
                  </a:lnTo>
                  <a:lnTo>
                    <a:pt x="2384" y="3675"/>
                  </a:lnTo>
                  <a:lnTo>
                    <a:pt x="2306" y="3631"/>
                  </a:lnTo>
                  <a:lnTo>
                    <a:pt x="2230" y="3583"/>
                  </a:lnTo>
                  <a:lnTo>
                    <a:pt x="2158" y="3533"/>
                  </a:lnTo>
                  <a:lnTo>
                    <a:pt x="2086" y="3477"/>
                  </a:lnTo>
                  <a:lnTo>
                    <a:pt x="2016" y="3417"/>
                  </a:lnTo>
                  <a:lnTo>
                    <a:pt x="1950" y="3353"/>
                  </a:lnTo>
                  <a:lnTo>
                    <a:pt x="1950" y="3353"/>
                  </a:lnTo>
                  <a:close/>
                  <a:moveTo>
                    <a:pt x="1950" y="812"/>
                  </a:moveTo>
                  <a:lnTo>
                    <a:pt x="1950" y="812"/>
                  </a:lnTo>
                  <a:lnTo>
                    <a:pt x="2014" y="750"/>
                  </a:lnTo>
                  <a:lnTo>
                    <a:pt x="2082" y="692"/>
                  </a:lnTo>
                  <a:lnTo>
                    <a:pt x="2152" y="636"/>
                  </a:lnTo>
                  <a:lnTo>
                    <a:pt x="2224" y="586"/>
                  </a:lnTo>
                  <a:lnTo>
                    <a:pt x="2298" y="538"/>
                  </a:lnTo>
                  <a:lnTo>
                    <a:pt x="2374" y="496"/>
                  </a:lnTo>
                  <a:lnTo>
                    <a:pt x="2452" y="456"/>
                  </a:lnTo>
                  <a:lnTo>
                    <a:pt x="2532" y="420"/>
                  </a:lnTo>
                  <a:lnTo>
                    <a:pt x="2614" y="390"/>
                  </a:lnTo>
                  <a:lnTo>
                    <a:pt x="2696" y="362"/>
                  </a:lnTo>
                  <a:lnTo>
                    <a:pt x="2782" y="338"/>
                  </a:lnTo>
                  <a:lnTo>
                    <a:pt x="2868" y="320"/>
                  </a:lnTo>
                  <a:lnTo>
                    <a:pt x="2954" y="304"/>
                  </a:lnTo>
                  <a:lnTo>
                    <a:pt x="3042" y="294"/>
                  </a:lnTo>
                  <a:lnTo>
                    <a:pt x="3132" y="286"/>
                  </a:lnTo>
                  <a:lnTo>
                    <a:pt x="3220" y="284"/>
                  </a:lnTo>
                  <a:lnTo>
                    <a:pt x="3220" y="284"/>
                  </a:lnTo>
                  <a:lnTo>
                    <a:pt x="3310" y="286"/>
                  </a:lnTo>
                  <a:lnTo>
                    <a:pt x="3400" y="294"/>
                  </a:lnTo>
                  <a:lnTo>
                    <a:pt x="3488" y="304"/>
                  </a:lnTo>
                  <a:lnTo>
                    <a:pt x="3574" y="320"/>
                  </a:lnTo>
                  <a:lnTo>
                    <a:pt x="3660" y="338"/>
                  </a:lnTo>
                  <a:lnTo>
                    <a:pt x="3744" y="362"/>
                  </a:lnTo>
                  <a:lnTo>
                    <a:pt x="3828" y="390"/>
                  </a:lnTo>
                  <a:lnTo>
                    <a:pt x="3910" y="420"/>
                  </a:lnTo>
                  <a:lnTo>
                    <a:pt x="3990" y="456"/>
                  </a:lnTo>
                  <a:lnTo>
                    <a:pt x="4068" y="496"/>
                  </a:lnTo>
                  <a:lnTo>
                    <a:pt x="4144" y="538"/>
                  </a:lnTo>
                  <a:lnTo>
                    <a:pt x="4218" y="586"/>
                  </a:lnTo>
                  <a:lnTo>
                    <a:pt x="4290" y="636"/>
                  </a:lnTo>
                  <a:lnTo>
                    <a:pt x="4360" y="692"/>
                  </a:lnTo>
                  <a:lnTo>
                    <a:pt x="4428" y="750"/>
                  </a:lnTo>
                  <a:lnTo>
                    <a:pt x="4492" y="812"/>
                  </a:lnTo>
                  <a:lnTo>
                    <a:pt x="4492" y="812"/>
                  </a:lnTo>
                  <a:lnTo>
                    <a:pt x="4554" y="876"/>
                  </a:lnTo>
                  <a:lnTo>
                    <a:pt x="4612" y="944"/>
                  </a:lnTo>
                  <a:lnTo>
                    <a:pt x="4668" y="1014"/>
                  </a:lnTo>
                  <a:lnTo>
                    <a:pt x="4718" y="1086"/>
                  </a:lnTo>
                  <a:lnTo>
                    <a:pt x="4766" y="1160"/>
                  </a:lnTo>
                  <a:lnTo>
                    <a:pt x="4808" y="1236"/>
                  </a:lnTo>
                  <a:lnTo>
                    <a:pt x="4848" y="1314"/>
                  </a:lnTo>
                  <a:lnTo>
                    <a:pt x="4884" y="1394"/>
                  </a:lnTo>
                  <a:lnTo>
                    <a:pt x="4914" y="1476"/>
                  </a:lnTo>
                  <a:lnTo>
                    <a:pt x="4942" y="1560"/>
                  </a:lnTo>
                  <a:lnTo>
                    <a:pt x="4966" y="1644"/>
                  </a:lnTo>
                  <a:lnTo>
                    <a:pt x="4984" y="1730"/>
                  </a:lnTo>
                  <a:lnTo>
                    <a:pt x="5000" y="1816"/>
                  </a:lnTo>
                  <a:lnTo>
                    <a:pt x="5010" y="1904"/>
                  </a:lnTo>
                  <a:lnTo>
                    <a:pt x="5018" y="1994"/>
                  </a:lnTo>
                  <a:lnTo>
                    <a:pt x="5020" y="2084"/>
                  </a:lnTo>
                  <a:lnTo>
                    <a:pt x="5020" y="2084"/>
                  </a:lnTo>
                  <a:lnTo>
                    <a:pt x="5018" y="2142"/>
                  </a:lnTo>
                  <a:lnTo>
                    <a:pt x="5016" y="2202"/>
                  </a:lnTo>
                  <a:lnTo>
                    <a:pt x="5010" y="2262"/>
                  </a:lnTo>
                  <a:lnTo>
                    <a:pt x="5004" y="2320"/>
                  </a:lnTo>
                  <a:lnTo>
                    <a:pt x="4994" y="2378"/>
                  </a:lnTo>
                  <a:lnTo>
                    <a:pt x="4984" y="2436"/>
                  </a:lnTo>
                  <a:lnTo>
                    <a:pt x="4972" y="2494"/>
                  </a:lnTo>
                  <a:lnTo>
                    <a:pt x="4958" y="2550"/>
                  </a:lnTo>
                  <a:lnTo>
                    <a:pt x="4942" y="2606"/>
                  </a:lnTo>
                  <a:lnTo>
                    <a:pt x="4924" y="2662"/>
                  </a:lnTo>
                  <a:lnTo>
                    <a:pt x="4904" y="2715"/>
                  </a:lnTo>
                  <a:lnTo>
                    <a:pt x="4882" y="2769"/>
                  </a:lnTo>
                  <a:lnTo>
                    <a:pt x="4858" y="2823"/>
                  </a:lnTo>
                  <a:lnTo>
                    <a:pt x="4834" y="2875"/>
                  </a:lnTo>
                  <a:lnTo>
                    <a:pt x="4808" y="2927"/>
                  </a:lnTo>
                  <a:lnTo>
                    <a:pt x="4778" y="2979"/>
                  </a:lnTo>
                  <a:lnTo>
                    <a:pt x="3740" y="2634"/>
                  </a:lnTo>
                  <a:lnTo>
                    <a:pt x="3740" y="2634"/>
                  </a:lnTo>
                  <a:lnTo>
                    <a:pt x="3720" y="2630"/>
                  </a:lnTo>
                  <a:lnTo>
                    <a:pt x="3702" y="2624"/>
                  </a:lnTo>
                  <a:lnTo>
                    <a:pt x="3682" y="2622"/>
                  </a:lnTo>
                  <a:lnTo>
                    <a:pt x="3662" y="2620"/>
                  </a:lnTo>
                  <a:lnTo>
                    <a:pt x="3644" y="2620"/>
                  </a:lnTo>
                  <a:lnTo>
                    <a:pt x="3624" y="2622"/>
                  </a:lnTo>
                  <a:lnTo>
                    <a:pt x="3606" y="2624"/>
                  </a:lnTo>
                  <a:lnTo>
                    <a:pt x="3586" y="2628"/>
                  </a:lnTo>
                  <a:lnTo>
                    <a:pt x="3568" y="2634"/>
                  </a:lnTo>
                  <a:lnTo>
                    <a:pt x="3550" y="2640"/>
                  </a:lnTo>
                  <a:lnTo>
                    <a:pt x="3532" y="2648"/>
                  </a:lnTo>
                  <a:lnTo>
                    <a:pt x="3516" y="2656"/>
                  </a:lnTo>
                  <a:lnTo>
                    <a:pt x="3498" y="2666"/>
                  </a:lnTo>
                  <a:lnTo>
                    <a:pt x="3484" y="2677"/>
                  </a:lnTo>
                  <a:lnTo>
                    <a:pt x="3468" y="2689"/>
                  </a:lnTo>
                  <a:lnTo>
                    <a:pt x="3454" y="2703"/>
                  </a:lnTo>
                  <a:lnTo>
                    <a:pt x="3394" y="2763"/>
                  </a:lnTo>
                  <a:lnTo>
                    <a:pt x="3394" y="2763"/>
                  </a:lnTo>
                  <a:lnTo>
                    <a:pt x="3376" y="2779"/>
                  </a:lnTo>
                  <a:lnTo>
                    <a:pt x="3358" y="2795"/>
                  </a:lnTo>
                  <a:lnTo>
                    <a:pt x="3336" y="2807"/>
                  </a:lnTo>
                  <a:lnTo>
                    <a:pt x="3314" y="2817"/>
                  </a:lnTo>
                  <a:lnTo>
                    <a:pt x="3292" y="2825"/>
                  </a:lnTo>
                  <a:lnTo>
                    <a:pt x="3268" y="2829"/>
                  </a:lnTo>
                  <a:lnTo>
                    <a:pt x="3244" y="2833"/>
                  </a:lnTo>
                  <a:lnTo>
                    <a:pt x="3220" y="2835"/>
                  </a:lnTo>
                  <a:lnTo>
                    <a:pt x="3196" y="2833"/>
                  </a:lnTo>
                  <a:lnTo>
                    <a:pt x="3174" y="2829"/>
                  </a:lnTo>
                  <a:lnTo>
                    <a:pt x="3150" y="2825"/>
                  </a:lnTo>
                  <a:lnTo>
                    <a:pt x="3128" y="2817"/>
                  </a:lnTo>
                  <a:lnTo>
                    <a:pt x="3106" y="2807"/>
                  </a:lnTo>
                  <a:lnTo>
                    <a:pt x="3084" y="2795"/>
                  </a:lnTo>
                  <a:lnTo>
                    <a:pt x="3066" y="2779"/>
                  </a:lnTo>
                  <a:lnTo>
                    <a:pt x="3048" y="2763"/>
                  </a:lnTo>
                  <a:lnTo>
                    <a:pt x="2988" y="2703"/>
                  </a:lnTo>
                  <a:lnTo>
                    <a:pt x="2988" y="2703"/>
                  </a:lnTo>
                  <a:lnTo>
                    <a:pt x="2974" y="2689"/>
                  </a:lnTo>
                  <a:lnTo>
                    <a:pt x="2958" y="2677"/>
                  </a:lnTo>
                  <a:lnTo>
                    <a:pt x="2942" y="2666"/>
                  </a:lnTo>
                  <a:lnTo>
                    <a:pt x="2926" y="2656"/>
                  </a:lnTo>
                  <a:lnTo>
                    <a:pt x="2910" y="2648"/>
                  </a:lnTo>
                  <a:lnTo>
                    <a:pt x="2892" y="2640"/>
                  </a:lnTo>
                  <a:lnTo>
                    <a:pt x="2874" y="2634"/>
                  </a:lnTo>
                  <a:lnTo>
                    <a:pt x="2856" y="2628"/>
                  </a:lnTo>
                  <a:lnTo>
                    <a:pt x="2836" y="2624"/>
                  </a:lnTo>
                  <a:lnTo>
                    <a:pt x="2818" y="2622"/>
                  </a:lnTo>
                  <a:lnTo>
                    <a:pt x="2798" y="2620"/>
                  </a:lnTo>
                  <a:lnTo>
                    <a:pt x="2780" y="2620"/>
                  </a:lnTo>
                  <a:lnTo>
                    <a:pt x="2760" y="2622"/>
                  </a:lnTo>
                  <a:lnTo>
                    <a:pt x="2740" y="2624"/>
                  </a:lnTo>
                  <a:lnTo>
                    <a:pt x="2722" y="2628"/>
                  </a:lnTo>
                  <a:lnTo>
                    <a:pt x="2704" y="2634"/>
                  </a:lnTo>
                  <a:lnTo>
                    <a:pt x="1664" y="2979"/>
                  </a:lnTo>
                  <a:lnTo>
                    <a:pt x="1664" y="2979"/>
                  </a:lnTo>
                  <a:lnTo>
                    <a:pt x="1634" y="2927"/>
                  </a:lnTo>
                  <a:lnTo>
                    <a:pt x="1608" y="2875"/>
                  </a:lnTo>
                  <a:lnTo>
                    <a:pt x="1582" y="2823"/>
                  </a:lnTo>
                  <a:lnTo>
                    <a:pt x="1560" y="2769"/>
                  </a:lnTo>
                  <a:lnTo>
                    <a:pt x="1538" y="2715"/>
                  </a:lnTo>
                  <a:lnTo>
                    <a:pt x="1518" y="2662"/>
                  </a:lnTo>
                  <a:lnTo>
                    <a:pt x="1500" y="2606"/>
                  </a:lnTo>
                  <a:lnTo>
                    <a:pt x="1484" y="2550"/>
                  </a:lnTo>
                  <a:lnTo>
                    <a:pt x="1470" y="2494"/>
                  </a:lnTo>
                  <a:lnTo>
                    <a:pt x="1458" y="2436"/>
                  </a:lnTo>
                  <a:lnTo>
                    <a:pt x="1446" y="2378"/>
                  </a:lnTo>
                  <a:lnTo>
                    <a:pt x="1438" y="2320"/>
                  </a:lnTo>
                  <a:lnTo>
                    <a:pt x="1432" y="2262"/>
                  </a:lnTo>
                  <a:lnTo>
                    <a:pt x="1426" y="2202"/>
                  </a:lnTo>
                  <a:lnTo>
                    <a:pt x="1424" y="2142"/>
                  </a:lnTo>
                  <a:lnTo>
                    <a:pt x="1422" y="2084"/>
                  </a:lnTo>
                  <a:lnTo>
                    <a:pt x="1422" y="2084"/>
                  </a:lnTo>
                  <a:lnTo>
                    <a:pt x="1424" y="1994"/>
                  </a:lnTo>
                  <a:lnTo>
                    <a:pt x="1430" y="1904"/>
                  </a:lnTo>
                  <a:lnTo>
                    <a:pt x="1442" y="1816"/>
                  </a:lnTo>
                  <a:lnTo>
                    <a:pt x="1456" y="1730"/>
                  </a:lnTo>
                  <a:lnTo>
                    <a:pt x="1476" y="1644"/>
                  </a:lnTo>
                  <a:lnTo>
                    <a:pt x="1500" y="1560"/>
                  </a:lnTo>
                  <a:lnTo>
                    <a:pt x="1526" y="1476"/>
                  </a:lnTo>
                  <a:lnTo>
                    <a:pt x="1558" y="1394"/>
                  </a:lnTo>
                  <a:lnTo>
                    <a:pt x="1594" y="1314"/>
                  </a:lnTo>
                  <a:lnTo>
                    <a:pt x="1634" y="1236"/>
                  </a:lnTo>
                  <a:lnTo>
                    <a:pt x="1676" y="1160"/>
                  </a:lnTo>
                  <a:lnTo>
                    <a:pt x="1724" y="1086"/>
                  </a:lnTo>
                  <a:lnTo>
                    <a:pt x="1774" y="1014"/>
                  </a:lnTo>
                  <a:lnTo>
                    <a:pt x="1828" y="944"/>
                  </a:lnTo>
                  <a:lnTo>
                    <a:pt x="1888" y="876"/>
                  </a:lnTo>
                  <a:lnTo>
                    <a:pt x="1950" y="812"/>
                  </a:lnTo>
                  <a:lnTo>
                    <a:pt x="1950" y="812"/>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36" name="Google Shape;1036;p87"/>
            <p:cNvSpPr/>
            <p:nvPr/>
          </p:nvSpPr>
          <p:spPr>
            <a:xfrm>
              <a:off x="4671185" y="2414927"/>
              <a:ext cx="154431" cy="208848"/>
            </a:xfrm>
            <a:custGeom>
              <a:avLst/>
              <a:gdLst/>
              <a:ahLst/>
              <a:cxnLst/>
              <a:rect l="l" t="t" r="r" b="b"/>
              <a:pathLst>
                <a:path w="1436" h="1942" extrusionOk="0">
                  <a:moveTo>
                    <a:pt x="718" y="1942"/>
                  </a:moveTo>
                  <a:lnTo>
                    <a:pt x="718" y="1942"/>
                  </a:lnTo>
                  <a:lnTo>
                    <a:pt x="760" y="1942"/>
                  </a:lnTo>
                  <a:lnTo>
                    <a:pt x="798" y="1938"/>
                  </a:lnTo>
                  <a:lnTo>
                    <a:pt x="836" y="1930"/>
                  </a:lnTo>
                  <a:lnTo>
                    <a:pt x="870" y="1922"/>
                  </a:lnTo>
                  <a:lnTo>
                    <a:pt x="904" y="1910"/>
                  </a:lnTo>
                  <a:lnTo>
                    <a:pt x="936" y="1896"/>
                  </a:lnTo>
                  <a:lnTo>
                    <a:pt x="966" y="1882"/>
                  </a:lnTo>
                  <a:lnTo>
                    <a:pt x="994" y="1864"/>
                  </a:lnTo>
                  <a:lnTo>
                    <a:pt x="1022" y="1846"/>
                  </a:lnTo>
                  <a:lnTo>
                    <a:pt x="1050" y="1824"/>
                  </a:lnTo>
                  <a:lnTo>
                    <a:pt x="1076" y="1802"/>
                  </a:lnTo>
                  <a:lnTo>
                    <a:pt x="1102" y="1780"/>
                  </a:lnTo>
                  <a:lnTo>
                    <a:pt x="1150" y="1730"/>
                  </a:lnTo>
                  <a:lnTo>
                    <a:pt x="1200" y="1676"/>
                  </a:lnTo>
                  <a:lnTo>
                    <a:pt x="1200" y="1676"/>
                  </a:lnTo>
                  <a:lnTo>
                    <a:pt x="1228" y="1642"/>
                  </a:lnTo>
                  <a:lnTo>
                    <a:pt x="1256" y="1604"/>
                  </a:lnTo>
                  <a:lnTo>
                    <a:pt x="1280" y="1564"/>
                  </a:lnTo>
                  <a:lnTo>
                    <a:pt x="1304" y="1522"/>
                  </a:lnTo>
                  <a:lnTo>
                    <a:pt x="1324" y="1476"/>
                  </a:lnTo>
                  <a:lnTo>
                    <a:pt x="1344" y="1426"/>
                  </a:lnTo>
                  <a:lnTo>
                    <a:pt x="1362" y="1374"/>
                  </a:lnTo>
                  <a:lnTo>
                    <a:pt x="1378" y="1320"/>
                  </a:lnTo>
                  <a:lnTo>
                    <a:pt x="1392" y="1264"/>
                  </a:lnTo>
                  <a:lnTo>
                    <a:pt x="1404" y="1204"/>
                  </a:lnTo>
                  <a:lnTo>
                    <a:pt x="1414" y="1140"/>
                  </a:lnTo>
                  <a:lnTo>
                    <a:pt x="1422" y="1076"/>
                  </a:lnTo>
                  <a:lnTo>
                    <a:pt x="1428" y="1006"/>
                  </a:lnTo>
                  <a:lnTo>
                    <a:pt x="1434" y="936"/>
                  </a:lnTo>
                  <a:lnTo>
                    <a:pt x="1436" y="862"/>
                  </a:lnTo>
                  <a:lnTo>
                    <a:pt x="1436" y="786"/>
                  </a:lnTo>
                  <a:lnTo>
                    <a:pt x="1436" y="786"/>
                  </a:lnTo>
                  <a:lnTo>
                    <a:pt x="1436" y="746"/>
                  </a:lnTo>
                  <a:lnTo>
                    <a:pt x="1434" y="706"/>
                  </a:lnTo>
                  <a:lnTo>
                    <a:pt x="1428" y="666"/>
                  </a:lnTo>
                  <a:lnTo>
                    <a:pt x="1422" y="628"/>
                  </a:lnTo>
                  <a:lnTo>
                    <a:pt x="1414" y="590"/>
                  </a:lnTo>
                  <a:lnTo>
                    <a:pt x="1404" y="552"/>
                  </a:lnTo>
                  <a:lnTo>
                    <a:pt x="1394" y="516"/>
                  </a:lnTo>
                  <a:lnTo>
                    <a:pt x="1380" y="480"/>
                  </a:lnTo>
                  <a:lnTo>
                    <a:pt x="1366" y="444"/>
                  </a:lnTo>
                  <a:lnTo>
                    <a:pt x="1350" y="412"/>
                  </a:lnTo>
                  <a:lnTo>
                    <a:pt x="1332" y="378"/>
                  </a:lnTo>
                  <a:lnTo>
                    <a:pt x="1314" y="346"/>
                  </a:lnTo>
                  <a:lnTo>
                    <a:pt x="1294" y="316"/>
                  </a:lnTo>
                  <a:lnTo>
                    <a:pt x="1272" y="286"/>
                  </a:lnTo>
                  <a:lnTo>
                    <a:pt x="1250" y="258"/>
                  </a:lnTo>
                  <a:lnTo>
                    <a:pt x="1226" y="230"/>
                  </a:lnTo>
                  <a:lnTo>
                    <a:pt x="1202" y="204"/>
                  </a:lnTo>
                  <a:lnTo>
                    <a:pt x="1176" y="178"/>
                  </a:lnTo>
                  <a:lnTo>
                    <a:pt x="1148" y="156"/>
                  </a:lnTo>
                  <a:lnTo>
                    <a:pt x="1120" y="134"/>
                  </a:lnTo>
                  <a:lnTo>
                    <a:pt x="1090" y="114"/>
                  </a:lnTo>
                  <a:lnTo>
                    <a:pt x="1060" y="94"/>
                  </a:lnTo>
                  <a:lnTo>
                    <a:pt x="1030" y="76"/>
                  </a:lnTo>
                  <a:lnTo>
                    <a:pt x="998" y="60"/>
                  </a:lnTo>
                  <a:lnTo>
                    <a:pt x="966" y="46"/>
                  </a:lnTo>
                  <a:lnTo>
                    <a:pt x="932" y="34"/>
                  </a:lnTo>
                  <a:lnTo>
                    <a:pt x="898" y="24"/>
                  </a:lnTo>
                  <a:lnTo>
                    <a:pt x="864" y="16"/>
                  </a:lnTo>
                  <a:lnTo>
                    <a:pt x="828" y="8"/>
                  </a:lnTo>
                  <a:lnTo>
                    <a:pt x="792" y="4"/>
                  </a:lnTo>
                  <a:lnTo>
                    <a:pt x="756" y="0"/>
                  </a:lnTo>
                  <a:lnTo>
                    <a:pt x="718" y="0"/>
                  </a:lnTo>
                  <a:lnTo>
                    <a:pt x="718" y="0"/>
                  </a:lnTo>
                  <a:lnTo>
                    <a:pt x="682" y="0"/>
                  </a:lnTo>
                  <a:lnTo>
                    <a:pt x="646" y="4"/>
                  </a:lnTo>
                  <a:lnTo>
                    <a:pt x="610" y="8"/>
                  </a:lnTo>
                  <a:lnTo>
                    <a:pt x="574" y="16"/>
                  </a:lnTo>
                  <a:lnTo>
                    <a:pt x="540" y="24"/>
                  </a:lnTo>
                  <a:lnTo>
                    <a:pt x="506" y="34"/>
                  </a:lnTo>
                  <a:lnTo>
                    <a:pt x="472" y="46"/>
                  </a:lnTo>
                  <a:lnTo>
                    <a:pt x="440" y="60"/>
                  </a:lnTo>
                  <a:lnTo>
                    <a:pt x="408" y="76"/>
                  </a:lnTo>
                  <a:lnTo>
                    <a:pt x="376" y="94"/>
                  </a:lnTo>
                  <a:lnTo>
                    <a:pt x="346" y="114"/>
                  </a:lnTo>
                  <a:lnTo>
                    <a:pt x="318" y="134"/>
                  </a:lnTo>
                  <a:lnTo>
                    <a:pt x="290" y="156"/>
                  </a:lnTo>
                  <a:lnTo>
                    <a:pt x="262" y="178"/>
                  </a:lnTo>
                  <a:lnTo>
                    <a:pt x="236" y="204"/>
                  </a:lnTo>
                  <a:lnTo>
                    <a:pt x="212" y="230"/>
                  </a:lnTo>
                  <a:lnTo>
                    <a:pt x="188" y="258"/>
                  </a:lnTo>
                  <a:lnTo>
                    <a:pt x="166" y="286"/>
                  </a:lnTo>
                  <a:lnTo>
                    <a:pt x="144" y="316"/>
                  </a:lnTo>
                  <a:lnTo>
                    <a:pt x="124" y="346"/>
                  </a:lnTo>
                  <a:lnTo>
                    <a:pt x="104" y="378"/>
                  </a:lnTo>
                  <a:lnTo>
                    <a:pt x="88" y="412"/>
                  </a:lnTo>
                  <a:lnTo>
                    <a:pt x="72" y="444"/>
                  </a:lnTo>
                  <a:lnTo>
                    <a:pt x="58" y="480"/>
                  </a:lnTo>
                  <a:lnTo>
                    <a:pt x="44" y="516"/>
                  </a:lnTo>
                  <a:lnTo>
                    <a:pt x="34" y="552"/>
                  </a:lnTo>
                  <a:lnTo>
                    <a:pt x="24" y="590"/>
                  </a:lnTo>
                  <a:lnTo>
                    <a:pt x="16" y="628"/>
                  </a:lnTo>
                  <a:lnTo>
                    <a:pt x="10" y="666"/>
                  </a:lnTo>
                  <a:lnTo>
                    <a:pt x="4" y="706"/>
                  </a:lnTo>
                  <a:lnTo>
                    <a:pt x="2" y="746"/>
                  </a:lnTo>
                  <a:lnTo>
                    <a:pt x="0" y="786"/>
                  </a:lnTo>
                  <a:lnTo>
                    <a:pt x="0" y="786"/>
                  </a:lnTo>
                  <a:lnTo>
                    <a:pt x="2" y="862"/>
                  </a:lnTo>
                  <a:lnTo>
                    <a:pt x="4" y="936"/>
                  </a:lnTo>
                  <a:lnTo>
                    <a:pt x="10" y="1006"/>
                  </a:lnTo>
                  <a:lnTo>
                    <a:pt x="16" y="1076"/>
                  </a:lnTo>
                  <a:lnTo>
                    <a:pt x="24" y="1140"/>
                  </a:lnTo>
                  <a:lnTo>
                    <a:pt x="34" y="1204"/>
                  </a:lnTo>
                  <a:lnTo>
                    <a:pt x="46" y="1264"/>
                  </a:lnTo>
                  <a:lnTo>
                    <a:pt x="60" y="1320"/>
                  </a:lnTo>
                  <a:lnTo>
                    <a:pt x="76" y="1374"/>
                  </a:lnTo>
                  <a:lnTo>
                    <a:pt x="94" y="1426"/>
                  </a:lnTo>
                  <a:lnTo>
                    <a:pt x="114" y="1476"/>
                  </a:lnTo>
                  <a:lnTo>
                    <a:pt x="134" y="1522"/>
                  </a:lnTo>
                  <a:lnTo>
                    <a:pt x="158" y="1564"/>
                  </a:lnTo>
                  <a:lnTo>
                    <a:pt x="182" y="1604"/>
                  </a:lnTo>
                  <a:lnTo>
                    <a:pt x="210" y="1642"/>
                  </a:lnTo>
                  <a:lnTo>
                    <a:pt x="238" y="1676"/>
                  </a:lnTo>
                  <a:lnTo>
                    <a:pt x="238" y="1676"/>
                  </a:lnTo>
                  <a:lnTo>
                    <a:pt x="286" y="1730"/>
                  </a:lnTo>
                  <a:lnTo>
                    <a:pt x="336" y="1780"/>
                  </a:lnTo>
                  <a:lnTo>
                    <a:pt x="362" y="1802"/>
                  </a:lnTo>
                  <a:lnTo>
                    <a:pt x="388" y="1824"/>
                  </a:lnTo>
                  <a:lnTo>
                    <a:pt x="416" y="1846"/>
                  </a:lnTo>
                  <a:lnTo>
                    <a:pt x="442" y="1864"/>
                  </a:lnTo>
                  <a:lnTo>
                    <a:pt x="472" y="1882"/>
                  </a:lnTo>
                  <a:lnTo>
                    <a:pt x="502" y="1896"/>
                  </a:lnTo>
                  <a:lnTo>
                    <a:pt x="534" y="1910"/>
                  </a:lnTo>
                  <a:lnTo>
                    <a:pt x="568" y="1922"/>
                  </a:lnTo>
                  <a:lnTo>
                    <a:pt x="602" y="1930"/>
                  </a:lnTo>
                  <a:lnTo>
                    <a:pt x="638" y="1938"/>
                  </a:lnTo>
                  <a:lnTo>
                    <a:pt x="678" y="1942"/>
                  </a:lnTo>
                  <a:lnTo>
                    <a:pt x="718" y="1942"/>
                  </a:lnTo>
                  <a:lnTo>
                    <a:pt x="718" y="1942"/>
                  </a:lnTo>
                  <a:close/>
                  <a:moveTo>
                    <a:pt x="718" y="284"/>
                  </a:moveTo>
                  <a:lnTo>
                    <a:pt x="718" y="284"/>
                  </a:lnTo>
                  <a:lnTo>
                    <a:pt x="742" y="286"/>
                  </a:lnTo>
                  <a:lnTo>
                    <a:pt x="762" y="288"/>
                  </a:lnTo>
                  <a:lnTo>
                    <a:pt x="784" y="290"/>
                  </a:lnTo>
                  <a:lnTo>
                    <a:pt x="806" y="294"/>
                  </a:lnTo>
                  <a:lnTo>
                    <a:pt x="826" y="300"/>
                  </a:lnTo>
                  <a:lnTo>
                    <a:pt x="848" y="308"/>
                  </a:lnTo>
                  <a:lnTo>
                    <a:pt x="886" y="324"/>
                  </a:lnTo>
                  <a:lnTo>
                    <a:pt x="924" y="346"/>
                  </a:lnTo>
                  <a:lnTo>
                    <a:pt x="960" y="370"/>
                  </a:lnTo>
                  <a:lnTo>
                    <a:pt x="994" y="400"/>
                  </a:lnTo>
                  <a:lnTo>
                    <a:pt x="1024" y="432"/>
                  </a:lnTo>
                  <a:lnTo>
                    <a:pt x="1052" y="468"/>
                  </a:lnTo>
                  <a:lnTo>
                    <a:pt x="1078" y="506"/>
                  </a:lnTo>
                  <a:lnTo>
                    <a:pt x="1098" y="548"/>
                  </a:lnTo>
                  <a:lnTo>
                    <a:pt x="1118" y="590"/>
                  </a:lnTo>
                  <a:lnTo>
                    <a:pt x="1132" y="636"/>
                  </a:lnTo>
                  <a:lnTo>
                    <a:pt x="1142" y="684"/>
                  </a:lnTo>
                  <a:lnTo>
                    <a:pt x="1148" y="734"/>
                  </a:lnTo>
                  <a:lnTo>
                    <a:pt x="1152" y="786"/>
                  </a:lnTo>
                  <a:lnTo>
                    <a:pt x="1152" y="786"/>
                  </a:lnTo>
                  <a:lnTo>
                    <a:pt x="1150" y="848"/>
                  </a:lnTo>
                  <a:lnTo>
                    <a:pt x="1148" y="906"/>
                  </a:lnTo>
                  <a:lnTo>
                    <a:pt x="1146" y="964"/>
                  </a:lnTo>
                  <a:lnTo>
                    <a:pt x="1140" y="1018"/>
                  </a:lnTo>
                  <a:lnTo>
                    <a:pt x="1134" y="1072"/>
                  </a:lnTo>
                  <a:lnTo>
                    <a:pt x="1128" y="1122"/>
                  </a:lnTo>
                  <a:lnTo>
                    <a:pt x="1118" y="1170"/>
                  </a:lnTo>
                  <a:lnTo>
                    <a:pt x="1108" y="1216"/>
                  </a:lnTo>
                  <a:lnTo>
                    <a:pt x="1098" y="1260"/>
                  </a:lnTo>
                  <a:lnTo>
                    <a:pt x="1086" y="1300"/>
                  </a:lnTo>
                  <a:lnTo>
                    <a:pt x="1072" y="1338"/>
                  </a:lnTo>
                  <a:lnTo>
                    <a:pt x="1058" y="1374"/>
                  </a:lnTo>
                  <a:lnTo>
                    <a:pt x="1042" y="1406"/>
                  </a:lnTo>
                  <a:lnTo>
                    <a:pt x="1024" y="1436"/>
                  </a:lnTo>
                  <a:lnTo>
                    <a:pt x="1006" y="1462"/>
                  </a:lnTo>
                  <a:lnTo>
                    <a:pt x="986" y="1486"/>
                  </a:lnTo>
                  <a:lnTo>
                    <a:pt x="986" y="1486"/>
                  </a:lnTo>
                  <a:lnTo>
                    <a:pt x="942" y="1534"/>
                  </a:lnTo>
                  <a:lnTo>
                    <a:pt x="902" y="1574"/>
                  </a:lnTo>
                  <a:lnTo>
                    <a:pt x="868" y="1604"/>
                  </a:lnTo>
                  <a:lnTo>
                    <a:pt x="836" y="1626"/>
                  </a:lnTo>
                  <a:lnTo>
                    <a:pt x="822" y="1634"/>
                  </a:lnTo>
                  <a:lnTo>
                    <a:pt x="806" y="1642"/>
                  </a:lnTo>
                  <a:lnTo>
                    <a:pt x="792" y="1646"/>
                  </a:lnTo>
                  <a:lnTo>
                    <a:pt x="778" y="1650"/>
                  </a:lnTo>
                  <a:lnTo>
                    <a:pt x="750" y="1656"/>
                  </a:lnTo>
                  <a:lnTo>
                    <a:pt x="718" y="1656"/>
                  </a:lnTo>
                  <a:lnTo>
                    <a:pt x="718" y="1656"/>
                  </a:lnTo>
                  <a:lnTo>
                    <a:pt x="688" y="1656"/>
                  </a:lnTo>
                  <a:lnTo>
                    <a:pt x="660" y="1650"/>
                  </a:lnTo>
                  <a:lnTo>
                    <a:pt x="646" y="1646"/>
                  </a:lnTo>
                  <a:lnTo>
                    <a:pt x="630" y="1642"/>
                  </a:lnTo>
                  <a:lnTo>
                    <a:pt x="616" y="1634"/>
                  </a:lnTo>
                  <a:lnTo>
                    <a:pt x="602" y="1626"/>
                  </a:lnTo>
                  <a:lnTo>
                    <a:pt x="570" y="1604"/>
                  </a:lnTo>
                  <a:lnTo>
                    <a:pt x="536" y="1574"/>
                  </a:lnTo>
                  <a:lnTo>
                    <a:pt x="496" y="1534"/>
                  </a:lnTo>
                  <a:lnTo>
                    <a:pt x="450" y="1486"/>
                  </a:lnTo>
                  <a:lnTo>
                    <a:pt x="450" y="1486"/>
                  </a:lnTo>
                  <a:lnTo>
                    <a:pt x="432" y="1462"/>
                  </a:lnTo>
                  <a:lnTo>
                    <a:pt x="414" y="1436"/>
                  </a:lnTo>
                  <a:lnTo>
                    <a:pt x="396" y="1406"/>
                  </a:lnTo>
                  <a:lnTo>
                    <a:pt x="380" y="1374"/>
                  </a:lnTo>
                  <a:lnTo>
                    <a:pt x="366" y="1338"/>
                  </a:lnTo>
                  <a:lnTo>
                    <a:pt x="352" y="1300"/>
                  </a:lnTo>
                  <a:lnTo>
                    <a:pt x="340" y="1260"/>
                  </a:lnTo>
                  <a:lnTo>
                    <a:pt x="328" y="1216"/>
                  </a:lnTo>
                  <a:lnTo>
                    <a:pt x="320" y="1170"/>
                  </a:lnTo>
                  <a:lnTo>
                    <a:pt x="310" y="1122"/>
                  </a:lnTo>
                  <a:lnTo>
                    <a:pt x="304" y="1072"/>
                  </a:lnTo>
                  <a:lnTo>
                    <a:pt x="298" y="1018"/>
                  </a:lnTo>
                  <a:lnTo>
                    <a:pt x="292" y="964"/>
                  </a:lnTo>
                  <a:lnTo>
                    <a:pt x="290" y="906"/>
                  </a:lnTo>
                  <a:lnTo>
                    <a:pt x="288" y="848"/>
                  </a:lnTo>
                  <a:lnTo>
                    <a:pt x="286" y="786"/>
                  </a:lnTo>
                  <a:lnTo>
                    <a:pt x="286" y="786"/>
                  </a:lnTo>
                  <a:lnTo>
                    <a:pt x="288" y="734"/>
                  </a:lnTo>
                  <a:lnTo>
                    <a:pt x="296" y="684"/>
                  </a:lnTo>
                  <a:lnTo>
                    <a:pt x="306" y="636"/>
                  </a:lnTo>
                  <a:lnTo>
                    <a:pt x="320" y="590"/>
                  </a:lnTo>
                  <a:lnTo>
                    <a:pt x="338" y="548"/>
                  </a:lnTo>
                  <a:lnTo>
                    <a:pt x="360" y="506"/>
                  </a:lnTo>
                  <a:lnTo>
                    <a:pt x="386" y="468"/>
                  </a:lnTo>
                  <a:lnTo>
                    <a:pt x="414" y="432"/>
                  </a:lnTo>
                  <a:lnTo>
                    <a:pt x="444" y="400"/>
                  </a:lnTo>
                  <a:lnTo>
                    <a:pt x="478" y="370"/>
                  </a:lnTo>
                  <a:lnTo>
                    <a:pt x="512" y="346"/>
                  </a:lnTo>
                  <a:lnTo>
                    <a:pt x="550" y="324"/>
                  </a:lnTo>
                  <a:lnTo>
                    <a:pt x="590" y="308"/>
                  </a:lnTo>
                  <a:lnTo>
                    <a:pt x="610" y="300"/>
                  </a:lnTo>
                  <a:lnTo>
                    <a:pt x="632" y="294"/>
                  </a:lnTo>
                  <a:lnTo>
                    <a:pt x="654" y="290"/>
                  </a:lnTo>
                  <a:lnTo>
                    <a:pt x="674" y="288"/>
                  </a:lnTo>
                  <a:lnTo>
                    <a:pt x="696" y="286"/>
                  </a:lnTo>
                  <a:lnTo>
                    <a:pt x="718" y="284"/>
                  </a:lnTo>
                  <a:lnTo>
                    <a:pt x="718" y="284"/>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grpSp>
        <p:nvGrpSpPr>
          <p:cNvPr id="1037" name="Google Shape;1037;p87"/>
          <p:cNvGrpSpPr/>
          <p:nvPr/>
        </p:nvGrpSpPr>
        <p:grpSpPr>
          <a:xfrm>
            <a:off x="4112819" y="2269229"/>
            <a:ext cx="625030" cy="624936"/>
            <a:chOff x="986" y="0"/>
            <a:chExt cx="6673" cy="6672"/>
          </a:xfrm>
        </p:grpSpPr>
        <p:sp>
          <p:nvSpPr>
            <p:cNvPr id="1038" name="Google Shape;1038;p87"/>
            <p:cNvSpPr/>
            <p:nvPr/>
          </p:nvSpPr>
          <p:spPr>
            <a:xfrm>
              <a:off x="986" y="0"/>
              <a:ext cx="6673" cy="6672"/>
            </a:xfrm>
            <a:custGeom>
              <a:avLst/>
              <a:gdLst/>
              <a:ahLst/>
              <a:cxnLst/>
              <a:rect l="l" t="t" r="r" b="b"/>
              <a:pathLst>
                <a:path w="6673" h="6672" extrusionOk="0">
                  <a:moveTo>
                    <a:pt x="0" y="0"/>
                  </a:moveTo>
                  <a:lnTo>
                    <a:pt x="0" y="6672"/>
                  </a:lnTo>
                  <a:lnTo>
                    <a:pt x="6673" y="6672"/>
                  </a:lnTo>
                  <a:lnTo>
                    <a:pt x="6673" y="0"/>
                  </a:lnTo>
                  <a:lnTo>
                    <a:pt x="0" y="0"/>
                  </a:lnTo>
                  <a:close/>
                  <a:moveTo>
                    <a:pt x="6389" y="6388"/>
                  </a:moveTo>
                  <a:lnTo>
                    <a:pt x="284" y="6388"/>
                  </a:lnTo>
                  <a:lnTo>
                    <a:pt x="284" y="284"/>
                  </a:lnTo>
                  <a:lnTo>
                    <a:pt x="6389" y="284"/>
                  </a:lnTo>
                  <a:lnTo>
                    <a:pt x="6389" y="6388"/>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39" name="Google Shape;1039;p87"/>
            <p:cNvSpPr/>
            <p:nvPr/>
          </p:nvSpPr>
          <p:spPr>
            <a:xfrm>
              <a:off x="1882" y="896"/>
              <a:ext cx="4879" cy="4878"/>
            </a:xfrm>
            <a:custGeom>
              <a:avLst/>
              <a:gdLst/>
              <a:ahLst/>
              <a:cxnLst/>
              <a:rect l="l" t="t" r="r" b="b"/>
              <a:pathLst>
                <a:path w="4879" h="4878" extrusionOk="0">
                  <a:moveTo>
                    <a:pt x="2441" y="4878"/>
                  </a:moveTo>
                  <a:lnTo>
                    <a:pt x="2441" y="4878"/>
                  </a:lnTo>
                  <a:lnTo>
                    <a:pt x="2503" y="4878"/>
                  </a:lnTo>
                  <a:lnTo>
                    <a:pt x="2565" y="4876"/>
                  </a:lnTo>
                  <a:lnTo>
                    <a:pt x="2627" y="4872"/>
                  </a:lnTo>
                  <a:lnTo>
                    <a:pt x="2689" y="4866"/>
                  </a:lnTo>
                  <a:lnTo>
                    <a:pt x="2751" y="4860"/>
                  </a:lnTo>
                  <a:lnTo>
                    <a:pt x="2811" y="4850"/>
                  </a:lnTo>
                  <a:lnTo>
                    <a:pt x="2871" y="4840"/>
                  </a:lnTo>
                  <a:lnTo>
                    <a:pt x="2931" y="4830"/>
                  </a:lnTo>
                  <a:lnTo>
                    <a:pt x="2991" y="4816"/>
                  </a:lnTo>
                  <a:lnTo>
                    <a:pt x="3049" y="4802"/>
                  </a:lnTo>
                  <a:lnTo>
                    <a:pt x="3107" y="4786"/>
                  </a:lnTo>
                  <a:lnTo>
                    <a:pt x="3165" y="4770"/>
                  </a:lnTo>
                  <a:lnTo>
                    <a:pt x="3223" y="4750"/>
                  </a:lnTo>
                  <a:lnTo>
                    <a:pt x="3279" y="4730"/>
                  </a:lnTo>
                  <a:lnTo>
                    <a:pt x="3335" y="4710"/>
                  </a:lnTo>
                  <a:lnTo>
                    <a:pt x="3389" y="4686"/>
                  </a:lnTo>
                  <a:lnTo>
                    <a:pt x="3443" y="4664"/>
                  </a:lnTo>
                  <a:lnTo>
                    <a:pt x="3497" y="4638"/>
                  </a:lnTo>
                  <a:lnTo>
                    <a:pt x="3551" y="4612"/>
                  </a:lnTo>
                  <a:lnTo>
                    <a:pt x="3603" y="4584"/>
                  </a:lnTo>
                  <a:lnTo>
                    <a:pt x="3653" y="4556"/>
                  </a:lnTo>
                  <a:lnTo>
                    <a:pt x="3705" y="4526"/>
                  </a:lnTo>
                  <a:lnTo>
                    <a:pt x="3755" y="4494"/>
                  </a:lnTo>
                  <a:lnTo>
                    <a:pt x="3803" y="4462"/>
                  </a:lnTo>
                  <a:lnTo>
                    <a:pt x="3851" y="4428"/>
                  </a:lnTo>
                  <a:lnTo>
                    <a:pt x="3899" y="4394"/>
                  </a:lnTo>
                  <a:lnTo>
                    <a:pt x="3945" y="4358"/>
                  </a:lnTo>
                  <a:lnTo>
                    <a:pt x="3991" y="4322"/>
                  </a:lnTo>
                  <a:lnTo>
                    <a:pt x="4035" y="4284"/>
                  </a:lnTo>
                  <a:lnTo>
                    <a:pt x="4079" y="4244"/>
                  </a:lnTo>
                  <a:lnTo>
                    <a:pt x="4123" y="4204"/>
                  </a:lnTo>
                  <a:lnTo>
                    <a:pt x="4165" y="4164"/>
                  </a:lnTo>
                  <a:lnTo>
                    <a:pt x="4205" y="4122"/>
                  </a:lnTo>
                  <a:lnTo>
                    <a:pt x="4245" y="4078"/>
                  </a:lnTo>
                  <a:lnTo>
                    <a:pt x="4285" y="4036"/>
                  </a:lnTo>
                  <a:lnTo>
                    <a:pt x="4323" y="3990"/>
                  </a:lnTo>
                  <a:lnTo>
                    <a:pt x="4359" y="3944"/>
                  </a:lnTo>
                  <a:lnTo>
                    <a:pt x="4395" y="3898"/>
                  </a:lnTo>
                  <a:lnTo>
                    <a:pt x="4429" y="3850"/>
                  </a:lnTo>
                  <a:lnTo>
                    <a:pt x="4463" y="3802"/>
                  </a:lnTo>
                  <a:lnTo>
                    <a:pt x="4495" y="3754"/>
                  </a:lnTo>
                  <a:lnTo>
                    <a:pt x="4527" y="3704"/>
                  </a:lnTo>
                  <a:lnTo>
                    <a:pt x="4557" y="3652"/>
                  </a:lnTo>
                  <a:lnTo>
                    <a:pt x="4585" y="3602"/>
                  </a:lnTo>
                  <a:lnTo>
                    <a:pt x="4613" y="3550"/>
                  </a:lnTo>
                  <a:lnTo>
                    <a:pt x="4639" y="3496"/>
                  </a:lnTo>
                  <a:lnTo>
                    <a:pt x="4663" y="3442"/>
                  </a:lnTo>
                  <a:lnTo>
                    <a:pt x="4687" y="3388"/>
                  </a:lnTo>
                  <a:lnTo>
                    <a:pt x="4711" y="3334"/>
                  </a:lnTo>
                  <a:lnTo>
                    <a:pt x="4731" y="3278"/>
                  </a:lnTo>
                  <a:lnTo>
                    <a:pt x="4751" y="3222"/>
                  </a:lnTo>
                  <a:lnTo>
                    <a:pt x="4769" y="3164"/>
                  </a:lnTo>
                  <a:lnTo>
                    <a:pt x="4787" y="3106"/>
                  </a:lnTo>
                  <a:lnTo>
                    <a:pt x="4803" y="3048"/>
                  </a:lnTo>
                  <a:lnTo>
                    <a:pt x="4817" y="2990"/>
                  </a:lnTo>
                  <a:lnTo>
                    <a:pt x="4831" y="2930"/>
                  </a:lnTo>
                  <a:lnTo>
                    <a:pt x="4841" y="2872"/>
                  </a:lnTo>
                  <a:lnTo>
                    <a:pt x="4851" y="2810"/>
                  </a:lnTo>
                  <a:lnTo>
                    <a:pt x="4861" y="2750"/>
                  </a:lnTo>
                  <a:lnTo>
                    <a:pt x="4867" y="2688"/>
                  </a:lnTo>
                  <a:lnTo>
                    <a:pt x="4873" y="2628"/>
                  </a:lnTo>
                  <a:lnTo>
                    <a:pt x="4877" y="2566"/>
                  </a:lnTo>
                  <a:lnTo>
                    <a:pt x="4879" y="2502"/>
                  </a:lnTo>
                  <a:lnTo>
                    <a:pt x="4879" y="2440"/>
                  </a:lnTo>
                  <a:lnTo>
                    <a:pt x="4879" y="2440"/>
                  </a:lnTo>
                  <a:lnTo>
                    <a:pt x="4879" y="2376"/>
                  </a:lnTo>
                  <a:lnTo>
                    <a:pt x="4877" y="2314"/>
                  </a:lnTo>
                  <a:lnTo>
                    <a:pt x="4873" y="2252"/>
                  </a:lnTo>
                  <a:lnTo>
                    <a:pt x="4867" y="2190"/>
                  </a:lnTo>
                  <a:lnTo>
                    <a:pt x="4861" y="2130"/>
                  </a:lnTo>
                  <a:lnTo>
                    <a:pt x="4851" y="2068"/>
                  </a:lnTo>
                  <a:lnTo>
                    <a:pt x="4841" y="2008"/>
                  </a:lnTo>
                  <a:lnTo>
                    <a:pt x="4831" y="1948"/>
                  </a:lnTo>
                  <a:lnTo>
                    <a:pt x="4817" y="1890"/>
                  </a:lnTo>
                  <a:lnTo>
                    <a:pt x="4803" y="1830"/>
                  </a:lnTo>
                  <a:lnTo>
                    <a:pt x="4787" y="1772"/>
                  </a:lnTo>
                  <a:lnTo>
                    <a:pt x="4769" y="1716"/>
                  </a:lnTo>
                  <a:lnTo>
                    <a:pt x="4751" y="1658"/>
                  </a:lnTo>
                  <a:lnTo>
                    <a:pt x="4731" y="1602"/>
                  </a:lnTo>
                  <a:lnTo>
                    <a:pt x="4711" y="1546"/>
                  </a:lnTo>
                  <a:lnTo>
                    <a:pt x="4687" y="1492"/>
                  </a:lnTo>
                  <a:lnTo>
                    <a:pt x="4663" y="1436"/>
                  </a:lnTo>
                  <a:lnTo>
                    <a:pt x="4639" y="1384"/>
                  </a:lnTo>
                  <a:lnTo>
                    <a:pt x="4613" y="1330"/>
                  </a:lnTo>
                  <a:lnTo>
                    <a:pt x="4585" y="1278"/>
                  </a:lnTo>
                  <a:lnTo>
                    <a:pt x="4557" y="1226"/>
                  </a:lnTo>
                  <a:lnTo>
                    <a:pt x="4527" y="1176"/>
                  </a:lnTo>
                  <a:lnTo>
                    <a:pt x="4495" y="1126"/>
                  </a:lnTo>
                  <a:lnTo>
                    <a:pt x="4463" y="1078"/>
                  </a:lnTo>
                  <a:lnTo>
                    <a:pt x="4429" y="1028"/>
                  </a:lnTo>
                  <a:lnTo>
                    <a:pt x="4395" y="982"/>
                  </a:lnTo>
                  <a:lnTo>
                    <a:pt x="4359" y="934"/>
                  </a:lnTo>
                  <a:lnTo>
                    <a:pt x="4323" y="890"/>
                  </a:lnTo>
                  <a:lnTo>
                    <a:pt x="4285" y="844"/>
                  </a:lnTo>
                  <a:lnTo>
                    <a:pt x="4245" y="800"/>
                  </a:lnTo>
                  <a:lnTo>
                    <a:pt x="4205" y="758"/>
                  </a:lnTo>
                  <a:lnTo>
                    <a:pt x="4165" y="716"/>
                  </a:lnTo>
                  <a:lnTo>
                    <a:pt x="4123" y="676"/>
                  </a:lnTo>
                  <a:lnTo>
                    <a:pt x="4079" y="636"/>
                  </a:lnTo>
                  <a:lnTo>
                    <a:pt x="4035" y="596"/>
                  </a:lnTo>
                  <a:lnTo>
                    <a:pt x="3991" y="558"/>
                  </a:lnTo>
                  <a:lnTo>
                    <a:pt x="3945" y="522"/>
                  </a:lnTo>
                  <a:lnTo>
                    <a:pt x="3899" y="486"/>
                  </a:lnTo>
                  <a:lnTo>
                    <a:pt x="3851" y="452"/>
                  </a:lnTo>
                  <a:lnTo>
                    <a:pt x="3803" y="418"/>
                  </a:lnTo>
                  <a:lnTo>
                    <a:pt x="3755" y="386"/>
                  </a:lnTo>
                  <a:lnTo>
                    <a:pt x="3705" y="354"/>
                  </a:lnTo>
                  <a:lnTo>
                    <a:pt x="3653" y="324"/>
                  </a:lnTo>
                  <a:lnTo>
                    <a:pt x="3603" y="296"/>
                  </a:lnTo>
                  <a:lnTo>
                    <a:pt x="3551" y="268"/>
                  </a:lnTo>
                  <a:lnTo>
                    <a:pt x="3497" y="242"/>
                  </a:lnTo>
                  <a:lnTo>
                    <a:pt x="3443" y="216"/>
                  </a:lnTo>
                  <a:lnTo>
                    <a:pt x="3389" y="192"/>
                  </a:lnTo>
                  <a:lnTo>
                    <a:pt x="3335" y="170"/>
                  </a:lnTo>
                  <a:lnTo>
                    <a:pt x="3279" y="150"/>
                  </a:lnTo>
                  <a:lnTo>
                    <a:pt x="3223" y="130"/>
                  </a:lnTo>
                  <a:lnTo>
                    <a:pt x="3165" y="110"/>
                  </a:lnTo>
                  <a:lnTo>
                    <a:pt x="3107" y="94"/>
                  </a:lnTo>
                  <a:lnTo>
                    <a:pt x="3049" y="78"/>
                  </a:lnTo>
                  <a:lnTo>
                    <a:pt x="2991" y="64"/>
                  </a:lnTo>
                  <a:lnTo>
                    <a:pt x="2931" y="50"/>
                  </a:lnTo>
                  <a:lnTo>
                    <a:pt x="2871" y="38"/>
                  </a:lnTo>
                  <a:lnTo>
                    <a:pt x="2811" y="28"/>
                  </a:lnTo>
                  <a:lnTo>
                    <a:pt x="2751" y="20"/>
                  </a:lnTo>
                  <a:lnTo>
                    <a:pt x="2689" y="14"/>
                  </a:lnTo>
                  <a:lnTo>
                    <a:pt x="2627" y="8"/>
                  </a:lnTo>
                  <a:lnTo>
                    <a:pt x="2565" y="4"/>
                  </a:lnTo>
                  <a:lnTo>
                    <a:pt x="2503" y="2"/>
                  </a:lnTo>
                  <a:lnTo>
                    <a:pt x="2441" y="0"/>
                  </a:lnTo>
                  <a:lnTo>
                    <a:pt x="2441" y="0"/>
                  </a:lnTo>
                  <a:lnTo>
                    <a:pt x="2376" y="2"/>
                  </a:lnTo>
                  <a:lnTo>
                    <a:pt x="2314" y="4"/>
                  </a:lnTo>
                  <a:lnTo>
                    <a:pt x="2252" y="8"/>
                  </a:lnTo>
                  <a:lnTo>
                    <a:pt x="2190" y="14"/>
                  </a:lnTo>
                  <a:lnTo>
                    <a:pt x="2130" y="20"/>
                  </a:lnTo>
                  <a:lnTo>
                    <a:pt x="2068" y="28"/>
                  </a:lnTo>
                  <a:lnTo>
                    <a:pt x="2008" y="38"/>
                  </a:lnTo>
                  <a:lnTo>
                    <a:pt x="1948" y="50"/>
                  </a:lnTo>
                  <a:lnTo>
                    <a:pt x="1890" y="64"/>
                  </a:lnTo>
                  <a:lnTo>
                    <a:pt x="1830" y="78"/>
                  </a:lnTo>
                  <a:lnTo>
                    <a:pt x="1772" y="94"/>
                  </a:lnTo>
                  <a:lnTo>
                    <a:pt x="1716" y="110"/>
                  </a:lnTo>
                  <a:lnTo>
                    <a:pt x="1658" y="130"/>
                  </a:lnTo>
                  <a:lnTo>
                    <a:pt x="1602" y="150"/>
                  </a:lnTo>
                  <a:lnTo>
                    <a:pt x="1546" y="170"/>
                  </a:lnTo>
                  <a:lnTo>
                    <a:pt x="1492" y="192"/>
                  </a:lnTo>
                  <a:lnTo>
                    <a:pt x="1436" y="216"/>
                  </a:lnTo>
                  <a:lnTo>
                    <a:pt x="1384" y="242"/>
                  </a:lnTo>
                  <a:lnTo>
                    <a:pt x="1330" y="268"/>
                  </a:lnTo>
                  <a:lnTo>
                    <a:pt x="1278" y="296"/>
                  </a:lnTo>
                  <a:lnTo>
                    <a:pt x="1226" y="324"/>
                  </a:lnTo>
                  <a:lnTo>
                    <a:pt x="1176" y="354"/>
                  </a:lnTo>
                  <a:lnTo>
                    <a:pt x="1126" y="386"/>
                  </a:lnTo>
                  <a:lnTo>
                    <a:pt x="1076" y="418"/>
                  </a:lnTo>
                  <a:lnTo>
                    <a:pt x="1028" y="452"/>
                  </a:lnTo>
                  <a:lnTo>
                    <a:pt x="982" y="486"/>
                  </a:lnTo>
                  <a:lnTo>
                    <a:pt x="934" y="522"/>
                  </a:lnTo>
                  <a:lnTo>
                    <a:pt x="890" y="558"/>
                  </a:lnTo>
                  <a:lnTo>
                    <a:pt x="844" y="596"/>
                  </a:lnTo>
                  <a:lnTo>
                    <a:pt x="800" y="636"/>
                  </a:lnTo>
                  <a:lnTo>
                    <a:pt x="758" y="676"/>
                  </a:lnTo>
                  <a:lnTo>
                    <a:pt x="716" y="716"/>
                  </a:lnTo>
                  <a:lnTo>
                    <a:pt x="674" y="758"/>
                  </a:lnTo>
                  <a:lnTo>
                    <a:pt x="634" y="800"/>
                  </a:lnTo>
                  <a:lnTo>
                    <a:pt x="596" y="844"/>
                  </a:lnTo>
                  <a:lnTo>
                    <a:pt x="558" y="890"/>
                  </a:lnTo>
                  <a:lnTo>
                    <a:pt x="522" y="934"/>
                  </a:lnTo>
                  <a:lnTo>
                    <a:pt x="486" y="982"/>
                  </a:lnTo>
                  <a:lnTo>
                    <a:pt x="452" y="1028"/>
                  </a:lnTo>
                  <a:lnTo>
                    <a:pt x="418" y="1078"/>
                  </a:lnTo>
                  <a:lnTo>
                    <a:pt x="386" y="1126"/>
                  </a:lnTo>
                  <a:lnTo>
                    <a:pt x="354" y="1176"/>
                  </a:lnTo>
                  <a:lnTo>
                    <a:pt x="324" y="1226"/>
                  </a:lnTo>
                  <a:lnTo>
                    <a:pt x="296" y="1278"/>
                  </a:lnTo>
                  <a:lnTo>
                    <a:pt x="268" y="1330"/>
                  </a:lnTo>
                  <a:lnTo>
                    <a:pt x="242" y="1384"/>
                  </a:lnTo>
                  <a:lnTo>
                    <a:pt x="216" y="1436"/>
                  </a:lnTo>
                  <a:lnTo>
                    <a:pt x="192" y="1492"/>
                  </a:lnTo>
                  <a:lnTo>
                    <a:pt x="170" y="1546"/>
                  </a:lnTo>
                  <a:lnTo>
                    <a:pt x="148" y="1602"/>
                  </a:lnTo>
                  <a:lnTo>
                    <a:pt x="128" y="1658"/>
                  </a:lnTo>
                  <a:lnTo>
                    <a:pt x="110" y="1716"/>
                  </a:lnTo>
                  <a:lnTo>
                    <a:pt x="94" y="1772"/>
                  </a:lnTo>
                  <a:lnTo>
                    <a:pt x="78" y="1830"/>
                  </a:lnTo>
                  <a:lnTo>
                    <a:pt x="64" y="1890"/>
                  </a:lnTo>
                  <a:lnTo>
                    <a:pt x="50" y="1948"/>
                  </a:lnTo>
                  <a:lnTo>
                    <a:pt x="38" y="2008"/>
                  </a:lnTo>
                  <a:lnTo>
                    <a:pt x="28" y="2068"/>
                  </a:lnTo>
                  <a:lnTo>
                    <a:pt x="20" y="2130"/>
                  </a:lnTo>
                  <a:lnTo>
                    <a:pt x="14" y="2190"/>
                  </a:lnTo>
                  <a:lnTo>
                    <a:pt x="8" y="2252"/>
                  </a:lnTo>
                  <a:lnTo>
                    <a:pt x="4" y="2314"/>
                  </a:lnTo>
                  <a:lnTo>
                    <a:pt x="2" y="2376"/>
                  </a:lnTo>
                  <a:lnTo>
                    <a:pt x="0" y="2440"/>
                  </a:lnTo>
                  <a:lnTo>
                    <a:pt x="0" y="2440"/>
                  </a:lnTo>
                  <a:lnTo>
                    <a:pt x="2" y="2502"/>
                  </a:lnTo>
                  <a:lnTo>
                    <a:pt x="4" y="2566"/>
                  </a:lnTo>
                  <a:lnTo>
                    <a:pt x="8" y="2628"/>
                  </a:lnTo>
                  <a:lnTo>
                    <a:pt x="14" y="2688"/>
                  </a:lnTo>
                  <a:lnTo>
                    <a:pt x="20" y="2750"/>
                  </a:lnTo>
                  <a:lnTo>
                    <a:pt x="28" y="2810"/>
                  </a:lnTo>
                  <a:lnTo>
                    <a:pt x="38" y="2872"/>
                  </a:lnTo>
                  <a:lnTo>
                    <a:pt x="50" y="2930"/>
                  </a:lnTo>
                  <a:lnTo>
                    <a:pt x="64" y="2990"/>
                  </a:lnTo>
                  <a:lnTo>
                    <a:pt x="78" y="3048"/>
                  </a:lnTo>
                  <a:lnTo>
                    <a:pt x="94" y="3106"/>
                  </a:lnTo>
                  <a:lnTo>
                    <a:pt x="110" y="3164"/>
                  </a:lnTo>
                  <a:lnTo>
                    <a:pt x="128" y="3222"/>
                  </a:lnTo>
                  <a:lnTo>
                    <a:pt x="148" y="3278"/>
                  </a:lnTo>
                  <a:lnTo>
                    <a:pt x="170" y="3334"/>
                  </a:lnTo>
                  <a:lnTo>
                    <a:pt x="192" y="3388"/>
                  </a:lnTo>
                  <a:lnTo>
                    <a:pt x="216" y="3442"/>
                  </a:lnTo>
                  <a:lnTo>
                    <a:pt x="242" y="3496"/>
                  </a:lnTo>
                  <a:lnTo>
                    <a:pt x="268" y="3550"/>
                  </a:lnTo>
                  <a:lnTo>
                    <a:pt x="296" y="3602"/>
                  </a:lnTo>
                  <a:lnTo>
                    <a:pt x="324" y="3652"/>
                  </a:lnTo>
                  <a:lnTo>
                    <a:pt x="354" y="3704"/>
                  </a:lnTo>
                  <a:lnTo>
                    <a:pt x="386" y="3754"/>
                  </a:lnTo>
                  <a:lnTo>
                    <a:pt x="418" y="3802"/>
                  </a:lnTo>
                  <a:lnTo>
                    <a:pt x="452" y="3850"/>
                  </a:lnTo>
                  <a:lnTo>
                    <a:pt x="486" y="3898"/>
                  </a:lnTo>
                  <a:lnTo>
                    <a:pt x="522" y="3944"/>
                  </a:lnTo>
                  <a:lnTo>
                    <a:pt x="558" y="3990"/>
                  </a:lnTo>
                  <a:lnTo>
                    <a:pt x="596" y="4036"/>
                  </a:lnTo>
                  <a:lnTo>
                    <a:pt x="634" y="4078"/>
                  </a:lnTo>
                  <a:lnTo>
                    <a:pt x="674" y="4122"/>
                  </a:lnTo>
                  <a:lnTo>
                    <a:pt x="716" y="4164"/>
                  </a:lnTo>
                  <a:lnTo>
                    <a:pt x="758" y="4204"/>
                  </a:lnTo>
                  <a:lnTo>
                    <a:pt x="800" y="4244"/>
                  </a:lnTo>
                  <a:lnTo>
                    <a:pt x="844" y="4284"/>
                  </a:lnTo>
                  <a:lnTo>
                    <a:pt x="890" y="4322"/>
                  </a:lnTo>
                  <a:lnTo>
                    <a:pt x="934" y="4358"/>
                  </a:lnTo>
                  <a:lnTo>
                    <a:pt x="982" y="4394"/>
                  </a:lnTo>
                  <a:lnTo>
                    <a:pt x="1028" y="4428"/>
                  </a:lnTo>
                  <a:lnTo>
                    <a:pt x="1076" y="4462"/>
                  </a:lnTo>
                  <a:lnTo>
                    <a:pt x="1126" y="4494"/>
                  </a:lnTo>
                  <a:lnTo>
                    <a:pt x="1176" y="4526"/>
                  </a:lnTo>
                  <a:lnTo>
                    <a:pt x="1226" y="4556"/>
                  </a:lnTo>
                  <a:lnTo>
                    <a:pt x="1278" y="4584"/>
                  </a:lnTo>
                  <a:lnTo>
                    <a:pt x="1330" y="4612"/>
                  </a:lnTo>
                  <a:lnTo>
                    <a:pt x="1384" y="4638"/>
                  </a:lnTo>
                  <a:lnTo>
                    <a:pt x="1436" y="4664"/>
                  </a:lnTo>
                  <a:lnTo>
                    <a:pt x="1492" y="4686"/>
                  </a:lnTo>
                  <a:lnTo>
                    <a:pt x="1546" y="4710"/>
                  </a:lnTo>
                  <a:lnTo>
                    <a:pt x="1602" y="4730"/>
                  </a:lnTo>
                  <a:lnTo>
                    <a:pt x="1658" y="4750"/>
                  </a:lnTo>
                  <a:lnTo>
                    <a:pt x="1716" y="4770"/>
                  </a:lnTo>
                  <a:lnTo>
                    <a:pt x="1772" y="4786"/>
                  </a:lnTo>
                  <a:lnTo>
                    <a:pt x="1830" y="4802"/>
                  </a:lnTo>
                  <a:lnTo>
                    <a:pt x="1890" y="4816"/>
                  </a:lnTo>
                  <a:lnTo>
                    <a:pt x="1948" y="4830"/>
                  </a:lnTo>
                  <a:lnTo>
                    <a:pt x="2008" y="4840"/>
                  </a:lnTo>
                  <a:lnTo>
                    <a:pt x="2068" y="4850"/>
                  </a:lnTo>
                  <a:lnTo>
                    <a:pt x="2130" y="4860"/>
                  </a:lnTo>
                  <a:lnTo>
                    <a:pt x="2190" y="4866"/>
                  </a:lnTo>
                  <a:lnTo>
                    <a:pt x="2252" y="4872"/>
                  </a:lnTo>
                  <a:lnTo>
                    <a:pt x="2314" y="4876"/>
                  </a:lnTo>
                  <a:lnTo>
                    <a:pt x="2376" y="4878"/>
                  </a:lnTo>
                  <a:lnTo>
                    <a:pt x="2441" y="4878"/>
                  </a:lnTo>
                  <a:lnTo>
                    <a:pt x="2441" y="4878"/>
                  </a:lnTo>
                  <a:close/>
                  <a:moveTo>
                    <a:pt x="716" y="3730"/>
                  </a:moveTo>
                  <a:lnTo>
                    <a:pt x="1206" y="3730"/>
                  </a:lnTo>
                  <a:lnTo>
                    <a:pt x="1206" y="3730"/>
                  </a:lnTo>
                  <a:lnTo>
                    <a:pt x="1244" y="3830"/>
                  </a:lnTo>
                  <a:lnTo>
                    <a:pt x="1284" y="3924"/>
                  </a:lnTo>
                  <a:lnTo>
                    <a:pt x="1328" y="4016"/>
                  </a:lnTo>
                  <a:lnTo>
                    <a:pt x="1374" y="4104"/>
                  </a:lnTo>
                  <a:lnTo>
                    <a:pt x="1422" y="4188"/>
                  </a:lnTo>
                  <a:lnTo>
                    <a:pt x="1472" y="4268"/>
                  </a:lnTo>
                  <a:lnTo>
                    <a:pt x="1526" y="4344"/>
                  </a:lnTo>
                  <a:lnTo>
                    <a:pt x="1580" y="4416"/>
                  </a:lnTo>
                  <a:lnTo>
                    <a:pt x="1580" y="4416"/>
                  </a:lnTo>
                  <a:lnTo>
                    <a:pt x="1516" y="4386"/>
                  </a:lnTo>
                  <a:lnTo>
                    <a:pt x="1454" y="4354"/>
                  </a:lnTo>
                  <a:lnTo>
                    <a:pt x="1392" y="4322"/>
                  </a:lnTo>
                  <a:lnTo>
                    <a:pt x="1332" y="4286"/>
                  </a:lnTo>
                  <a:lnTo>
                    <a:pt x="1272" y="4250"/>
                  </a:lnTo>
                  <a:lnTo>
                    <a:pt x="1214" y="4210"/>
                  </a:lnTo>
                  <a:lnTo>
                    <a:pt x="1158" y="4170"/>
                  </a:lnTo>
                  <a:lnTo>
                    <a:pt x="1102" y="4128"/>
                  </a:lnTo>
                  <a:lnTo>
                    <a:pt x="1048" y="4084"/>
                  </a:lnTo>
                  <a:lnTo>
                    <a:pt x="996" y="4038"/>
                  </a:lnTo>
                  <a:lnTo>
                    <a:pt x="946" y="3990"/>
                  </a:lnTo>
                  <a:lnTo>
                    <a:pt x="896" y="3942"/>
                  </a:lnTo>
                  <a:lnTo>
                    <a:pt x="848" y="3892"/>
                  </a:lnTo>
                  <a:lnTo>
                    <a:pt x="802" y="3840"/>
                  </a:lnTo>
                  <a:lnTo>
                    <a:pt x="758" y="3786"/>
                  </a:lnTo>
                  <a:lnTo>
                    <a:pt x="716" y="3730"/>
                  </a:lnTo>
                  <a:lnTo>
                    <a:pt x="716" y="3730"/>
                  </a:lnTo>
                  <a:close/>
                  <a:moveTo>
                    <a:pt x="852" y="1434"/>
                  </a:moveTo>
                  <a:lnTo>
                    <a:pt x="852" y="1434"/>
                  </a:lnTo>
                  <a:lnTo>
                    <a:pt x="864" y="1480"/>
                  </a:lnTo>
                  <a:lnTo>
                    <a:pt x="880" y="1526"/>
                  </a:lnTo>
                  <a:lnTo>
                    <a:pt x="900" y="1568"/>
                  </a:lnTo>
                  <a:lnTo>
                    <a:pt x="924" y="1608"/>
                  </a:lnTo>
                  <a:lnTo>
                    <a:pt x="952" y="1648"/>
                  </a:lnTo>
                  <a:lnTo>
                    <a:pt x="982" y="1682"/>
                  </a:lnTo>
                  <a:lnTo>
                    <a:pt x="1016" y="1716"/>
                  </a:lnTo>
                  <a:lnTo>
                    <a:pt x="1052" y="1746"/>
                  </a:lnTo>
                  <a:lnTo>
                    <a:pt x="1052" y="1746"/>
                  </a:lnTo>
                  <a:lnTo>
                    <a:pt x="1040" y="1812"/>
                  </a:lnTo>
                  <a:lnTo>
                    <a:pt x="1030" y="1880"/>
                  </a:lnTo>
                  <a:lnTo>
                    <a:pt x="1014" y="2018"/>
                  </a:lnTo>
                  <a:lnTo>
                    <a:pt x="1002" y="2158"/>
                  </a:lnTo>
                  <a:lnTo>
                    <a:pt x="998" y="2228"/>
                  </a:lnTo>
                  <a:lnTo>
                    <a:pt x="996" y="2298"/>
                  </a:lnTo>
                  <a:lnTo>
                    <a:pt x="290" y="2298"/>
                  </a:lnTo>
                  <a:lnTo>
                    <a:pt x="290" y="2298"/>
                  </a:lnTo>
                  <a:lnTo>
                    <a:pt x="294" y="2240"/>
                  </a:lnTo>
                  <a:lnTo>
                    <a:pt x="302" y="2182"/>
                  </a:lnTo>
                  <a:lnTo>
                    <a:pt x="308" y="2124"/>
                  </a:lnTo>
                  <a:lnTo>
                    <a:pt x="318" y="2068"/>
                  </a:lnTo>
                  <a:lnTo>
                    <a:pt x="328" y="2012"/>
                  </a:lnTo>
                  <a:lnTo>
                    <a:pt x="340" y="1956"/>
                  </a:lnTo>
                  <a:lnTo>
                    <a:pt x="354" y="1902"/>
                  </a:lnTo>
                  <a:lnTo>
                    <a:pt x="368" y="1848"/>
                  </a:lnTo>
                  <a:lnTo>
                    <a:pt x="384" y="1794"/>
                  </a:lnTo>
                  <a:lnTo>
                    <a:pt x="402" y="1740"/>
                  </a:lnTo>
                  <a:lnTo>
                    <a:pt x="422" y="1688"/>
                  </a:lnTo>
                  <a:lnTo>
                    <a:pt x="442" y="1636"/>
                  </a:lnTo>
                  <a:lnTo>
                    <a:pt x="464" y="1584"/>
                  </a:lnTo>
                  <a:lnTo>
                    <a:pt x="486" y="1534"/>
                  </a:lnTo>
                  <a:lnTo>
                    <a:pt x="510" y="1484"/>
                  </a:lnTo>
                  <a:lnTo>
                    <a:pt x="536" y="1434"/>
                  </a:lnTo>
                  <a:lnTo>
                    <a:pt x="852" y="1434"/>
                  </a:lnTo>
                  <a:close/>
                  <a:moveTo>
                    <a:pt x="4589" y="2298"/>
                  </a:moveTo>
                  <a:lnTo>
                    <a:pt x="4253" y="2298"/>
                  </a:lnTo>
                  <a:lnTo>
                    <a:pt x="4253" y="2298"/>
                  </a:lnTo>
                  <a:lnTo>
                    <a:pt x="4241" y="2266"/>
                  </a:lnTo>
                  <a:lnTo>
                    <a:pt x="4225" y="2236"/>
                  </a:lnTo>
                  <a:lnTo>
                    <a:pt x="4209" y="2206"/>
                  </a:lnTo>
                  <a:lnTo>
                    <a:pt x="4191" y="2178"/>
                  </a:lnTo>
                  <a:lnTo>
                    <a:pt x="4171" y="2152"/>
                  </a:lnTo>
                  <a:lnTo>
                    <a:pt x="4149" y="2126"/>
                  </a:lnTo>
                  <a:lnTo>
                    <a:pt x="4125" y="2102"/>
                  </a:lnTo>
                  <a:lnTo>
                    <a:pt x="4101" y="2080"/>
                  </a:lnTo>
                  <a:lnTo>
                    <a:pt x="4075" y="2058"/>
                  </a:lnTo>
                  <a:lnTo>
                    <a:pt x="4049" y="2040"/>
                  </a:lnTo>
                  <a:lnTo>
                    <a:pt x="4019" y="2022"/>
                  </a:lnTo>
                  <a:lnTo>
                    <a:pt x="3989" y="2006"/>
                  </a:lnTo>
                  <a:lnTo>
                    <a:pt x="3959" y="1992"/>
                  </a:lnTo>
                  <a:lnTo>
                    <a:pt x="3927" y="1980"/>
                  </a:lnTo>
                  <a:lnTo>
                    <a:pt x="3895" y="1970"/>
                  </a:lnTo>
                  <a:lnTo>
                    <a:pt x="3861" y="1962"/>
                  </a:lnTo>
                  <a:lnTo>
                    <a:pt x="3861" y="1962"/>
                  </a:lnTo>
                  <a:lnTo>
                    <a:pt x="3853" y="1894"/>
                  </a:lnTo>
                  <a:lnTo>
                    <a:pt x="3843" y="1824"/>
                  </a:lnTo>
                  <a:lnTo>
                    <a:pt x="3831" y="1758"/>
                  </a:lnTo>
                  <a:lnTo>
                    <a:pt x="3819" y="1690"/>
                  </a:lnTo>
                  <a:lnTo>
                    <a:pt x="3807" y="1626"/>
                  </a:lnTo>
                  <a:lnTo>
                    <a:pt x="3793" y="1560"/>
                  </a:lnTo>
                  <a:lnTo>
                    <a:pt x="3779" y="1496"/>
                  </a:lnTo>
                  <a:lnTo>
                    <a:pt x="3763" y="1434"/>
                  </a:lnTo>
                  <a:lnTo>
                    <a:pt x="4345" y="1434"/>
                  </a:lnTo>
                  <a:lnTo>
                    <a:pt x="4345" y="1434"/>
                  </a:lnTo>
                  <a:lnTo>
                    <a:pt x="4371" y="1484"/>
                  </a:lnTo>
                  <a:lnTo>
                    <a:pt x="4395" y="1534"/>
                  </a:lnTo>
                  <a:lnTo>
                    <a:pt x="4417" y="1584"/>
                  </a:lnTo>
                  <a:lnTo>
                    <a:pt x="4439" y="1636"/>
                  </a:lnTo>
                  <a:lnTo>
                    <a:pt x="4459" y="1688"/>
                  </a:lnTo>
                  <a:lnTo>
                    <a:pt x="4477" y="1740"/>
                  </a:lnTo>
                  <a:lnTo>
                    <a:pt x="4495" y="1794"/>
                  </a:lnTo>
                  <a:lnTo>
                    <a:pt x="4511" y="1848"/>
                  </a:lnTo>
                  <a:lnTo>
                    <a:pt x="4527" y="1902"/>
                  </a:lnTo>
                  <a:lnTo>
                    <a:pt x="4539" y="1956"/>
                  </a:lnTo>
                  <a:lnTo>
                    <a:pt x="4551" y="2012"/>
                  </a:lnTo>
                  <a:lnTo>
                    <a:pt x="4563" y="2068"/>
                  </a:lnTo>
                  <a:lnTo>
                    <a:pt x="4571" y="2124"/>
                  </a:lnTo>
                  <a:lnTo>
                    <a:pt x="4579" y="2182"/>
                  </a:lnTo>
                  <a:lnTo>
                    <a:pt x="4585" y="2240"/>
                  </a:lnTo>
                  <a:lnTo>
                    <a:pt x="4589" y="2298"/>
                  </a:lnTo>
                  <a:lnTo>
                    <a:pt x="4589" y="2298"/>
                  </a:lnTo>
                  <a:close/>
                  <a:moveTo>
                    <a:pt x="1884" y="1434"/>
                  </a:moveTo>
                  <a:lnTo>
                    <a:pt x="2298" y="1434"/>
                  </a:lnTo>
                  <a:lnTo>
                    <a:pt x="2298" y="2298"/>
                  </a:lnTo>
                  <a:lnTo>
                    <a:pt x="1280" y="2298"/>
                  </a:lnTo>
                  <a:lnTo>
                    <a:pt x="1280" y="2298"/>
                  </a:lnTo>
                  <a:lnTo>
                    <a:pt x="1286" y="2184"/>
                  </a:lnTo>
                  <a:lnTo>
                    <a:pt x="1294" y="2070"/>
                  </a:lnTo>
                  <a:lnTo>
                    <a:pt x="1308" y="1960"/>
                  </a:lnTo>
                  <a:lnTo>
                    <a:pt x="1322" y="1850"/>
                  </a:lnTo>
                  <a:lnTo>
                    <a:pt x="1322" y="1850"/>
                  </a:lnTo>
                  <a:lnTo>
                    <a:pt x="1368" y="1852"/>
                  </a:lnTo>
                  <a:lnTo>
                    <a:pt x="1368" y="1852"/>
                  </a:lnTo>
                  <a:lnTo>
                    <a:pt x="1414" y="1850"/>
                  </a:lnTo>
                  <a:lnTo>
                    <a:pt x="1460" y="1844"/>
                  </a:lnTo>
                  <a:lnTo>
                    <a:pt x="1504" y="1834"/>
                  </a:lnTo>
                  <a:lnTo>
                    <a:pt x="1548" y="1820"/>
                  </a:lnTo>
                  <a:lnTo>
                    <a:pt x="1590" y="1802"/>
                  </a:lnTo>
                  <a:lnTo>
                    <a:pt x="1628" y="1782"/>
                  </a:lnTo>
                  <a:lnTo>
                    <a:pt x="1666" y="1758"/>
                  </a:lnTo>
                  <a:lnTo>
                    <a:pt x="1702" y="1732"/>
                  </a:lnTo>
                  <a:lnTo>
                    <a:pt x="1734" y="1702"/>
                  </a:lnTo>
                  <a:lnTo>
                    <a:pt x="1764" y="1670"/>
                  </a:lnTo>
                  <a:lnTo>
                    <a:pt x="1792" y="1636"/>
                  </a:lnTo>
                  <a:lnTo>
                    <a:pt x="1818" y="1600"/>
                  </a:lnTo>
                  <a:lnTo>
                    <a:pt x="1838" y="1560"/>
                  </a:lnTo>
                  <a:lnTo>
                    <a:pt x="1858" y="1520"/>
                  </a:lnTo>
                  <a:lnTo>
                    <a:pt x="1872" y="1478"/>
                  </a:lnTo>
                  <a:lnTo>
                    <a:pt x="1884" y="1434"/>
                  </a:lnTo>
                  <a:lnTo>
                    <a:pt x="1884" y="1434"/>
                  </a:lnTo>
                  <a:close/>
                  <a:moveTo>
                    <a:pt x="2298" y="2582"/>
                  </a:moveTo>
                  <a:lnTo>
                    <a:pt x="2298" y="3054"/>
                  </a:lnTo>
                  <a:lnTo>
                    <a:pt x="2298" y="3054"/>
                  </a:lnTo>
                  <a:lnTo>
                    <a:pt x="2264" y="3064"/>
                  </a:lnTo>
                  <a:lnTo>
                    <a:pt x="2230" y="3078"/>
                  </a:lnTo>
                  <a:lnTo>
                    <a:pt x="2200" y="3094"/>
                  </a:lnTo>
                  <a:lnTo>
                    <a:pt x="2168" y="3112"/>
                  </a:lnTo>
                  <a:lnTo>
                    <a:pt x="2140" y="3130"/>
                  </a:lnTo>
                  <a:lnTo>
                    <a:pt x="2112" y="3152"/>
                  </a:lnTo>
                  <a:lnTo>
                    <a:pt x="2086" y="3174"/>
                  </a:lnTo>
                  <a:lnTo>
                    <a:pt x="2062" y="3200"/>
                  </a:lnTo>
                  <a:lnTo>
                    <a:pt x="2038" y="3226"/>
                  </a:lnTo>
                  <a:lnTo>
                    <a:pt x="2018" y="3254"/>
                  </a:lnTo>
                  <a:lnTo>
                    <a:pt x="1998" y="3282"/>
                  </a:lnTo>
                  <a:lnTo>
                    <a:pt x="1980" y="3312"/>
                  </a:lnTo>
                  <a:lnTo>
                    <a:pt x="1966" y="3344"/>
                  </a:lnTo>
                  <a:lnTo>
                    <a:pt x="1952" y="3378"/>
                  </a:lnTo>
                  <a:lnTo>
                    <a:pt x="1940" y="3412"/>
                  </a:lnTo>
                  <a:lnTo>
                    <a:pt x="1932" y="3446"/>
                  </a:lnTo>
                  <a:lnTo>
                    <a:pt x="1416" y="3446"/>
                  </a:lnTo>
                  <a:lnTo>
                    <a:pt x="1416" y="3446"/>
                  </a:lnTo>
                  <a:lnTo>
                    <a:pt x="1388" y="3346"/>
                  </a:lnTo>
                  <a:lnTo>
                    <a:pt x="1364" y="3244"/>
                  </a:lnTo>
                  <a:lnTo>
                    <a:pt x="1342" y="3138"/>
                  </a:lnTo>
                  <a:lnTo>
                    <a:pt x="1324" y="3032"/>
                  </a:lnTo>
                  <a:lnTo>
                    <a:pt x="1308" y="2922"/>
                  </a:lnTo>
                  <a:lnTo>
                    <a:pt x="1296" y="2810"/>
                  </a:lnTo>
                  <a:lnTo>
                    <a:pt x="1286" y="2698"/>
                  </a:lnTo>
                  <a:lnTo>
                    <a:pt x="1280" y="2582"/>
                  </a:lnTo>
                  <a:lnTo>
                    <a:pt x="2298" y="2582"/>
                  </a:lnTo>
                  <a:close/>
                  <a:moveTo>
                    <a:pt x="2447" y="3802"/>
                  </a:moveTo>
                  <a:lnTo>
                    <a:pt x="2447" y="3802"/>
                  </a:lnTo>
                  <a:lnTo>
                    <a:pt x="2422" y="3802"/>
                  </a:lnTo>
                  <a:lnTo>
                    <a:pt x="2398" y="3798"/>
                  </a:lnTo>
                  <a:lnTo>
                    <a:pt x="2374" y="3792"/>
                  </a:lnTo>
                  <a:lnTo>
                    <a:pt x="2352" y="3784"/>
                  </a:lnTo>
                  <a:lnTo>
                    <a:pt x="2332" y="3774"/>
                  </a:lnTo>
                  <a:lnTo>
                    <a:pt x="2312" y="3760"/>
                  </a:lnTo>
                  <a:lnTo>
                    <a:pt x="2292" y="3746"/>
                  </a:lnTo>
                  <a:lnTo>
                    <a:pt x="2276" y="3732"/>
                  </a:lnTo>
                  <a:lnTo>
                    <a:pt x="2260" y="3714"/>
                  </a:lnTo>
                  <a:lnTo>
                    <a:pt x="2246" y="3696"/>
                  </a:lnTo>
                  <a:lnTo>
                    <a:pt x="2234" y="3676"/>
                  </a:lnTo>
                  <a:lnTo>
                    <a:pt x="2222" y="3654"/>
                  </a:lnTo>
                  <a:lnTo>
                    <a:pt x="2214" y="3632"/>
                  </a:lnTo>
                  <a:lnTo>
                    <a:pt x="2208" y="3608"/>
                  </a:lnTo>
                  <a:lnTo>
                    <a:pt x="2206" y="3584"/>
                  </a:lnTo>
                  <a:lnTo>
                    <a:pt x="2204" y="3560"/>
                  </a:lnTo>
                  <a:lnTo>
                    <a:pt x="2204" y="3560"/>
                  </a:lnTo>
                  <a:lnTo>
                    <a:pt x="2206" y="3534"/>
                  </a:lnTo>
                  <a:lnTo>
                    <a:pt x="2208" y="3510"/>
                  </a:lnTo>
                  <a:lnTo>
                    <a:pt x="2214" y="3488"/>
                  </a:lnTo>
                  <a:lnTo>
                    <a:pt x="2222" y="3464"/>
                  </a:lnTo>
                  <a:lnTo>
                    <a:pt x="2234" y="3444"/>
                  </a:lnTo>
                  <a:lnTo>
                    <a:pt x="2246" y="3424"/>
                  </a:lnTo>
                  <a:lnTo>
                    <a:pt x="2260" y="3404"/>
                  </a:lnTo>
                  <a:lnTo>
                    <a:pt x="2276" y="3388"/>
                  </a:lnTo>
                  <a:lnTo>
                    <a:pt x="2292" y="3372"/>
                  </a:lnTo>
                  <a:lnTo>
                    <a:pt x="2312" y="3358"/>
                  </a:lnTo>
                  <a:lnTo>
                    <a:pt x="2332" y="3346"/>
                  </a:lnTo>
                  <a:lnTo>
                    <a:pt x="2352" y="3336"/>
                  </a:lnTo>
                  <a:lnTo>
                    <a:pt x="2374" y="3328"/>
                  </a:lnTo>
                  <a:lnTo>
                    <a:pt x="2398" y="3322"/>
                  </a:lnTo>
                  <a:lnTo>
                    <a:pt x="2422" y="3318"/>
                  </a:lnTo>
                  <a:lnTo>
                    <a:pt x="2447" y="3316"/>
                  </a:lnTo>
                  <a:lnTo>
                    <a:pt x="2447" y="3316"/>
                  </a:lnTo>
                  <a:lnTo>
                    <a:pt x="2473" y="3318"/>
                  </a:lnTo>
                  <a:lnTo>
                    <a:pt x="2497" y="3322"/>
                  </a:lnTo>
                  <a:lnTo>
                    <a:pt x="2521" y="3328"/>
                  </a:lnTo>
                  <a:lnTo>
                    <a:pt x="2543" y="3336"/>
                  </a:lnTo>
                  <a:lnTo>
                    <a:pt x="2563" y="3346"/>
                  </a:lnTo>
                  <a:lnTo>
                    <a:pt x="2583" y="3358"/>
                  </a:lnTo>
                  <a:lnTo>
                    <a:pt x="2603" y="3372"/>
                  </a:lnTo>
                  <a:lnTo>
                    <a:pt x="2619" y="3388"/>
                  </a:lnTo>
                  <a:lnTo>
                    <a:pt x="2635" y="3404"/>
                  </a:lnTo>
                  <a:lnTo>
                    <a:pt x="2649" y="3424"/>
                  </a:lnTo>
                  <a:lnTo>
                    <a:pt x="2661" y="3444"/>
                  </a:lnTo>
                  <a:lnTo>
                    <a:pt x="2673" y="3464"/>
                  </a:lnTo>
                  <a:lnTo>
                    <a:pt x="2681" y="3488"/>
                  </a:lnTo>
                  <a:lnTo>
                    <a:pt x="2687" y="3510"/>
                  </a:lnTo>
                  <a:lnTo>
                    <a:pt x="2689" y="3534"/>
                  </a:lnTo>
                  <a:lnTo>
                    <a:pt x="2691" y="3560"/>
                  </a:lnTo>
                  <a:lnTo>
                    <a:pt x="2691" y="3560"/>
                  </a:lnTo>
                  <a:lnTo>
                    <a:pt x="2689" y="3584"/>
                  </a:lnTo>
                  <a:lnTo>
                    <a:pt x="2687" y="3608"/>
                  </a:lnTo>
                  <a:lnTo>
                    <a:pt x="2681" y="3632"/>
                  </a:lnTo>
                  <a:lnTo>
                    <a:pt x="2673" y="3654"/>
                  </a:lnTo>
                  <a:lnTo>
                    <a:pt x="2661" y="3676"/>
                  </a:lnTo>
                  <a:lnTo>
                    <a:pt x="2649" y="3696"/>
                  </a:lnTo>
                  <a:lnTo>
                    <a:pt x="2635" y="3714"/>
                  </a:lnTo>
                  <a:lnTo>
                    <a:pt x="2619" y="3732"/>
                  </a:lnTo>
                  <a:lnTo>
                    <a:pt x="2603" y="3746"/>
                  </a:lnTo>
                  <a:lnTo>
                    <a:pt x="2583" y="3760"/>
                  </a:lnTo>
                  <a:lnTo>
                    <a:pt x="2563" y="3774"/>
                  </a:lnTo>
                  <a:lnTo>
                    <a:pt x="2543" y="3784"/>
                  </a:lnTo>
                  <a:lnTo>
                    <a:pt x="2521" y="3792"/>
                  </a:lnTo>
                  <a:lnTo>
                    <a:pt x="2497" y="3798"/>
                  </a:lnTo>
                  <a:lnTo>
                    <a:pt x="2473" y="3802"/>
                  </a:lnTo>
                  <a:lnTo>
                    <a:pt x="2447" y="3802"/>
                  </a:lnTo>
                  <a:lnTo>
                    <a:pt x="2447" y="3802"/>
                  </a:lnTo>
                  <a:close/>
                  <a:moveTo>
                    <a:pt x="1948" y="3730"/>
                  </a:moveTo>
                  <a:lnTo>
                    <a:pt x="1948" y="3730"/>
                  </a:lnTo>
                  <a:lnTo>
                    <a:pt x="1960" y="3760"/>
                  </a:lnTo>
                  <a:lnTo>
                    <a:pt x="1972" y="3788"/>
                  </a:lnTo>
                  <a:lnTo>
                    <a:pt x="1988" y="3816"/>
                  </a:lnTo>
                  <a:lnTo>
                    <a:pt x="2004" y="3844"/>
                  </a:lnTo>
                  <a:lnTo>
                    <a:pt x="2020" y="3870"/>
                  </a:lnTo>
                  <a:lnTo>
                    <a:pt x="2040" y="3894"/>
                  </a:lnTo>
                  <a:lnTo>
                    <a:pt x="2060" y="3918"/>
                  </a:lnTo>
                  <a:lnTo>
                    <a:pt x="2082" y="3940"/>
                  </a:lnTo>
                  <a:lnTo>
                    <a:pt x="2106" y="3960"/>
                  </a:lnTo>
                  <a:lnTo>
                    <a:pt x="2130" y="3980"/>
                  </a:lnTo>
                  <a:lnTo>
                    <a:pt x="2156" y="3998"/>
                  </a:lnTo>
                  <a:lnTo>
                    <a:pt x="2182" y="4014"/>
                  </a:lnTo>
                  <a:lnTo>
                    <a:pt x="2210" y="4030"/>
                  </a:lnTo>
                  <a:lnTo>
                    <a:pt x="2238" y="4044"/>
                  </a:lnTo>
                  <a:lnTo>
                    <a:pt x="2268" y="4056"/>
                  </a:lnTo>
                  <a:lnTo>
                    <a:pt x="2298" y="4066"/>
                  </a:lnTo>
                  <a:lnTo>
                    <a:pt x="2298" y="4576"/>
                  </a:lnTo>
                  <a:lnTo>
                    <a:pt x="2298" y="4576"/>
                  </a:lnTo>
                  <a:lnTo>
                    <a:pt x="2268" y="4570"/>
                  </a:lnTo>
                  <a:lnTo>
                    <a:pt x="2238" y="4560"/>
                  </a:lnTo>
                  <a:lnTo>
                    <a:pt x="2210" y="4550"/>
                  </a:lnTo>
                  <a:lnTo>
                    <a:pt x="2182" y="4538"/>
                  </a:lnTo>
                  <a:lnTo>
                    <a:pt x="2152" y="4524"/>
                  </a:lnTo>
                  <a:lnTo>
                    <a:pt x="2124" y="4510"/>
                  </a:lnTo>
                  <a:lnTo>
                    <a:pt x="2096" y="4494"/>
                  </a:lnTo>
                  <a:lnTo>
                    <a:pt x="2068" y="4476"/>
                  </a:lnTo>
                  <a:lnTo>
                    <a:pt x="2014" y="4438"/>
                  </a:lnTo>
                  <a:lnTo>
                    <a:pt x="1962" y="4396"/>
                  </a:lnTo>
                  <a:lnTo>
                    <a:pt x="1910" y="4348"/>
                  </a:lnTo>
                  <a:lnTo>
                    <a:pt x="1858" y="4296"/>
                  </a:lnTo>
                  <a:lnTo>
                    <a:pt x="1810" y="4238"/>
                  </a:lnTo>
                  <a:lnTo>
                    <a:pt x="1762" y="4178"/>
                  </a:lnTo>
                  <a:lnTo>
                    <a:pt x="1716" y="4112"/>
                  </a:lnTo>
                  <a:lnTo>
                    <a:pt x="1672" y="4044"/>
                  </a:lnTo>
                  <a:lnTo>
                    <a:pt x="1630" y="3970"/>
                  </a:lnTo>
                  <a:lnTo>
                    <a:pt x="1590" y="3894"/>
                  </a:lnTo>
                  <a:lnTo>
                    <a:pt x="1552" y="3814"/>
                  </a:lnTo>
                  <a:lnTo>
                    <a:pt x="1516" y="3730"/>
                  </a:lnTo>
                  <a:lnTo>
                    <a:pt x="1948" y="3730"/>
                  </a:lnTo>
                  <a:close/>
                  <a:moveTo>
                    <a:pt x="2583" y="4576"/>
                  </a:moveTo>
                  <a:lnTo>
                    <a:pt x="2583" y="4068"/>
                  </a:lnTo>
                  <a:lnTo>
                    <a:pt x="2583" y="4068"/>
                  </a:lnTo>
                  <a:lnTo>
                    <a:pt x="2615" y="4060"/>
                  </a:lnTo>
                  <a:lnTo>
                    <a:pt x="2645" y="4048"/>
                  </a:lnTo>
                  <a:lnTo>
                    <a:pt x="2675" y="4036"/>
                  </a:lnTo>
                  <a:lnTo>
                    <a:pt x="2703" y="4020"/>
                  </a:lnTo>
                  <a:lnTo>
                    <a:pt x="2731" y="4004"/>
                  </a:lnTo>
                  <a:lnTo>
                    <a:pt x="2757" y="3986"/>
                  </a:lnTo>
                  <a:lnTo>
                    <a:pt x="2783" y="3966"/>
                  </a:lnTo>
                  <a:lnTo>
                    <a:pt x="2807" y="3944"/>
                  </a:lnTo>
                  <a:lnTo>
                    <a:pt x="2831" y="3922"/>
                  </a:lnTo>
                  <a:lnTo>
                    <a:pt x="2851" y="3898"/>
                  </a:lnTo>
                  <a:lnTo>
                    <a:pt x="2871" y="3874"/>
                  </a:lnTo>
                  <a:lnTo>
                    <a:pt x="2889" y="3846"/>
                  </a:lnTo>
                  <a:lnTo>
                    <a:pt x="2907" y="3820"/>
                  </a:lnTo>
                  <a:lnTo>
                    <a:pt x="2921" y="3790"/>
                  </a:lnTo>
                  <a:lnTo>
                    <a:pt x="2935" y="3762"/>
                  </a:lnTo>
                  <a:lnTo>
                    <a:pt x="2947" y="3730"/>
                  </a:lnTo>
                  <a:lnTo>
                    <a:pt x="3365" y="3730"/>
                  </a:lnTo>
                  <a:lnTo>
                    <a:pt x="3365" y="3730"/>
                  </a:lnTo>
                  <a:lnTo>
                    <a:pt x="3329" y="3814"/>
                  </a:lnTo>
                  <a:lnTo>
                    <a:pt x="3289" y="3894"/>
                  </a:lnTo>
                  <a:lnTo>
                    <a:pt x="3249" y="3972"/>
                  </a:lnTo>
                  <a:lnTo>
                    <a:pt x="3207" y="4044"/>
                  </a:lnTo>
                  <a:lnTo>
                    <a:pt x="3163" y="4114"/>
                  </a:lnTo>
                  <a:lnTo>
                    <a:pt x="3117" y="4178"/>
                  </a:lnTo>
                  <a:lnTo>
                    <a:pt x="3069" y="4238"/>
                  </a:lnTo>
                  <a:lnTo>
                    <a:pt x="3019" y="4296"/>
                  </a:lnTo>
                  <a:lnTo>
                    <a:pt x="2969" y="4348"/>
                  </a:lnTo>
                  <a:lnTo>
                    <a:pt x="2917" y="4394"/>
                  </a:lnTo>
                  <a:lnTo>
                    <a:pt x="2863" y="4438"/>
                  </a:lnTo>
                  <a:lnTo>
                    <a:pt x="2809" y="4476"/>
                  </a:lnTo>
                  <a:lnTo>
                    <a:pt x="2783" y="4492"/>
                  </a:lnTo>
                  <a:lnTo>
                    <a:pt x="2755" y="4508"/>
                  </a:lnTo>
                  <a:lnTo>
                    <a:pt x="2727" y="4522"/>
                  </a:lnTo>
                  <a:lnTo>
                    <a:pt x="2697" y="4536"/>
                  </a:lnTo>
                  <a:lnTo>
                    <a:pt x="2669" y="4548"/>
                  </a:lnTo>
                  <a:lnTo>
                    <a:pt x="2641" y="4558"/>
                  </a:lnTo>
                  <a:lnTo>
                    <a:pt x="2611" y="4568"/>
                  </a:lnTo>
                  <a:lnTo>
                    <a:pt x="2583" y="4576"/>
                  </a:lnTo>
                  <a:lnTo>
                    <a:pt x="2583" y="4576"/>
                  </a:lnTo>
                  <a:close/>
                  <a:moveTo>
                    <a:pt x="2963" y="3446"/>
                  </a:moveTo>
                  <a:lnTo>
                    <a:pt x="2963" y="3446"/>
                  </a:lnTo>
                  <a:lnTo>
                    <a:pt x="2953" y="3410"/>
                  </a:lnTo>
                  <a:lnTo>
                    <a:pt x="2943" y="3376"/>
                  </a:lnTo>
                  <a:lnTo>
                    <a:pt x="2929" y="3342"/>
                  </a:lnTo>
                  <a:lnTo>
                    <a:pt x="2913" y="3310"/>
                  </a:lnTo>
                  <a:lnTo>
                    <a:pt x="2895" y="3278"/>
                  </a:lnTo>
                  <a:lnTo>
                    <a:pt x="2875" y="3250"/>
                  </a:lnTo>
                  <a:lnTo>
                    <a:pt x="2853" y="3220"/>
                  </a:lnTo>
                  <a:lnTo>
                    <a:pt x="2829" y="3194"/>
                  </a:lnTo>
                  <a:lnTo>
                    <a:pt x="2803" y="3170"/>
                  </a:lnTo>
                  <a:lnTo>
                    <a:pt x="2775" y="3146"/>
                  </a:lnTo>
                  <a:lnTo>
                    <a:pt x="2747" y="3126"/>
                  </a:lnTo>
                  <a:lnTo>
                    <a:pt x="2717" y="3106"/>
                  </a:lnTo>
                  <a:lnTo>
                    <a:pt x="2685" y="3088"/>
                  </a:lnTo>
                  <a:lnTo>
                    <a:pt x="2651" y="3074"/>
                  </a:lnTo>
                  <a:lnTo>
                    <a:pt x="2617" y="3060"/>
                  </a:lnTo>
                  <a:lnTo>
                    <a:pt x="2583" y="3050"/>
                  </a:lnTo>
                  <a:lnTo>
                    <a:pt x="2583" y="2582"/>
                  </a:lnTo>
                  <a:lnTo>
                    <a:pt x="3241" y="2582"/>
                  </a:lnTo>
                  <a:lnTo>
                    <a:pt x="3241" y="2582"/>
                  </a:lnTo>
                  <a:lnTo>
                    <a:pt x="3249" y="2616"/>
                  </a:lnTo>
                  <a:lnTo>
                    <a:pt x="3259" y="2648"/>
                  </a:lnTo>
                  <a:lnTo>
                    <a:pt x="3269" y="2678"/>
                  </a:lnTo>
                  <a:lnTo>
                    <a:pt x="3283" y="2708"/>
                  </a:lnTo>
                  <a:lnTo>
                    <a:pt x="3299" y="2738"/>
                  </a:lnTo>
                  <a:lnTo>
                    <a:pt x="3315" y="2766"/>
                  </a:lnTo>
                  <a:lnTo>
                    <a:pt x="3335" y="2794"/>
                  </a:lnTo>
                  <a:lnTo>
                    <a:pt x="3355" y="2818"/>
                  </a:lnTo>
                  <a:lnTo>
                    <a:pt x="3377" y="2844"/>
                  </a:lnTo>
                  <a:lnTo>
                    <a:pt x="3399" y="2866"/>
                  </a:lnTo>
                  <a:lnTo>
                    <a:pt x="3425" y="2888"/>
                  </a:lnTo>
                  <a:lnTo>
                    <a:pt x="3451" y="2908"/>
                  </a:lnTo>
                  <a:lnTo>
                    <a:pt x="3477" y="2926"/>
                  </a:lnTo>
                  <a:lnTo>
                    <a:pt x="3505" y="2942"/>
                  </a:lnTo>
                  <a:lnTo>
                    <a:pt x="3535" y="2958"/>
                  </a:lnTo>
                  <a:lnTo>
                    <a:pt x="3565" y="2970"/>
                  </a:lnTo>
                  <a:lnTo>
                    <a:pt x="3565" y="2970"/>
                  </a:lnTo>
                  <a:lnTo>
                    <a:pt x="3547" y="3094"/>
                  </a:lnTo>
                  <a:lnTo>
                    <a:pt x="3523" y="3216"/>
                  </a:lnTo>
                  <a:lnTo>
                    <a:pt x="3495" y="3332"/>
                  </a:lnTo>
                  <a:lnTo>
                    <a:pt x="3465" y="3446"/>
                  </a:lnTo>
                  <a:lnTo>
                    <a:pt x="2963" y="3446"/>
                  </a:lnTo>
                  <a:close/>
                  <a:moveTo>
                    <a:pt x="3759" y="2236"/>
                  </a:moveTo>
                  <a:lnTo>
                    <a:pt x="3759" y="2236"/>
                  </a:lnTo>
                  <a:lnTo>
                    <a:pt x="3783" y="2238"/>
                  </a:lnTo>
                  <a:lnTo>
                    <a:pt x="3807" y="2242"/>
                  </a:lnTo>
                  <a:lnTo>
                    <a:pt x="3831" y="2248"/>
                  </a:lnTo>
                  <a:lnTo>
                    <a:pt x="3853" y="2256"/>
                  </a:lnTo>
                  <a:lnTo>
                    <a:pt x="3875" y="2266"/>
                  </a:lnTo>
                  <a:lnTo>
                    <a:pt x="3895" y="2278"/>
                  </a:lnTo>
                  <a:lnTo>
                    <a:pt x="3913" y="2292"/>
                  </a:lnTo>
                  <a:lnTo>
                    <a:pt x="3931" y="2308"/>
                  </a:lnTo>
                  <a:lnTo>
                    <a:pt x="3947" y="2326"/>
                  </a:lnTo>
                  <a:lnTo>
                    <a:pt x="3961" y="2344"/>
                  </a:lnTo>
                  <a:lnTo>
                    <a:pt x="3973" y="2364"/>
                  </a:lnTo>
                  <a:lnTo>
                    <a:pt x="3983" y="2386"/>
                  </a:lnTo>
                  <a:lnTo>
                    <a:pt x="3991" y="2408"/>
                  </a:lnTo>
                  <a:lnTo>
                    <a:pt x="3997" y="2432"/>
                  </a:lnTo>
                  <a:lnTo>
                    <a:pt x="4001" y="2456"/>
                  </a:lnTo>
                  <a:lnTo>
                    <a:pt x="4001" y="2480"/>
                  </a:lnTo>
                  <a:lnTo>
                    <a:pt x="4001" y="2480"/>
                  </a:lnTo>
                  <a:lnTo>
                    <a:pt x="4001" y="2504"/>
                  </a:lnTo>
                  <a:lnTo>
                    <a:pt x="3997" y="2528"/>
                  </a:lnTo>
                  <a:lnTo>
                    <a:pt x="3991" y="2552"/>
                  </a:lnTo>
                  <a:lnTo>
                    <a:pt x="3983" y="2574"/>
                  </a:lnTo>
                  <a:lnTo>
                    <a:pt x="3973" y="2596"/>
                  </a:lnTo>
                  <a:lnTo>
                    <a:pt x="3961" y="2616"/>
                  </a:lnTo>
                  <a:lnTo>
                    <a:pt x="3947" y="2634"/>
                  </a:lnTo>
                  <a:lnTo>
                    <a:pt x="3931" y="2652"/>
                  </a:lnTo>
                  <a:lnTo>
                    <a:pt x="3913" y="2668"/>
                  </a:lnTo>
                  <a:lnTo>
                    <a:pt x="3895" y="2682"/>
                  </a:lnTo>
                  <a:lnTo>
                    <a:pt x="3875" y="2694"/>
                  </a:lnTo>
                  <a:lnTo>
                    <a:pt x="3853" y="2704"/>
                  </a:lnTo>
                  <a:lnTo>
                    <a:pt x="3831" y="2712"/>
                  </a:lnTo>
                  <a:lnTo>
                    <a:pt x="3807" y="2718"/>
                  </a:lnTo>
                  <a:lnTo>
                    <a:pt x="3783" y="2722"/>
                  </a:lnTo>
                  <a:lnTo>
                    <a:pt x="3759" y="2724"/>
                  </a:lnTo>
                  <a:lnTo>
                    <a:pt x="3759" y="2724"/>
                  </a:lnTo>
                  <a:lnTo>
                    <a:pt x="3733" y="2722"/>
                  </a:lnTo>
                  <a:lnTo>
                    <a:pt x="3709" y="2718"/>
                  </a:lnTo>
                  <a:lnTo>
                    <a:pt x="3687" y="2712"/>
                  </a:lnTo>
                  <a:lnTo>
                    <a:pt x="3663" y="2704"/>
                  </a:lnTo>
                  <a:lnTo>
                    <a:pt x="3643" y="2694"/>
                  </a:lnTo>
                  <a:lnTo>
                    <a:pt x="3623" y="2682"/>
                  </a:lnTo>
                  <a:lnTo>
                    <a:pt x="3603" y="2668"/>
                  </a:lnTo>
                  <a:lnTo>
                    <a:pt x="3587" y="2652"/>
                  </a:lnTo>
                  <a:lnTo>
                    <a:pt x="3571" y="2634"/>
                  </a:lnTo>
                  <a:lnTo>
                    <a:pt x="3557" y="2616"/>
                  </a:lnTo>
                  <a:lnTo>
                    <a:pt x="3545" y="2596"/>
                  </a:lnTo>
                  <a:lnTo>
                    <a:pt x="3535" y="2574"/>
                  </a:lnTo>
                  <a:lnTo>
                    <a:pt x="3527" y="2552"/>
                  </a:lnTo>
                  <a:lnTo>
                    <a:pt x="3521" y="2528"/>
                  </a:lnTo>
                  <a:lnTo>
                    <a:pt x="3517" y="2504"/>
                  </a:lnTo>
                  <a:lnTo>
                    <a:pt x="3515" y="2480"/>
                  </a:lnTo>
                  <a:lnTo>
                    <a:pt x="3515" y="2480"/>
                  </a:lnTo>
                  <a:lnTo>
                    <a:pt x="3517" y="2456"/>
                  </a:lnTo>
                  <a:lnTo>
                    <a:pt x="3521" y="2432"/>
                  </a:lnTo>
                  <a:lnTo>
                    <a:pt x="3527" y="2408"/>
                  </a:lnTo>
                  <a:lnTo>
                    <a:pt x="3535" y="2386"/>
                  </a:lnTo>
                  <a:lnTo>
                    <a:pt x="3545" y="2364"/>
                  </a:lnTo>
                  <a:lnTo>
                    <a:pt x="3557" y="2344"/>
                  </a:lnTo>
                  <a:lnTo>
                    <a:pt x="3571" y="2326"/>
                  </a:lnTo>
                  <a:lnTo>
                    <a:pt x="3587" y="2308"/>
                  </a:lnTo>
                  <a:lnTo>
                    <a:pt x="3603" y="2292"/>
                  </a:lnTo>
                  <a:lnTo>
                    <a:pt x="3623" y="2278"/>
                  </a:lnTo>
                  <a:lnTo>
                    <a:pt x="3643" y="2266"/>
                  </a:lnTo>
                  <a:lnTo>
                    <a:pt x="3663" y="2256"/>
                  </a:lnTo>
                  <a:lnTo>
                    <a:pt x="3687" y="2248"/>
                  </a:lnTo>
                  <a:lnTo>
                    <a:pt x="3709" y="2242"/>
                  </a:lnTo>
                  <a:lnTo>
                    <a:pt x="3733" y="2238"/>
                  </a:lnTo>
                  <a:lnTo>
                    <a:pt x="3759" y="2236"/>
                  </a:lnTo>
                  <a:lnTo>
                    <a:pt x="3759" y="2236"/>
                  </a:lnTo>
                  <a:close/>
                  <a:moveTo>
                    <a:pt x="3851" y="3000"/>
                  </a:moveTo>
                  <a:lnTo>
                    <a:pt x="3851" y="3000"/>
                  </a:lnTo>
                  <a:lnTo>
                    <a:pt x="3889" y="2990"/>
                  </a:lnTo>
                  <a:lnTo>
                    <a:pt x="3929" y="2980"/>
                  </a:lnTo>
                  <a:lnTo>
                    <a:pt x="3965" y="2964"/>
                  </a:lnTo>
                  <a:lnTo>
                    <a:pt x="4001" y="2948"/>
                  </a:lnTo>
                  <a:lnTo>
                    <a:pt x="4035" y="2928"/>
                  </a:lnTo>
                  <a:lnTo>
                    <a:pt x="4069" y="2906"/>
                  </a:lnTo>
                  <a:lnTo>
                    <a:pt x="4099" y="2882"/>
                  </a:lnTo>
                  <a:lnTo>
                    <a:pt x="4127" y="2856"/>
                  </a:lnTo>
                  <a:lnTo>
                    <a:pt x="4155" y="2828"/>
                  </a:lnTo>
                  <a:lnTo>
                    <a:pt x="4179" y="2798"/>
                  </a:lnTo>
                  <a:lnTo>
                    <a:pt x="4201" y="2766"/>
                  </a:lnTo>
                  <a:lnTo>
                    <a:pt x="4223" y="2732"/>
                  </a:lnTo>
                  <a:lnTo>
                    <a:pt x="4239" y="2696"/>
                  </a:lnTo>
                  <a:lnTo>
                    <a:pt x="4255" y="2660"/>
                  </a:lnTo>
                  <a:lnTo>
                    <a:pt x="4267" y="2622"/>
                  </a:lnTo>
                  <a:lnTo>
                    <a:pt x="4277" y="2582"/>
                  </a:lnTo>
                  <a:lnTo>
                    <a:pt x="4589" y="2582"/>
                  </a:lnTo>
                  <a:lnTo>
                    <a:pt x="4589" y="2582"/>
                  </a:lnTo>
                  <a:lnTo>
                    <a:pt x="4585" y="2640"/>
                  </a:lnTo>
                  <a:lnTo>
                    <a:pt x="4579" y="2698"/>
                  </a:lnTo>
                  <a:lnTo>
                    <a:pt x="4571" y="2754"/>
                  </a:lnTo>
                  <a:lnTo>
                    <a:pt x="4563" y="2812"/>
                  </a:lnTo>
                  <a:lnTo>
                    <a:pt x="4551" y="2868"/>
                  </a:lnTo>
                  <a:lnTo>
                    <a:pt x="4539" y="2924"/>
                  </a:lnTo>
                  <a:lnTo>
                    <a:pt x="4527" y="2978"/>
                  </a:lnTo>
                  <a:lnTo>
                    <a:pt x="4511" y="3032"/>
                  </a:lnTo>
                  <a:lnTo>
                    <a:pt x="4495" y="3086"/>
                  </a:lnTo>
                  <a:lnTo>
                    <a:pt x="4477" y="3140"/>
                  </a:lnTo>
                  <a:lnTo>
                    <a:pt x="4459" y="3192"/>
                  </a:lnTo>
                  <a:lnTo>
                    <a:pt x="4439" y="3244"/>
                  </a:lnTo>
                  <a:lnTo>
                    <a:pt x="4417" y="3296"/>
                  </a:lnTo>
                  <a:lnTo>
                    <a:pt x="4395" y="3346"/>
                  </a:lnTo>
                  <a:lnTo>
                    <a:pt x="4371" y="3396"/>
                  </a:lnTo>
                  <a:lnTo>
                    <a:pt x="4345" y="3446"/>
                  </a:lnTo>
                  <a:lnTo>
                    <a:pt x="3761" y="3446"/>
                  </a:lnTo>
                  <a:lnTo>
                    <a:pt x="3761" y="3446"/>
                  </a:lnTo>
                  <a:lnTo>
                    <a:pt x="3787" y="3338"/>
                  </a:lnTo>
                  <a:lnTo>
                    <a:pt x="3811" y="3228"/>
                  </a:lnTo>
                  <a:lnTo>
                    <a:pt x="3833" y="3114"/>
                  </a:lnTo>
                  <a:lnTo>
                    <a:pt x="3851" y="3000"/>
                  </a:lnTo>
                  <a:lnTo>
                    <a:pt x="3851" y="3000"/>
                  </a:lnTo>
                  <a:close/>
                  <a:moveTo>
                    <a:pt x="3577" y="1986"/>
                  </a:moveTo>
                  <a:lnTo>
                    <a:pt x="3577" y="1986"/>
                  </a:lnTo>
                  <a:lnTo>
                    <a:pt x="3549" y="1996"/>
                  </a:lnTo>
                  <a:lnTo>
                    <a:pt x="3523" y="2008"/>
                  </a:lnTo>
                  <a:lnTo>
                    <a:pt x="3499" y="2022"/>
                  </a:lnTo>
                  <a:lnTo>
                    <a:pt x="3475" y="2036"/>
                  </a:lnTo>
                  <a:lnTo>
                    <a:pt x="3451" y="2052"/>
                  </a:lnTo>
                  <a:lnTo>
                    <a:pt x="3429" y="2070"/>
                  </a:lnTo>
                  <a:lnTo>
                    <a:pt x="3407" y="2088"/>
                  </a:lnTo>
                  <a:lnTo>
                    <a:pt x="3387" y="2108"/>
                  </a:lnTo>
                  <a:lnTo>
                    <a:pt x="3367" y="2128"/>
                  </a:lnTo>
                  <a:lnTo>
                    <a:pt x="3349" y="2150"/>
                  </a:lnTo>
                  <a:lnTo>
                    <a:pt x="3331" y="2172"/>
                  </a:lnTo>
                  <a:lnTo>
                    <a:pt x="3315" y="2196"/>
                  </a:lnTo>
                  <a:lnTo>
                    <a:pt x="3301" y="2220"/>
                  </a:lnTo>
                  <a:lnTo>
                    <a:pt x="3287" y="2244"/>
                  </a:lnTo>
                  <a:lnTo>
                    <a:pt x="3275" y="2270"/>
                  </a:lnTo>
                  <a:lnTo>
                    <a:pt x="3263" y="2298"/>
                  </a:lnTo>
                  <a:lnTo>
                    <a:pt x="2583" y="2298"/>
                  </a:lnTo>
                  <a:lnTo>
                    <a:pt x="2583" y="1434"/>
                  </a:lnTo>
                  <a:lnTo>
                    <a:pt x="3467" y="1434"/>
                  </a:lnTo>
                  <a:lnTo>
                    <a:pt x="3467" y="1434"/>
                  </a:lnTo>
                  <a:lnTo>
                    <a:pt x="3485" y="1498"/>
                  </a:lnTo>
                  <a:lnTo>
                    <a:pt x="3501" y="1564"/>
                  </a:lnTo>
                  <a:lnTo>
                    <a:pt x="3517" y="1632"/>
                  </a:lnTo>
                  <a:lnTo>
                    <a:pt x="3531" y="1700"/>
                  </a:lnTo>
                  <a:lnTo>
                    <a:pt x="3545" y="1770"/>
                  </a:lnTo>
                  <a:lnTo>
                    <a:pt x="3557" y="1840"/>
                  </a:lnTo>
                  <a:lnTo>
                    <a:pt x="3567" y="1912"/>
                  </a:lnTo>
                  <a:lnTo>
                    <a:pt x="3577" y="1986"/>
                  </a:lnTo>
                  <a:lnTo>
                    <a:pt x="3577" y="1986"/>
                  </a:lnTo>
                  <a:close/>
                  <a:moveTo>
                    <a:pt x="2583" y="1150"/>
                  </a:moveTo>
                  <a:lnTo>
                    <a:pt x="2583" y="302"/>
                  </a:lnTo>
                  <a:lnTo>
                    <a:pt x="2583" y="302"/>
                  </a:lnTo>
                  <a:lnTo>
                    <a:pt x="2613" y="310"/>
                  </a:lnTo>
                  <a:lnTo>
                    <a:pt x="2641" y="320"/>
                  </a:lnTo>
                  <a:lnTo>
                    <a:pt x="2671" y="330"/>
                  </a:lnTo>
                  <a:lnTo>
                    <a:pt x="2699" y="342"/>
                  </a:lnTo>
                  <a:lnTo>
                    <a:pt x="2727" y="354"/>
                  </a:lnTo>
                  <a:lnTo>
                    <a:pt x="2757" y="368"/>
                  </a:lnTo>
                  <a:lnTo>
                    <a:pt x="2785" y="384"/>
                  </a:lnTo>
                  <a:lnTo>
                    <a:pt x="2813" y="402"/>
                  </a:lnTo>
                  <a:lnTo>
                    <a:pt x="2867" y="440"/>
                  </a:lnTo>
                  <a:lnTo>
                    <a:pt x="2921" y="482"/>
                  </a:lnTo>
                  <a:lnTo>
                    <a:pt x="2973" y="530"/>
                  </a:lnTo>
                  <a:lnTo>
                    <a:pt x="3023" y="582"/>
                  </a:lnTo>
                  <a:lnTo>
                    <a:pt x="3073" y="638"/>
                  </a:lnTo>
                  <a:lnTo>
                    <a:pt x="3121" y="700"/>
                  </a:lnTo>
                  <a:lnTo>
                    <a:pt x="3167" y="764"/>
                  </a:lnTo>
                  <a:lnTo>
                    <a:pt x="3211" y="834"/>
                  </a:lnTo>
                  <a:lnTo>
                    <a:pt x="3253" y="908"/>
                  </a:lnTo>
                  <a:lnTo>
                    <a:pt x="3293" y="984"/>
                  </a:lnTo>
                  <a:lnTo>
                    <a:pt x="3331" y="1064"/>
                  </a:lnTo>
                  <a:lnTo>
                    <a:pt x="3367" y="1150"/>
                  </a:lnTo>
                  <a:lnTo>
                    <a:pt x="2583" y="1150"/>
                  </a:lnTo>
                  <a:close/>
                  <a:moveTo>
                    <a:pt x="2298" y="302"/>
                  </a:moveTo>
                  <a:lnTo>
                    <a:pt x="2298" y="1150"/>
                  </a:lnTo>
                  <a:lnTo>
                    <a:pt x="1866" y="1150"/>
                  </a:lnTo>
                  <a:lnTo>
                    <a:pt x="1866" y="1150"/>
                  </a:lnTo>
                  <a:lnTo>
                    <a:pt x="1848" y="1108"/>
                  </a:lnTo>
                  <a:lnTo>
                    <a:pt x="1828" y="1068"/>
                  </a:lnTo>
                  <a:lnTo>
                    <a:pt x="1804" y="1030"/>
                  </a:lnTo>
                  <a:lnTo>
                    <a:pt x="1778" y="994"/>
                  </a:lnTo>
                  <a:lnTo>
                    <a:pt x="1750" y="960"/>
                  </a:lnTo>
                  <a:lnTo>
                    <a:pt x="1718" y="930"/>
                  </a:lnTo>
                  <a:lnTo>
                    <a:pt x="1684" y="902"/>
                  </a:lnTo>
                  <a:lnTo>
                    <a:pt x="1646" y="876"/>
                  </a:lnTo>
                  <a:lnTo>
                    <a:pt x="1646" y="876"/>
                  </a:lnTo>
                  <a:lnTo>
                    <a:pt x="1682" y="818"/>
                  </a:lnTo>
                  <a:lnTo>
                    <a:pt x="1716" y="764"/>
                  </a:lnTo>
                  <a:lnTo>
                    <a:pt x="1754" y="712"/>
                  </a:lnTo>
                  <a:lnTo>
                    <a:pt x="1790" y="662"/>
                  </a:lnTo>
                  <a:lnTo>
                    <a:pt x="1830" y="614"/>
                  </a:lnTo>
                  <a:lnTo>
                    <a:pt x="1868" y="572"/>
                  </a:lnTo>
                  <a:lnTo>
                    <a:pt x="1908" y="530"/>
                  </a:lnTo>
                  <a:lnTo>
                    <a:pt x="1950" y="492"/>
                  </a:lnTo>
                  <a:lnTo>
                    <a:pt x="1992" y="458"/>
                  </a:lnTo>
                  <a:lnTo>
                    <a:pt x="2034" y="426"/>
                  </a:lnTo>
                  <a:lnTo>
                    <a:pt x="2076" y="398"/>
                  </a:lnTo>
                  <a:lnTo>
                    <a:pt x="2120" y="372"/>
                  </a:lnTo>
                  <a:lnTo>
                    <a:pt x="2164" y="350"/>
                  </a:lnTo>
                  <a:lnTo>
                    <a:pt x="2208" y="330"/>
                  </a:lnTo>
                  <a:lnTo>
                    <a:pt x="2252" y="316"/>
                  </a:lnTo>
                  <a:lnTo>
                    <a:pt x="2298" y="302"/>
                  </a:lnTo>
                  <a:lnTo>
                    <a:pt x="2298" y="302"/>
                  </a:lnTo>
                  <a:close/>
                  <a:moveTo>
                    <a:pt x="1368" y="1080"/>
                  </a:moveTo>
                  <a:lnTo>
                    <a:pt x="1368" y="1080"/>
                  </a:lnTo>
                  <a:lnTo>
                    <a:pt x="1392" y="1082"/>
                  </a:lnTo>
                  <a:lnTo>
                    <a:pt x="1416" y="1086"/>
                  </a:lnTo>
                  <a:lnTo>
                    <a:pt x="1440" y="1092"/>
                  </a:lnTo>
                  <a:lnTo>
                    <a:pt x="1462" y="1100"/>
                  </a:lnTo>
                  <a:lnTo>
                    <a:pt x="1484" y="1110"/>
                  </a:lnTo>
                  <a:lnTo>
                    <a:pt x="1504" y="1122"/>
                  </a:lnTo>
                  <a:lnTo>
                    <a:pt x="1522" y="1136"/>
                  </a:lnTo>
                  <a:lnTo>
                    <a:pt x="1540" y="1152"/>
                  </a:lnTo>
                  <a:lnTo>
                    <a:pt x="1556" y="1168"/>
                  </a:lnTo>
                  <a:lnTo>
                    <a:pt x="1570" y="1188"/>
                  </a:lnTo>
                  <a:lnTo>
                    <a:pt x="1582" y="1208"/>
                  </a:lnTo>
                  <a:lnTo>
                    <a:pt x="1592" y="1230"/>
                  </a:lnTo>
                  <a:lnTo>
                    <a:pt x="1600" y="1252"/>
                  </a:lnTo>
                  <a:lnTo>
                    <a:pt x="1606" y="1274"/>
                  </a:lnTo>
                  <a:lnTo>
                    <a:pt x="1610" y="1298"/>
                  </a:lnTo>
                  <a:lnTo>
                    <a:pt x="1610" y="1324"/>
                  </a:lnTo>
                  <a:lnTo>
                    <a:pt x="1610" y="1324"/>
                  </a:lnTo>
                  <a:lnTo>
                    <a:pt x="1610" y="1348"/>
                  </a:lnTo>
                  <a:lnTo>
                    <a:pt x="1606" y="1372"/>
                  </a:lnTo>
                  <a:lnTo>
                    <a:pt x="1600" y="1396"/>
                  </a:lnTo>
                  <a:lnTo>
                    <a:pt x="1592" y="1418"/>
                  </a:lnTo>
                  <a:lnTo>
                    <a:pt x="1582" y="1440"/>
                  </a:lnTo>
                  <a:lnTo>
                    <a:pt x="1570" y="1460"/>
                  </a:lnTo>
                  <a:lnTo>
                    <a:pt x="1556" y="1478"/>
                  </a:lnTo>
                  <a:lnTo>
                    <a:pt x="1540" y="1496"/>
                  </a:lnTo>
                  <a:lnTo>
                    <a:pt x="1522" y="1512"/>
                  </a:lnTo>
                  <a:lnTo>
                    <a:pt x="1504" y="1526"/>
                  </a:lnTo>
                  <a:lnTo>
                    <a:pt x="1484" y="1538"/>
                  </a:lnTo>
                  <a:lnTo>
                    <a:pt x="1462" y="1548"/>
                  </a:lnTo>
                  <a:lnTo>
                    <a:pt x="1440" y="1556"/>
                  </a:lnTo>
                  <a:lnTo>
                    <a:pt x="1416" y="1562"/>
                  </a:lnTo>
                  <a:lnTo>
                    <a:pt x="1392" y="1566"/>
                  </a:lnTo>
                  <a:lnTo>
                    <a:pt x="1368" y="1566"/>
                  </a:lnTo>
                  <a:lnTo>
                    <a:pt x="1368" y="1566"/>
                  </a:lnTo>
                  <a:lnTo>
                    <a:pt x="1342" y="1566"/>
                  </a:lnTo>
                  <a:lnTo>
                    <a:pt x="1318" y="1562"/>
                  </a:lnTo>
                  <a:lnTo>
                    <a:pt x="1296" y="1556"/>
                  </a:lnTo>
                  <a:lnTo>
                    <a:pt x="1274" y="1548"/>
                  </a:lnTo>
                  <a:lnTo>
                    <a:pt x="1252" y="1538"/>
                  </a:lnTo>
                  <a:lnTo>
                    <a:pt x="1232" y="1526"/>
                  </a:lnTo>
                  <a:lnTo>
                    <a:pt x="1214" y="1512"/>
                  </a:lnTo>
                  <a:lnTo>
                    <a:pt x="1196" y="1496"/>
                  </a:lnTo>
                  <a:lnTo>
                    <a:pt x="1180" y="1478"/>
                  </a:lnTo>
                  <a:lnTo>
                    <a:pt x="1166" y="1460"/>
                  </a:lnTo>
                  <a:lnTo>
                    <a:pt x="1154" y="1440"/>
                  </a:lnTo>
                  <a:lnTo>
                    <a:pt x="1144" y="1418"/>
                  </a:lnTo>
                  <a:lnTo>
                    <a:pt x="1136" y="1396"/>
                  </a:lnTo>
                  <a:lnTo>
                    <a:pt x="1130" y="1372"/>
                  </a:lnTo>
                  <a:lnTo>
                    <a:pt x="1126" y="1348"/>
                  </a:lnTo>
                  <a:lnTo>
                    <a:pt x="1124" y="1324"/>
                  </a:lnTo>
                  <a:lnTo>
                    <a:pt x="1124" y="1324"/>
                  </a:lnTo>
                  <a:lnTo>
                    <a:pt x="1126" y="1298"/>
                  </a:lnTo>
                  <a:lnTo>
                    <a:pt x="1130" y="1274"/>
                  </a:lnTo>
                  <a:lnTo>
                    <a:pt x="1136" y="1252"/>
                  </a:lnTo>
                  <a:lnTo>
                    <a:pt x="1144" y="1230"/>
                  </a:lnTo>
                  <a:lnTo>
                    <a:pt x="1154" y="1208"/>
                  </a:lnTo>
                  <a:lnTo>
                    <a:pt x="1166" y="1188"/>
                  </a:lnTo>
                  <a:lnTo>
                    <a:pt x="1180" y="1168"/>
                  </a:lnTo>
                  <a:lnTo>
                    <a:pt x="1196" y="1152"/>
                  </a:lnTo>
                  <a:lnTo>
                    <a:pt x="1214" y="1136"/>
                  </a:lnTo>
                  <a:lnTo>
                    <a:pt x="1232" y="1122"/>
                  </a:lnTo>
                  <a:lnTo>
                    <a:pt x="1252" y="1110"/>
                  </a:lnTo>
                  <a:lnTo>
                    <a:pt x="1274" y="1100"/>
                  </a:lnTo>
                  <a:lnTo>
                    <a:pt x="1296" y="1092"/>
                  </a:lnTo>
                  <a:lnTo>
                    <a:pt x="1318" y="1086"/>
                  </a:lnTo>
                  <a:lnTo>
                    <a:pt x="1342" y="1082"/>
                  </a:lnTo>
                  <a:lnTo>
                    <a:pt x="1368" y="1080"/>
                  </a:lnTo>
                  <a:lnTo>
                    <a:pt x="1368" y="1080"/>
                  </a:lnTo>
                  <a:close/>
                  <a:moveTo>
                    <a:pt x="994" y="2582"/>
                  </a:moveTo>
                  <a:lnTo>
                    <a:pt x="994" y="2582"/>
                  </a:lnTo>
                  <a:lnTo>
                    <a:pt x="1000" y="2696"/>
                  </a:lnTo>
                  <a:lnTo>
                    <a:pt x="1008" y="2810"/>
                  </a:lnTo>
                  <a:lnTo>
                    <a:pt x="1020" y="2920"/>
                  </a:lnTo>
                  <a:lnTo>
                    <a:pt x="1034" y="3030"/>
                  </a:lnTo>
                  <a:lnTo>
                    <a:pt x="1050" y="3138"/>
                  </a:lnTo>
                  <a:lnTo>
                    <a:pt x="1070" y="3242"/>
                  </a:lnTo>
                  <a:lnTo>
                    <a:pt x="1092" y="3346"/>
                  </a:lnTo>
                  <a:lnTo>
                    <a:pt x="1116" y="3446"/>
                  </a:lnTo>
                  <a:lnTo>
                    <a:pt x="536" y="3446"/>
                  </a:lnTo>
                  <a:lnTo>
                    <a:pt x="536" y="3446"/>
                  </a:lnTo>
                  <a:lnTo>
                    <a:pt x="510" y="3396"/>
                  </a:lnTo>
                  <a:lnTo>
                    <a:pt x="486" y="3346"/>
                  </a:lnTo>
                  <a:lnTo>
                    <a:pt x="464" y="3296"/>
                  </a:lnTo>
                  <a:lnTo>
                    <a:pt x="442" y="3244"/>
                  </a:lnTo>
                  <a:lnTo>
                    <a:pt x="422" y="3192"/>
                  </a:lnTo>
                  <a:lnTo>
                    <a:pt x="402" y="3140"/>
                  </a:lnTo>
                  <a:lnTo>
                    <a:pt x="384" y="3086"/>
                  </a:lnTo>
                  <a:lnTo>
                    <a:pt x="368" y="3032"/>
                  </a:lnTo>
                  <a:lnTo>
                    <a:pt x="354" y="2978"/>
                  </a:lnTo>
                  <a:lnTo>
                    <a:pt x="340" y="2924"/>
                  </a:lnTo>
                  <a:lnTo>
                    <a:pt x="328" y="2868"/>
                  </a:lnTo>
                  <a:lnTo>
                    <a:pt x="318" y="2812"/>
                  </a:lnTo>
                  <a:lnTo>
                    <a:pt x="308" y="2754"/>
                  </a:lnTo>
                  <a:lnTo>
                    <a:pt x="302" y="2698"/>
                  </a:lnTo>
                  <a:lnTo>
                    <a:pt x="294" y="2640"/>
                  </a:lnTo>
                  <a:lnTo>
                    <a:pt x="290" y="2582"/>
                  </a:lnTo>
                  <a:lnTo>
                    <a:pt x="994" y="2582"/>
                  </a:lnTo>
                  <a:close/>
                  <a:moveTo>
                    <a:pt x="3287" y="4422"/>
                  </a:moveTo>
                  <a:lnTo>
                    <a:pt x="3287" y="4422"/>
                  </a:lnTo>
                  <a:lnTo>
                    <a:pt x="3343" y="4350"/>
                  </a:lnTo>
                  <a:lnTo>
                    <a:pt x="3397" y="4274"/>
                  </a:lnTo>
                  <a:lnTo>
                    <a:pt x="3449" y="4192"/>
                  </a:lnTo>
                  <a:lnTo>
                    <a:pt x="3499" y="4108"/>
                  </a:lnTo>
                  <a:lnTo>
                    <a:pt x="3545" y="4020"/>
                  </a:lnTo>
                  <a:lnTo>
                    <a:pt x="3589" y="3928"/>
                  </a:lnTo>
                  <a:lnTo>
                    <a:pt x="3631" y="3830"/>
                  </a:lnTo>
                  <a:lnTo>
                    <a:pt x="3671" y="3730"/>
                  </a:lnTo>
                  <a:lnTo>
                    <a:pt x="4165" y="3730"/>
                  </a:lnTo>
                  <a:lnTo>
                    <a:pt x="4165" y="3730"/>
                  </a:lnTo>
                  <a:lnTo>
                    <a:pt x="4121" y="3786"/>
                  </a:lnTo>
                  <a:lnTo>
                    <a:pt x="4077" y="3840"/>
                  </a:lnTo>
                  <a:lnTo>
                    <a:pt x="4029" y="3894"/>
                  </a:lnTo>
                  <a:lnTo>
                    <a:pt x="3981" y="3944"/>
                  </a:lnTo>
                  <a:lnTo>
                    <a:pt x="3931" y="3994"/>
                  </a:lnTo>
                  <a:lnTo>
                    <a:pt x="3879" y="4042"/>
                  </a:lnTo>
                  <a:lnTo>
                    <a:pt x="3827" y="4088"/>
                  </a:lnTo>
                  <a:lnTo>
                    <a:pt x="3773" y="4132"/>
                  </a:lnTo>
                  <a:lnTo>
                    <a:pt x="3717" y="4176"/>
                  </a:lnTo>
                  <a:lnTo>
                    <a:pt x="3659" y="4216"/>
                  </a:lnTo>
                  <a:lnTo>
                    <a:pt x="3599" y="4256"/>
                  </a:lnTo>
                  <a:lnTo>
                    <a:pt x="3539" y="4292"/>
                  </a:lnTo>
                  <a:lnTo>
                    <a:pt x="3479" y="4328"/>
                  </a:lnTo>
                  <a:lnTo>
                    <a:pt x="3415" y="4360"/>
                  </a:lnTo>
                  <a:lnTo>
                    <a:pt x="3351" y="4392"/>
                  </a:lnTo>
                  <a:lnTo>
                    <a:pt x="3287" y="4422"/>
                  </a:lnTo>
                  <a:lnTo>
                    <a:pt x="3287" y="4422"/>
                  </a:lnTo>
                  <a:close/>
                  <a:moveTo>
                    <a:pt x="4165" y="1150"/>
                  </a:moveTo>
                  <a:lnTo>
                    <a:pt x="3673" y="1150"/>
                  </a:lnTo>
                  <a:lnTo>
                    <a:pt x="3673" y="1150"/>
                  </a:lnTo>
                  <a:lnTo>
                    <a:pt x="3635" y="1050"/>
                  </a:lnTo>
                  <a:lnTo>
                    <a:pt x="3593" y="954"/>
                  </a:lnTo>
                  <a:lnTo>
                    <a:pt x="3549" y="862"/>
                  </a:lnTo>
                  <a:lnTo>
                    <a:pt x="3503" y="774"/>
                  </a:lnTo>
                  <a:lnTo>
                    <a:pt x="3455" y="690"/>
                  </a:lnTo>
                  <a:lnTo>
                    <a:pt x="3403" y="610"/>
                  </a:lnTo>
                  <a:lnTo>
                    <a:pt x="3349" y="534"/>
                  </a:lnTo>
                  <a:lnTo>
                    <a:pt x="3295" y="462"/>
                  </a:lnTo>
                  <a:lnTo>
                    <a:pt x="3295" y="462"/>
                  </a:lnTo>
                  <a:lnTo>
                    <a:pt x="3359" y="492"/>
                  </a:lnTo>
                  <a:lnTo>
                    <a:pt x="3423" y="522"/>
                  </a:lnTo>
                  <a:lnTo>
                    <a:pt x="3485" y="556"/>
                  </a:lnTo>
                  <a:lnTo>
                    <a:pt x="3545" y="590"/>
                  </a:lnTo>
                  <a:lnTo>
                    <a:pt x="3605" y="628"/>
                  </a:lnTo>
                  <a:lnTo>
                    <a:pt x="3663" y="666"/>
                  </a:lnTo>
                  <a:lnTo>
                    <a:pt x="3719" y="708"/>
                  </a:lnTo>
                  <a:lnTo>
                    <a:pt x="3775" y="750"/>
                  </a:lnTo>
                  <a:lnTo>
                    <a:pt x="3829" y="794"/>
                  </a:lnTo>
                  <a:lnTo>
                    <a:pt x="3883" y="840"/>
                  </a:lnTo>
                  <a:lnTo>
                    <a:pt x="3933" y="888"/>
                  </a:lnTo>
                  <a:lnTo>
                    <a:pt x="3983" y="936"/>
                  </a:lnTo>
                  <a:lnTo>
                    <a:pt x="4031" y="988"/>
                  </a:lnTo>
                  <a:lnTo>
                    <a:pt x="4077" y="1040"/>
                  </a:lnTo>
                  <a:lnTo>
                    <a:pt x="4121" y="1094"/>
                  </a:lnTo>
                  <a:lnTo>
                    <a:pt x="4165" y="1150"/>
                  </a:lnTo>
                  <a:lnTo>
                    <a:pt x="4165" y="1150"/>
                  </a:lnTo>
                  <a:close/>
                  <a:moveTo>
                    <a:pt x="1588" y="462"/>
                  </a:moveTo>
                  <a:lnTo>
                    <a:pt x="1588" y="462"/>
                  </a:lnTo>
                  <a:lnTo>
                    <a:pt x="1558" y="498"/>
                  </a:lnTo>
                  <a:lnTo>
                    <a:pt x="1528" y="538"/>
                  </a:lnTo>
                  <a:lnTo>
                    <a:pt x="1500" y="578"/>
                  </a:lnTo>
                  <a:lnTo>
                    <a:pt x="1472" y="618"/>
                  </a:lnTo>
                  <a:lnTo>
                    <a:pt x="1444" y="660"/>
                  </a:lnTo>
                  <a:lnTo>
                    <a:pt x="1418" y="704"/>
                  </a:lnTo>
                  <a:lnTo>
                    <a:pt x="1392" y="750"/>
                  </a:lnTo>
                  <a:lnTo>
                    <a:pt x="1366" y="796"/>
                  </a:lnTo>
                  <a:lnTo>
                    <a:pt x="1366" y="796"/>
                  </a:lnTo>
                  <a:lnTo>
                    <a:pt x="1324" y="798"/>
                  </a:lnTo>
                  <a:lnTo>
                    <a:pt x="1282" y="802"/>
                  </a:lnTo>
                  <a:lnTo>
                    <a:pt x="1240" y="812"/>
                  </a:lnTo>
                  <a:lnTo>
                    <a:pt x="1202" y="822"/>
                  </a:lnTo>
                  <a:lnTo>
                    <a:pt x="1164" y="838"/>
                  </a:lnTo>
                  <a:lnTo>
                    <a:pt x="1128" y="854"/>
                  </a:lnTo>
                  <a:lnTo>
                    <a:pt x="1092" y="874"/>
                  </a:lnTo>
                  <a:lnTo>
                    <a:pt x="1060" y="896"/>
                  </a:lnTo>
                  <a:lnTo>
                    <a:pt x="1028" y="920"/>
                  </a:lnTo>
                  <a:lnTo>
                    <a:pt x="998" y="948"/>
                  </a:lnTo>
                  <a:lnTo>
                    <a:pt x="970" y="976"/>
                  </a:lnTo>
                  <a:lnTo>
                    <a:pt x="946" y="1008"/>
                  </a:lnTo>
                  <a:lnTo>
                    <a:pt x="924" y="1040"/>
                  </a:lnTo>
                  <a:lnTo>
                    <a:pt x="902" y="1076"/>
                  </a:lnTo>
                  <a:lnTo>
                    <a:pt x="886" y="1112"/>
                  </a:lnTo>
                  <a:lnTo>
                    <a:pt x="870" y="1150"/>
                  </a:lnTo>
                  <a:lnTo>
                    <a:pt x="716" y="1150"/>
                  </a:lnTo>
                  <a:lnTo>
                    <a:pt x="716" y="1150"/>
                  </a:lnTo>
                  <a:lnTo>
                    <a:pt x="758" y="1094"/>
                  </a:lnTo>
                  <a:lnTo>
                    <a:pt x="804" y="1040"/>
                  </a:lnTo>
                  <a:lnTo>
                    <a:pt x="850" y="988"/>
                  </a:lnTo>
                  <a:lnTo>
                    <a:pt x="898" y="936"/>
                  </a:lnTo>
                  <a:lnTo>
                    <a:pt x="948" y="888"/>
                  </a:lnTo>
                  <a:lnTo>
                    <a:pt x="998" y="840"/>
                  </a:lnTo>
                  <a:lnTo>
                    <a:pt x="1052" y="794"/>
                  </a:lnTo>
                  <a:lnTo>
                    <a:pt x="1106" y="750"/>
                  </a:lnTo>
                  <a:lnTo>
                    <a:pt x="1162" y="706"/>
                  </a:lnTo>
                  <a:lnTo>
                    <a:pt x="1218" y="666"/>
                  </a:lnTo>
                  <a:lnTo>
                    <a:pt x="1276" y="628"/>
                  </a:lnTo>
                  <a:lnTo>
                    <a:pt x="1336" y="590"/>
                  </a:lnTo>
                  <a:lnTo>
                    <a:pt x="1398" y="554"/>
                  </a:lnTo>
                  <a:lnTo>
                    <a:pt x="1460" y="522"/>
                  </a:lnTo>
                  <a:lnTo>
                    <a:pt x="1522" y="490"/>
                  </a:lnTo>
                  <a:lnTo>
                    <a:pt x="1588" y="462"/>
                  </a:lnTo>
                  <a:lnTo>
                    <a:pt x="1588" y="462"/>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sp>
        <p:nvSpPr>
          <p:cNvPr id="1040" name="Google Shape;1040;p87"/>
          <p:cNvSpPr/>
          <p:nvPr/>
        </p:nvSpPr>
        <p:spPr>
          <a:xfrm>
            <a:off x="3180988" y="19979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Chatbot</a:t>
            </a:r>
            <a:endParaRPr sz="1000">
              <a:solidFill>
                <a:srgbClr val="003DAB"/>
              </a:solidFill>
              <a:latin typeface="Verdana"/>
              <a:ea typeface="Verdana"/>
              <a:cs typeface="Verdana"/>
              <a:sym typeface="Verdana"/>
            </a:endParaRPr>
          </a:p>
        </p:txBody>
      </p:sp>
      <p:sp>
        <p:nvSpPr>
          <p:cNvPr id="1041" name="Google Shape;1041;p87"/>
          <p:cNvSpPr/>
          <p:nvPr/>
        </p:nvSpPr>
        <p:spPr>
          <a:xfrm>
            <a:off x="4007575" y="19979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Website</a:t>
            </a:r>
            <a:endParaRPr sz="1000">
              <a:solidFill>
                <a:srgbClr val="003DAB"/>
              </a:solidFill>
              <a:latin typeface="Verdana"/>
              <a:ea typeface="Verdana"/>
              <a:cs typeface="Verdana"/>
              <a:sym typeface="Verdana"/>
            </a:endParaRPr>
          </a:p>
        </p:txBody>
      </p:sp>
      <p:sp>
        <p:nvSpPr>
          <p:cNvPr id="1042" name="Google Shape;1042;p87"/>
          <p:cNvSpPr/>
          <p:nvPr/>
        </p:nvSpPr>
        <p:spPr>
          <a:xfrm>
            <a:off x="4825850" y="19979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Feedback</a:t>
            </a:r>
            <a:endParaRPr sz="1000">
              <a:solidFill>
                <a:srgbClr val="003DAB"/>
              </a:solidFill>
              <a:latin typeface="Verdana"/>
              <a:ea typeface="Verdana"/>
              <a:cs typeface="Verdana"/>
              <a:sym typeface="Verdana"/>
            </a:endParaRPr>
          </a:p>
        </p:txBody>
      </p:sp>
      <p:sp>
        <p:nvSpPr>
          <p:cNvPr id="1043" name="Google Shape;1043;p87"/>
          <p:cNvSpPr/>
          <p:nvPr/>
        </p:nvSpPr>
        <p:spPr>
          <a:xfrm>
            <a:off x="5667774" y="2025675"/>
            <a:ext cx="8355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grpSp>
        <p:nvGrpSpPr>
          <p:cNvPr id="1044" name="Google Shape;1044;p87"/>
          <p:cNvGrpSpPr/>
          <p:nvPr/>
        </p:nvGrpSpPr>
        <p:grpSpPr>
          <a:xfrm>
            <a:off x="5769096" y="2272222"/>
            <a:ext cx="625030" cy="624936"/>
            <a:chOff x="986" y="0"/>
            <a:chExt cx="6673" cy="6672"/>
          </a:xfrm>
        </p:grpSpPr>
        <p:sp>
          <p:nvSpPr>
            <p:cNvPr id="1045" name="Google Shape;1045;p87"/>
            <p:cNvSpPr/>
            <p:nvPr/>
          </p:nvSpPr>
          <p:spPr>
            <a:xfrm>
              <a:off x="986" y="0"/>
              <a:ext cx="6673" cy="6672"/>
            </a:xfrm>
            <a:custGeom>
              <a:avLst/>
              <a:gdLst/>
              <a:ahLst/>
              <a:cxnLst/>
              <a:rect l="l" t="t" r="r" b="b"/>
              <a:pathLst>
                <a:path w="6673" h="6672" extrusionOk="0">
                  <a:moveTo>
                    <a:pt x="0" y="0"/>
                  </a:moveTo>
                  <a:lnTo>
                    <a:pt x="0" y="6672"/>
                  </a:lnTo>
                  <a:lnTo>
                    <a:pt x="6673" y="6672"/>
                  </a:lnTo>
                  <a:lnTo>
                    <a:pt x="6673" y="0"/>
                  </a:lnTo>
                  <a:lnTo>
                    <a:pt x="0" y="0"/>
                  </a:lnTo>
                  <a:close/>
                  <a:moveTo>
                    <a:pt x="6389" y="6386"/>
                  </a:moveTo>
                  <a:lnTo>
                    <a:pt x="284" y="6386"/>
                  </a:lnTo>
                  <a:lnTo>
                    <a:pt x="284" y="286"/>
                  </a:lnTo>
                  <a:lnTo>
                    <a:pt x="6389" y="286"/>
                  </a:lnTo>
                  <a:lnTo>
                    <a:pt x="6389" y="6386"/>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46" name="Google Shape;1046;p87"/>
            <p:cNvSpPr/>
            <p:nvPr/>
          </p:nvSpPr>
          <p:spPr>
            <a:xfrm>
              <a:off x="1700" y="674"/>
              <a:ext cx="5287" cy="5284"/>
            </a:xfrm>
            <a:custGeom>
              <a:avLst/>
              <a:gdLst/>
              <a:ahLst/>
              <a:cxnLst/>
              <a:rect l="l" t="t" r="r" b="b"/>
              <a:pathLst>
                <a:path w="5287" h="5284" extrusionOk="0">
                  <a:moveTo>
                    <a:pt x="202" y="5284"/>
                  </a:moveTo>
                  <a:lnTo>
                    <a:pt x="1846" y="3641"/>
                  </a:lnTo>
                  <a:lnTo>
                    <a:pt x="1846" y="3641"/>
                  </a:lnTo>
                  <a:lnTo>
                    <a:pt x="1918" y="3701"/>
                  </a:lnTo>
                  <a:lnTo>
                    <a:pt x="1992" y="3757"/>
                  </a:lnTo>
                  <a:lnTo>
                    <a:pt x="2068" y="3811"/>
                  </a:lnTo>
                  <a:lnTo>
                    <a:pt x="2148" y="3859"/>
                  </a:lnTo>
                  <a:lnTo>
                    <a:pt x="2228" y="3905"/>
                  </a:lnTo>
                  <a:lnTo>
                    <a:pt x="2310" y="3947"/>
                  </a:lnTo>
                  <a:lnTo>
                    <a:pt x="2394" y="3985"/>
                  </a:lnTo>
                  <a:lnTo>
                    <a:pt x="2480" y="4019"/>
                  </a:lnTo>
                  <a:lnTo>
                    <a:pt x="2566" y="4051"/>
                  </a:lnTo>
                  <a:lnTo>
                    <a:pt x="2657" y="4077"/>
                  </a:lnTo>
                  <a:lnTo>
                    <a:pt x="2745" y="4099"/>
                  </a:lnTo>
                  <a:lnTo>
                    <a:pt x="2837" y="4119"/>
                  </a:lnTo>
                  <a:lnTo>
                    <a:pt x="2929" y="4133"/>
                  </a:lnTo>
                  <a:lnTo>
                    <a:pt x="3021" y="4143"/>
                  </a:lnTo>
                  <a:lnTo>
                    <a:pt x="3115" y="4149"/>
                  </a:lnTo>
                  <a:lnTo>
                    <a:pt x="3211" y="4151"/>
                  </a:lnTo>
                  <a:lnTo>
                    <a:pt x="3211" y="4151"/>
                  </a:lnTo>
                  <a:lnTo>
                    <a:pt x="3263" y="4151"/>
                  </a:lnTo>
                  <a:lnTo>
                    <a:pt x="3315" y="4149"/>
                  </a:lnTo>
                  <a:lnTo>
                    <a:pt x="3365" y="4145"/>
                  </a:lnTo>
                  <a:lnTo>
                    <a:pt x="3417" y="4141"/>
                  </a:lnTo>
                  <a:lnTo>
                    <a:pt x="3467" y="4135"/>
                  </a:lnTo>
                  <a:lnTo>
                    <a:pt x="3519" y="4129"/>
                  </a:lnTo>
                  <a:lnTo>
                    <a:pt x="3569" y="4121"/>
                  </a:lnTo>
                  <a:lnTo>
                    <a:pt x="3619" y="4111"/>
                  </a:lnTo>
                  <a:lnTo>
                    <a:pt x="3669" y="4101"/>
                  </a:lnTo>
                  <a:lnTo>
                    <a:pt x="3717" y="4089"/>
                  </a:lnTo>
                  <a:lnTo>
                    <a:pt x="3767" y="4077"/>
                  </a:lnTo>
                  <a:lnTo>
                    <a:pt x="3815" y="4063"/>
                  </a:lnTo>
                  <a:lnTo>
                    <a:pt x="3863" y="4047"/>
                  </a:lnTo>
                  <a:lnTo>
                    <a:pt x="3911" y="4031"/>
                  </a:lnTo>
                  <a:lnTo>
                    <a:pt x="3959" y="4013"/>
                  </a:lnTo>
                  <a:lnTo>
                    <a:pt x="4005" y="3995"/>
                  </a:lnTo>
                  <a:lnTo>
                    <a:pt x="4053" y="3975"/>
                  </a:lnTo>
                  <a:lnTo>
                    <a:pt x="4099" y="3953"/>
                  </a:lnTo>
                  <a:lnTo>
                    <a:pt x="4143" y="3931"/>
                  </a:lnTo>
                  <a:lnTo>
                    <a:pt x="4189" y="3909"/>
                  </a:lnTo>
                  <a:lnTo>
                    <a:pt x="4233" y="3883"/>
                  </a:lnTo>
                  <a:lnTo>
                    <a:pt x="4277" y="3859"/>
                  </a:lnTo>
                  <a:lnTo>
                    <a:pt x="4319" y="3831"/>
                  </a:lnTo>
                  <a:lnTo>
                    <a:pt x="4363" y="3803"/>
                  </a:lnTo>
                  <a:lnTo>
                    <a:pt x="4405" y="3775"/>
                  </a:lnTo>
                  <a:lnTo>
                    <a:pt x="4445" y="3745"/>
                  </a:lnTo>
                  <a:lnTo>
                    <a:pt x="4487" y="3715"/>
                  </a:lnTo>
                  <a:lnTo>
                    <a:pt x="4527" y="3683"/>
                  </a:lnTo>
                  <a:lnTo>
                    <a:pt x="4565" y="3649"/>
                  </a:lnTo>
                  <a:lnTo>
                    <a:pt x="4603" y="3615"/>
                  </a:lnTo>
                  <a:lnTo>
                    <a:pt x="4641" y="3579"/>
                  </a:lnTo>
                  <a:lnTo>
                    <a:pt x="4679" y="3543"/>
                  </a:lnTo>
                  <a:lnTo>
                    <a:pt x="4679" y="3543"/>
                  </a:lnTo>
                  <a:lnTo>
                    <a:pt x="4717" y="3505"/>
                  </a:lnTo>
                  <a:lnTo>
                    <a:pt x="4753" y="3465"/>
                  </a:lnTo>
                  <a:lnTo>
                    <a:pt x="4787" y="3427"/>
                  </a:lnTo>
                  <a:lnTo>
                    <a:pt x="4821" y="3385"/>
                  </a:lnTo>
                  <a:lnTo>
                    <a:pt x="4853" y="3345"/>
                  </a:lnTo>
                  <a:lnTo>
                    <a:pt x="4885" y="3303"/>
                  </a:lnTo>
                  <a:lnTo>
                    <a:pt x="4915" y="3261"/>
                  </a:lnTo>
                  <a:lnTo>
                    <a:pt x="4945" y="3217"/>
                  </a:lnTo>
                  <a:lnTo>
                    <a:pt x="4973" y="3175"/>
                  </a:lnTo>
                  <a:lnTo>
                    <a:pt x="4999" y="3131"/>
                  </a:lnTo>
                  <a:lnTo>
                    <a:pt x="5025" y="3085"/>
                  </a:lnTo>
                  <a:lnTo>
                    <a:pt x="5049" y="3041"/>
                  </a:lnTo>
                  <a:lnTo>
                    <a:pt x="5073" y="2995"/>
                  </a:lnTo>
                  <a:lnTo>
                    <a:pt x="5095" y="2949"/>
                  </a:lnTo>
                  <a:lnTo>
                    <a:pt x="5115" y="2903"/>
                  </a:lnTo>
                  <a:lnTo>
                    <a:pt x="5135" y="2857"/>
                  </a:lnTo>
                  <a:lnTo>
                    <a:pt x="5153" y="2809"/>
                  </a:lnTo>
                  <a:lnTo>
                    <a:pt x="5169" y="2763"/>
                  </a:lnTo>
                  <a:lnTo>
                    <a:pt x="5185" y="2715"/>
                  </a:lnTo>
                  <a:lnTo>
                    <a:pt x="5201" y="2667"/>
                  </a:lnTo>
                  <a:lnTo>
                    <a:pt x="5215" y="2619"/>
                  </a:lnTo>
                  <a:lnTo>
                    <a:pt x="5227" y="2569"/>
                  </a:lnTo>
                  <a:lnTo>
                    <a:pt x="5239" y="2521"/>
                  </a:lnTo>
                  <a:lnTo>
                    <a:pt x="5249" y="2471"/>
                  </a:lnTo>
                  <a:lnTo>
                    <a:pt x="5265" y="2373"/>
                  </a:lnTo>
                  <a:lnTo>
                    <a:pt x="5277" y="2275"/>
                  </a:lnTo>
                  <a:lnTo>
                    <a:pt x="5283" y="2175"/>
                  </a:lnTo>
                  <a:lnTo>
                    <a:pt x="5287" y="2075"/>
                  </a:lnTo>
                  <a:lnTo>
                    <a:pt x="5283" y="1975"/>
                  </a:lnTo>
                  <a:lnTo>
                    <a:pt x="5277" y="1875"/>
                  </a:lnTo>
                  <a:lnTo>
                    <a:pt x="5265" y="1777"/>
                  </a:lnTo>
                  <a:lnTo>
                    <a:pt x="5249" y="1679"/>
                  </a:lnTo>
                  <a:lnTo>
                    <a:pt x="5239" y="1629"/>
                  </a:lnTo>
                  <a:lnTo>
                    <a:pt x="5227" y="1581"/>
                  </a:lnTo>
                  <a:lnTo>
                    <a:pt x="5215" y="1531"/>
                  </a:lnTo>
                  <a:lnTo>
                    <a:pt x="5201" y="1483"/>
                  </a:lnTo>
                  <a:lnTo>
                    <a:pt x="5185" y="1435"/>
                  </a:lnTo>
                  <a:lnTo>
                    <a:pt x="5169" y="1387"/>
                  </a:lnTo>
                  <a:lnTo>
                    <a:pt x="5153" y="1341"/>
                  </a:lnTo>
                  <a:lnTo>
                    <a:pt x="5135" y="1293"/>
                  </a:lnTo>
                  <a:lnTo>
                    <a:pt x="5115" y="1247"/>
                  </a:lnTo>
                  <a:lnTo>
                    <a:pt x="5095" y="1201"/>
                  </a:lnTo>
                  <a:lnTo>
                    <a:pt x="5073" y="1155"/>
                  </a:lnTo>
                  <a:lnTo>
                    <a:pt x="5049" y="1109"/>
                  </a:lnTo>
                  <a:lnTo>
                    <a:pt x="5025" y="1063"/>
                  </a:lnTo>
                  <a:lnTo>
                    <a:pt x="4999" y="1019"/>
                  </a:lnTo>
                  <a:lnTo>
                    <a:pt x="4973" y="976"/>
                  </a:lnTo>
                  <a:lnTo>
                    <a:pt x="4945" y="934"/>
                  </a:lnTo>
                  <a:lnTo>
                    <a:pt x="4915" y="890"/>
                  </a:lnTo>
                  <a:lnTo>
                    <a:pt x="4885" y="848"/>
                  </a:lnTo>
                  <a:lnTo>
                    <a:pt x="4853" y="806"/>
                  </a:lnTo>
                  <a:lnTo>
                    <a:pt x="4821" y="766"/>
                  </a:lnTo>
                  <a:lnTo>
                    <a:pt x="4787" y="724"/>
                  </a:lnTo>
                  <a:lnTo>
                    <a:pt x="4753" y="684"/>
                  </a:lnTo>
                  <a:lnTo>
                    <a:pt x="4717" y="646"/>
                  </a:lnTo>
                  <a:lnTo>
                    <a:pt x="4679" y="608"/>
                  </a:lnTo>
                  <a:lnTo>
                    <a:pt x="4679" y="608"/>
                  </a:lnTo>
                  <a:lnTo>
                    <a:pt x="4641" y="572"/>
                  </a:lnTo>
                  <a:lnTo>
                    <a:pt x="4603" y="536"/>
                  </a:lnTo>
                  <a:lnTo>
                    <a:pt x="4565" y="502"/>
                  </a:lnTo>
                  <a:lnTo>
                    <a:pt x="4527" y="468"/>
                  </a:lnTo>
                  <a:lnTo>
                    <a:pt x="4487" y="436"/>
                  </a:lnTo>
                  <a:lnTo>
                    <a:pt x="4445" y="406"/>
                  </a:lnTo>
                  <a:lnTo>
                    <a:pt x="4405" y="376"/>
                  </a:lnTo>
                  <a:lnTo>
                    <a:pt x="4363" y="348"/>
                  </a:lnTo>
                  <a:lnTo>
                    <a:pt x="4319" y="320"/>
                  </a:lnTo>
                  <a:lnTo>
                    <a:pt x="4277" y="292"/>
                  </a:lnTo>
                  <a:lnTo>
                    <a:pt x="4233" y="268"/>
                  </a:lnTo>
                  <a:lnTo>
                    <a:pt x="4189" y="242"/>
                  </a:lnTo>
                  <a:lnTo>
                    <a:pt x="4143" y="220"/>
                  </a:lnTo>
                  <a:lnTo>
                    <a:pt x="4099" y="198"/>
                  </a:lnTo>
                  <a:lnTo>
                    <a:pt x="4053" y="176"/>
                  </a:lnTo>
                  <a:lnTo>
                    <a:pt x="4005" y="156"/>
                  </a:lnTo>
                  <a:lnTo>
                    <a:pt x="3959" y="138"/>
                  </a:lnTo>
                  <a:lnTo>
                    <a:pt x="3911" y="120"/>
                  </a:lnTo>
                  <a:lnTo>
                    <a:pt x="3863" y="104"/>
                  </a:lnTo>
                  <a:lnTo>
                    <a:pt x="3815" y="88"/>
                  </a:lnTo>
                  <a:lnTo>
                    <a:pt x="3767" y="74"/>
                  </a:lnTo>
                  <a:lnTo>
                    <a:pt x="3717" y="62"/>
                  </a:lnTo>
                  <a:lnTo>
                    <a:pt x="3669" y="50"/>
                  </a:lnTo>
                  <a:lnTo>
                    <a:pt x="3619" y="40"/>
                  </a:lnTo>
                  <a:lnTo>
                    <a:pt x="3569" y="30"/>
                  </a:lnTo>
                  <a:lnTo>
                    <a:pt x="3519" y="22"/>
                  </a:lnTo>
                  <a:lnTo>
                    <a:pt x="3467" y="16"/>
                  </a:lnTo>
                  <a:lnTo>
                    <a:pt x="3417" y="10"/>
                  </a:lnTo>
                  <a:lnTo>
                    <a:pt x="3365" y="6"/>
                  </a:lnTo>
                  <a:lnTo>
                    <a:pt x="3315" y="2"/>
                  </a:lnTo>
                  <a:lnTo>
                    <a:pt x="3263" y="0"/>
                  </a:lnTo>
                  <a:lnTo>
                    <a:pt x="3211" y="0"/>
                  </a:lnTo>
                  <a:lnTo>
                    <a:pt x="3211" y="0"/>
                  </a:lnTo>
                  <a:lnTo>
                    <a:pt x="3159" y="0"/>
                  </a:lnTo>
                  <a:lnTo>
                    <a:pt x="3107" y="2"/>
                  </a:lnTo>
                  <a:lnTo>
                    <a:pt x="3055" y="6"/>
                  </a:lnTo>
                  <a:lnTo>
                    <a:pt x="3005" y="10"/>
                  </a:lnTo>
                  <a:lnTo>
                    <a:pt x="2953" y="16"/>
                  </a:lnTo>
                  <a:lnTo>
                    <a:pt x="2903" y="22"/>
                  </a:lnTo>
                  <a:lnTo>
                    <a:pt x="2853" y="30"/>
                  </a:lnTo>
                  <a:lnTo>
                    <a:pt x="2803" y="40"/>
                  </a:lnTo>
                  <a:lnTo>
                    <a:pt x="2753" y="50"/>
                  </a:lnTo>
                  <a:lnTo>
                    <a:pt x="2703" y="62"/>
                  </a:lnTo>
                  <a:lnTo>
                    <a:pt x="2655" y="74"/>
                  </a:lnTo>
                  <a:lnTo>
                    <a:pt x="2604" y="88"/>
                  </a:lnTo>
                  <a:lnTo>
                    <a:pt x="2556" y="104"/>
                  </a:lnTo>
                  <a:lnTo>
                    <a:pt x="2508" y="120"/>
                  </a:lnTo>
                  <a:lnTo>
                    <a:pt x="2462" y="138"/>
                  </a:lnTo>
                  <a:lnTo>
                    <a:pt x="2414" y="156"/>
                  </a:lnTo>
                  <a:lnTo>
                    <a:pt x="2368" y="176"/>
                  </a:lnTo>
                  <a:lnTo>
                    <a:pt x="2322" y="198"/>
                  </a:lnTo>
                  <a:lnTo>
                    <a:pt x="2276" y="220"/>
                  </a:lnTo>
                  <a:lnTo>
                    <a:pt x="2232" y="242"/>
                  </a:lnTo>
                  <a:lnTo>
                    <a:pt x="2188" y="268"/>
                  </a:lnTo>
                  <a:lnTo>
                    <a:pt x="2144" y="292"/>
                  </a:lnTo>
                  <a:lnTo>
                    <a:pt x="2100" y="320"/>
                  </a:lnTo>
                  <a:lnTo>
                    <a:pt x="2058" y="348"/>
                  </a:lnTo>
                  <a:lnTo>
                    <a:pt x="2016" y="376"/>
                  </a:lnTo>
                  <a:lnTo>
                    <a:pt x="1974" y="406"/>
                  </a:lnTo>
                  <a:lnTo>
                    <a:pt x="1934" y="436"/>
                  </a:lnTo>
                  <a:lnTo>
                    <a:pt x="1894" y="468"/>
                  </a:lnTo>
                  <a:lnTo>
                    <a:pt x="1854" y="502"/>
                  </a:lnTo>
                  <a:lnTo>
                    <a:pt x="1816" y="536"/>
                  </a:lnTo>
                  <a:lnTo>
                    <a:pt x="1778" y="572"/>
                  </a:lnTo>
                  <a:lnTo>
                    <a:pt x="1742" y="608"/>
                  </a:lnTo>
                  <a:lnTo>
                    <a:pt x="1742" y="608"/>
                  </a:lnTo>
                  <a:lnTo>
                    <a:pt x="1706" y="644"/>
                  </a:lnTo>
                  <a:lnTo>
                    <a:pt x="1670" y="682"/>
                  </a:lnTo>
                  <a:lnTo>
                    <a:pt x="1638" y="720"/>
                  </a:lnTo>
                  <a:lnTo>
                    <a:pt x="1604" y="758"/>
                  </a:lnTo>
                  <a:lnTo>
                    <a:pt x="1574" y="798"/>
                  </a:lnTo>
                  <a:lnTo>
                    <a:pt x="1542" y="838"/>
                  </a:lnTo>
                  <a:lnTo>
                    <a:pt x="1514" y="878"/>
                  </a:lnTo>
                  <a:lnTo>
                    <a:pt x="1486" y="918"/>
                  </a:lnTo>
                  <a:lnTo>
                    <a:pt x="1432" y="1001"/>
                  </a:lnTo>
                  <a:lnTo>
                    <a:pt x="1384" y="1087"/>
                  </a:lnTo>
                  <a:lnTo>
                    <a:pt x="1338" y="1173"/>
                  </a:lnTo>
                  <a:lnTo>
                    <a:pt x="1298" y="1261"/>
                  </a:lnTo>
                  <a:lnTo>
                    <a:pt x="1264" y="1351"/>
                  </a:lnTo>
                  <a:lnTo>
                    <a:pt x="1232" y="1443"/>
                  </a:lnTo>
                  <a:lnTo>
                    <a:pt x="1204" y="1535"/>
                  </a:lnTo>
                  <a:lnTo>
                    <a:pt x="1182" y="1629"/>
                  </a:lnTo>
                  <a:lnTo>
                    <a:pt x="1164" y="1723"/>
                  </a:lnTo>
                  <a:lnTo>
                    <a:pt x="1150" y="1817"/>
                  </a:lnTo>
                  <a:lnTo>
                    <a:pt x="1140" y="1913"/>
                  </a:lnTo>
                  <a:lnTo>
                    <a:pt x="1136" y="2009"/>
                  </a:lnTo>
                  <a:lnTo>
                    <a:pt x="1134" y="2103"/>
                  </a:lnTo>
                  <a:lnTo>
                    <a:pt x="1138" y="2199"/>
                  </a:lnTo>
                  <a:lnTo>
                    <a:pt x="1146" y="2295"/>
                  </a:lnTo>
                  <a:lnTo>
                    <a:pt x="1158" y="2389"/>
                  </a:lnTo>
                  <a:lnTo>
                    <a:pt x="1174" y="2483"/>
                  </a:lnTo>
                  <a:lnTo>
                    <a:pt x="1196" y="2577"/>
                  </a:lnTo>
                  <a:lnTo>
                    <a:pt x="1220" y="2669"/>
                  </a:lnTo>
                  <a:lnTo>
                    <a:pt x="1250" y="2761"/>
                  </a:lnTo>
                  <a:lnTo>
                    <a:pt x="1284" y="2853"/>
                  </a:lnTo>
                  <a:lnTo>
                    <a:pt x="1322" y="2941"/>
                  </a:lnTo>
                  <a:lnTo>
                    <a:pt x="1366" y="3029"/>
                  </a:lnTo>
                  <a:lnTo>
                    <a:pt x="1412" y="3115"/>
                  </a:lnTo>
                  <a:lnTo>
                    <a:pt x="1464" y="3199"/>
                  </a:lnTo>
                  <a:lnTo>
                    <a:pt x="1520" y="3281"/>
                  </a:lnTo>
                  <a:lnTo>
                    <a:pt x="1550" y="3321"/>
                  </a:lnTo>
                  <a:lnTo>
                    <a:pt x="1580" y="3361"/>
                  </a:lnTo>
                  <a:lnTo>
                    <a:pt x="1612" y="3401"/>
                  </a:lnTo>
                  <a:lnTo>
                    <a:pt x="1644" y="3439"/>
                  </a:lnTo>
                  <a:lnTo>
                    <a:pt x="0" y="5082"/>
                  </a:lnTo>
                  <a:lnTo>
                    <a:pt x="202" y="5284"/>
                  </a:lnTo>
                  <a:close/>
                  <a:moveTo>
                    <a:pt x="4477" y="3343"/>
                  </a:moveTo>
                  <a:lnTo>
                    <a:pt x="4477" y="3343"/>
                  </a:lnTo>
                  <a:lnTo>
                    <a:pt x="4413" y="3403"/>
                  </a:lnTo>
                  <a:lnTo>
                    <a:pt x="4345" y="3461"/>
                  </a:lnTo>
                  <a:lnTo>
                    <a:pt x="4277" y="3517"/>
                  </a:lnTo>
                  <a:lnTo>
                    <a:pt x="4205" y="3567"/>
                  </a:lnTo>
                  <a:lnTo>
                    <a:pt x="4131" y="3613"/>
                  </a:lnTo>
                  <a:lnTo>
                    <a:pt x="4055" y="3657"/>
                  </a:lnTo>
                  <a:lnTo>
                    <a:pt x="3977" y="3697"/>
                  </a:lnTo>
                  <a:lnTo>
                    <a:pt x="3897" y="3731"/>
                  </a:lnTo>
                  <a:lnTo>
                    <a:pt x="3815" y="3763"/>
                  </a:lnTo>
                  <a:lnTo>
                    <a:pt x="3733" y="3791"/>
                  </a:lnTo>
                  <a:lnTo>
                    <a:pt x="3649" y="3813"/>
                  </a:lnTo>
                  <a:lnTo>
                    <a:pt x="3563" y="3833"/>
                  </a:lnTo>
                  <a:lnTo>
                    <a:pt x="3477" y="3847"/>
                  </a:lnTo>
                  <a:lnTo>
                    <a:pt x="3389" y="3859"/>
                  </a:lnTo>
                  <a:lnTo>
                    <a:pt x="3301" y="3865"/>
                  </a:lnTo>
                  <a:lnTo>
                    <a:pt x="3211" y="3867"/>
                  </a:lnTo>
                  <a:lnTo>
                    <a:pt x="3211" y="3867"/>
                  </a:lnTo>
                  <a:lnTo>
                    <a:pt x="3121" y="3865"/>
                  </a:lnTo>
                  <a:lnTo>
                    <a:pt x="3033" y="3859"/>
                  </a:lnTo>
                  <a:lnTo>
                    <a:pt x="2945" y="3847"/>
                  </a:lnTo>
                  <a:lnTo>
                    <a:pt x="2859" y="3833"/>
                  </a:lnTo>
                  <a:lnTo>
                    <a:pt x="2773" y="3813"/>
                  </a:lnTo>
                  <a:lnTo>
                    <a:pt x="2689" y="3791"/>
                  </a:lnTo>
                  <a:lnTo>
                    <a:pt x="2604" y="3763"/>
                  </a:lnTo>
                  <a:lnTo>
                    <a:pt x="2524" y="3731"/>
                  </a:lnTo>
                  <a:lnTo>
                    <a:pt x="2444" y="3697"/>
                  </a:lnTo>
                  <a:lnTo>
                    <a:pt x="2366" y="3657"/>
                  </a:lnTo>
                  <a:lnTo>
                    <a:pt x="2290" y="3613"/>
                  </a:lnTo>
                  <a:lnTo>
                    <a:pt x="2216" y="3567"/>
                  </a:lnTo>
                  <a:lnTo>
                    <a:pt x="2144" y="3517"/>
                  </a:lnTo>
                  <a:lnTo>
                    <a:pt x="2074" y="3461"/>
                  </a:lnTo>
                  <a:lnTo>
                    <a:pt x="2008" y="3403"/>
                  </a:lnTo>
                  <a:lnTo>
                    <a:pt x="1942" y="3343"/>
                  </a:lnTo>
                  <a:lnTo>
                    <a:pt x="1942" y="3343"/>
                  </a:lnTo>
                  <a:lnTo>
                    <a:pt x="1910" y="3307"/>
                  </a:lnTo>
                  <a:lnTo>
                    <a:pt x="1876" y="3273"/>
                  </a:lnTo>
                  <a:lnTo>
                    <a:pt x="1846" y="3237"/>
                  </a:lnTo>
                  <a:lnTo>
                    <a:pt x="1816" y="3201"/>
                  </a:lnTo>
                  <a:lnTo>
                    <a:pt x="1788" y="3165"/>
                  </a:lnTo>
                  <a:lnTo>
                    <a:pt x="1760" y="3127"/>
                  </a:lnTo>
                  <a:lnTo>
                    <a:pt x="1706" y="3051"/>
                  </a:lnTo>
                  <a:lnTo>
                    <a:pt x="1962" y="3051"/>
                  </a:lnTo>
                  <a:lnTo>
                    <a:pt x="2707" y="3051"/>
                  </a:lnTo>
                  <a:lnTo>
                    <a:pt x="2993" y="3051"/>
                  </a:lnTo>
                  <a:lnTo>
                    <a:pt x="3453" y="3051"/>
                  </a:lnTo>
                  <a:lnTo>
                    <a:pt x="3737" y="3051"/>
                  </a:lnTo>
                  <a:lnTo>
                    <a:pt x="4483" y="3051"/>
                  </a:lnTo>
                  <a:lnTo>
                    <a:pt x="4713" y="3051"/>
                  </a:lnTo>
                  <a:lnTo>
                    <a:pt x="4713" y="3051"/>
                  </a:lnTo>
                  <a:lnTo>
                    <a:pt x="4661" y="3127"/>
                  </a:lnTo>
                  <a:lnTo>
                    <a:pt x="4633" y="3165"/>
                  </a:lnTo>
                  <a:lnTo>
                    <a:pt x="4605" y="3201"/>
                  </a:lnTo>
                  <a:lnTo>
                    <a:pt x="4575" y="3237"/>
                  </a:lnTo>
                  <a:lnTo>
                    <a:pt x="4543" y="3273"/>
                  </a:lnTo>
                  <a:lnTo>
                    <a:pt x="4511" y="3307"/>
                  </a:lnTo>
                  <a:lnTo>
                    <a:pt x="4477" y="3343"/>
                  </a:lnTo>
                  <a:lnTo>
                    <a:pt x="4477" y="3343"/>
                  </a:lnTo>
                  <a:close/>
                  <a:moveTo>
                    <a:pt x="2993" y="1481"/>
                  </a:moveTo>
                  <a:lnTo>
                    <a:pt x="2993" y="1201"/>
                  </a:lnTo>
                  <a:lnTo>
                    <a:pt x="3453" y="1201"/>
                  </a:lnTo>
                  <a:lnTo>
                    <a:pt x="3453" y="1867"/>
                  </a:lnTo>
                  <a:lnTo>
                    <a:pt x="3453" y="2765"/>
                  </a:lnTo>
                  <a:lnTo>
                    <a:pt x="2993" y="2765"/>
                  </a:lnTo>
                  <a:lnTo>
                    <a:pt x="2993" y="1481"/>
                  </a:lnTo>
                  <a:close/>
                  <a:moveTo>
                    <a:pt x="4197" y="2765"/>
                  </a:moveTo>
                  <a:lnTo>
                    <a:pt x="3737" y="2765"/>
                  </a:lnTo>
                  <a:lnTo>
                    <a:pt x="3737" y="2151"/>
                  </a:lnTo>
                  <a:lnTo>
                    <a:pt x="4197" y="2151"/>
                  </a:lnTo>
                  <a:lnTo>
                    <a:pt x="4197" y="2765"/>
                  </a:lnTo>
                  <a:close/>
                  <a:moveTo>
                    <a:pt x="2707" y="2765"/>
                  </a:moveTo>
                  <a:lnTo>
                    <a:pt x="2246" y="2765"/>
                  </a:lnTo>
                  <a:lnTo>
                    <a:pt x="2246" y="1765"/>
                  </a:lnTo>
                  <a:lnTo>
                    <a:pt x="2707" y="1765"/>
                  </a:lnTo>
                  <a:lnTo>
                    <a:pt x="2707" y="2765"/>
                  </a:lnTo>
                  <a:close/>
                  <a:moveTo>
                    <a:pt x="1942" y="808"/>
                  </a:moveTo>
                  <a:lnTo>
                    <a:pt x="1942" y="808"/>
                  </a:lnTo>
                  <a:lnTo>
                    <a:pt x="2008" y="748"/>
                  </a:lnTo>
                  <a:lnTo>
                    <a:pt x="2074" y="690"/>
                  </a:lnTo>
                  <a:lnTo>
                    <a:pt x="2144" y="634"/>
                  </a:lnTo>
                  <a:lnTo>
                    <a:pt x="2216" y="584"/>
                  </a:lnTo>
                  <a:lnTo>
                    <a:pt x="2290" y="538"/>
                  </a:lnTo>
                  <a:lnTo>
                    <a:pt x="2366" y="494"/>
                  </a:lnTo>
                  <a:lnTo>
                    <a:pt x="2444" y="454"/>
                  </a:lnTo>
                  <a:lnTo>
                    <a:pt x="2524" y="420"/>
                  </a:lnTo>
                  <a:lnTo>
                    <a:pt x="2604" y="388"/>
                  </a:lnTo>
                  <a:lnTo>
                    <a:pt x="2689" y="360"/>
                  </a:lnTo>
                  <a:lnTo>
                    <a:pt x="2773" y="338"/>
                  </a:lnTo>
                  <a:lnTo>
                    <a:pt x="2859" y="318"/>
                  </a:lnTo>
                  <a:lnTo>
                    <a:pt x="2945" y="304"/>
                  </a:lnTo>
                  <a:lnTo>
                    <a:pt x="3033" y="292"/>
                  </a:lnTo>
                  <a:lnTo>
                    <a:pt x="3121" y="286"/>
                  </a:lnTo>
                  <a:lnTo>
                    <a:pt x="3211" y="284"/>
                  </a:lnTo>
                  <a:lnTo>
                    <a:pt x="3211" y="284"/>
                  </a:lnTo>
                  <a:lnTo>
                    <a:pt x="3301" y="286"/>
                  </a:lnTo>
                  <a:lnTo>
                    <a:pt x="3389" y="292"/>
                  </a:lnTo>
                  <a:lnTo>
                    <a:pt x="3477" y="304"/>
                  </a:lnTo>
                  <a:lnTo>
                    <a:pt x="3563" y="318"/>
                  </a:lnTo>
                  <a:lnTo>
                    <a:pt x="3649" y="338"/>
                  </a:lnTo>
                  <a:lnTo>
                    <a:pt x="3733" y="360"/>
                  </a:lnTo>
                  <a:lnTo>
                    <a:pt x="3815" y="388"/>
                  </a:lnTo>
                  <a:lnTo>
                    <a:pt x="3897" y="420"/>
                  </a:lnTo>
                  <a:lnTo>
                    <a:pt x="3977" y="454"/>
                  </a:lnTo>
                  <a:lnTo>
                    <a:pt x="4055" y="494"/>
                  </a:lnTo>
                  <a:lnTo>
                    <a:pt x="4131" y="538"/>
                  </a:lnTo>
                  <a:lnTo>
                    <a:pt x="4205" y="584"/>
                  </a:lnTo>
                  <a:lnTo>
                    <a:pt x="4277" y="634"/>
                  </a:lnTo>
                  <a:lnTo>
                    <a:pt x="4345" y="690"/>
                  </a:lnTo>
                  <a:lnTo>
                    <a:pt x="4413" y="748"/>
                  </a:lnTo>
                  <a:lnTo>
                    <a:pt x="4477" y="808"/>
                  </a:lnTo>
                  <a:lnTo>
                    <a:pt x="4477" y="808"/>
                  </a:lnTo>
                  <a:lnTo>
                    <a:pt x="4527" y="860"/>
                  </a:lnTo>
                  <a:lnTo>
                    <a:pt x="4573" y="910"/>
                  </a:lnTo>
                  <a:lnTo>
                    <a:pt x="4615" y="964"/>
                  </a:lnTo>
                  <a:lnTo>
                    <a:pt x="4657" y="1017"/>
                  </a:lnTo>
                  <a:lnTo>
                    <a:pt x="4697" y="1073"/>
                  </a:lnTo>
                  <a:lnTo>
                    <a:pt x="4733" y="1129"/>
                  </a:lnTo>
                  <a:lnTo>
                    <a:pt x="4767" y="1187"/>
                  </a:lnTo>
                  <a:lnTo>
                    <a:pt x="4799" y="1245"/>
                  </a:lnTo>
                  <a:lnTo>
                    <a:pt x="4829" y="1305"/>
                  </a:lnTo>
                  <a:lnTo>
                    <a:pt x="4855" y="1365"/>
                  </a:lnTo>
                  <a:lnTo>
                    <a:pt x="4881" y="1427"/>
                  </a:lnTo>
                  <a:lnTo>
                    <a:pt x="4903" y="1489"/>
                  </a:lnTo>
                  <a:lnTo>
                    <a:pt x="4923" y="1551"/>
                  </a:lnTo>
                  <a:lnTo>
                    <a:pt x="4941" y="1613"/>
                  </a:lnTo>
                  <a:lnTo>
                    <a:pt x="4957" y="1677"/>
                  </a:lnTo>
                  <a:lnTo>
                    <a:pt x="4971" y="1741"/>
                  </a:lnTo>
                  <a:lnTo>
                    <a:pt x="4981" y="1805"/>
                  </a:lnTo>
                  <a:lnTo>
                    <a:pt x="4989" y="1869"/>
                  </a:lnTo>
                  <a:lnTo>
                    <a:pt x="4995" y="1935"/>
                  </a:lnTo>
                  <a:lnTo>
                    <a:pt x="4999" y="1999"/>
                  </a:lnTo>
                  <a:lnTo>
                    <a:pt x="5001" y="2065"/>
                  </a:lnTo>
                  <a:lnTo>
                    <a:pt x="5001" y="2129"/>
                  </a:lnTo>
                  <a:lnTo>
                    <a:pt x="4997" y="2195"/>
                  </a:lnTo>
                  <a:lnTo>
                    <a:pt x="4991" y="2259"/>
                  </a:lnTo>
                  <a:lnTo>
                    <a:pt x="4983" y="2325"/>
                  </a:lnTo>
                  <a:lnTo>
                    <a:pt x="4973" y="2389"/>
                  </a:lnTo>
                  <a:lnTo>
                    <a:pt x="4961" y="2453"/>
                  </a:lnTo>
                  <a:lnTo>
                    <a:pt x="4947" y="2517"/>
                  </a:lnTo>
                  <a:lnTo>
                    <a:pt x="4929" y="2579"/>
                  </a:lnTo>
                  <a:lnTo>
                    <a:pt x="4909" y="2643"/>
                  </a:lnTo>
                  <a:lnTo>
                    <a:pt x="4887" y="2705"/>
                  </a:lnTo>
                  <a:lnTo>
                    <a:pt x="4863" y="2765"/>
                  </a:lnTo>
                  <a:lnTo>
                    <a:pt x="4483" y="2765"/>
                  </a:lnTo>
                  <a:lnTo>
                    <a:pt x="4483" y="1867"/>
                  </a:lnTo>
                  <a:lnTo>
                    <a:pt x="3737" y="1867"/>
                  </a:lnTo>
                  <a:lnTo>
                    <a:pt x="3737" y="916"/>
                  </a:lnTo>
                  <a:lnTo>
                    <a:pt x="2707" y="916"/>
                  </a:lnTo>
                  <a:lnTo>
                    <a:pt x="2707" y="1481"/>
                  </a:lnTo>
                  <a:lnTo>
                    <a:pt x="1962" y="1481"/>
                  </a:lnTo>
                  <a:lnTo>
                    <a:pt x="1962" y="2765"/>
                  </a:lnTo>
                  <a:lnTo>
                    <a:pt x="1558" y="2765"/>
                  </a:lnTo>
                  <a:lnTo>
                    <a:pt x="1558" y="2765"/>
                  </a:lnTo>
                  <a:lnTo>
                    <a:pt x="1532" y="2705"/>
                  </a:lnTo>
                  <a:lnTo>
                    <a:pt x="1510" y="2643"/>
                  </a:lnTo>
                  <a:lnTo>
                    <a:pt x="1492" y="2579"/>
                  </a:lnTo>
                  <a:lnTo>
                    <a:pt x="1474" y="2517"/>
                  </a:lnTo>
                  <a:lnTo>
                    <a:pt x="1460" y="2453"/>
                  </a:lnTo>
                  <a:lnTo>
                    <a:pt x="1446" y="2389"/>
                  </a:lnTo>
                  <a:lnTo>
                    <a:pt x="1436" y="2325"/>
                  </a:lnTo>
                  <a:lnTo>
                    <a:pt x="1428" y="2259"/>
                  </a:lnTo>
                  <a:lnTo>
                    <a:pt x="1424" y="2195"/>
                  </a:lnTo>
                  <a:lnTo>
                    <a:pt x="1420" y="2129"/>
                  </a:lnTo>
                  <a:lnTo>
                    <a:pt x="1420" y="2065"/>
                  </a:lnTo>
                  <a:lnTo>
                    <a:pt x="1420" y="1999"/>
                  </a:lnTo>
                  <a:lnTo>
                    <a:pt x="1424" y="1935"/>
                  </a:lnTo>
                  <a:lnTo>
                    <a:pt x="1430" y="1869"/>
                  </a:lnTo>
                  <a:lnTo>
                    <a:pt x="1440" y="1805"/>
                  </a:lnTo>
                  <a:lnTo>
                    <a:pt x="1450" y="1741"/>
                  </a:lnTo>
                  <a:lnTo>
                    <a:pt x="1464" y="1677"/>
                  </a:lnTo>
                  <a:lnTo>
                    <a:pt x="1478" y="1613"/>
                  </a:lnTo>
                  <a:lnTo>
                    <a:pt x="1496" y="1551"/>
                  </a:lnTo>
                  <a:lnTo>
                    <a:pt x="1516" y="1489"/>
                  </a:lnTo>
                  <a:lnTo>
                    <a:pt x="1540" y="1427"/>
                  </a:lnTo>
                  <a:lnTo>
                    <a:pt x="1564" y="1365"/>
                  </a:lnTo>
                  <a:lnTo>
                    <a:pt x="1592" y="1305"/>
                  </a:lnTo>
                  <a:lnTo>
                    <a:pt x="1622" y="1245"/>
                  </a:lnTo>
                  <a:lnTo>
                    <a:pt x="1654" y="1187"/>
                  </a:lnTo>
                  <a:lnTo>
                    <a:pt x="1688" y="1129"/>
                  </a:lnTo>
                  <a:lnTo>
                    <a:pt x="1724" y="1073"/>
                  </a:lnTo>
                  <a:lnTo>
                    <a:pt x="1764" y="1017"/>
                  </a:lnTo>
                  <a:lnTo>
                    <a:pt x="1804" y="964"/>
                  </a:lnTo>
                  <a:lnTo>
                    <a:pt x="1848" y="910"/>
                  </a:lnTo>
                  <a:lnTo>
                    <a:pt x="1894" y="860"/>
                  </a:lnTo>
                  <a:lnTo>
                    <a:pt x="1942" y="808"/>
                  </a:lnTo>
                  <a:lnTo>
                    <a:pt x="1942" y="808"/>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sp>
        <p:nvSpPr>
          <p:cNvPr id="1047" name="Google Shape;1047;p87"/>
          <p:cNvSpPr/>
          <p:nvPr/>
        </p:nvSpPr>
        <p:spPr>
          <a:xfrm>
            <a:off x="5663863" y="19979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Statistics</a:t>
            </a:r>
            <a:endParaRPr sz="1000">
              <a:solidFill>
                <a:srgbClr val="003DAB"/>
              </a:solidFill>
              <a:latin typeface="Verdana"/>
              <a:ea typeface="Verdana"/>
              <a:cs typeface="Verdana"/>
              <a:sym typeface="Verdana"/>
            </a:endParaRPr>
          </a:p>
        </p:txBody>
      </p:sp>
      <p:sp>
        <p:nvSpPr>
          <p:cNvPr id="1048" name="Google Shape;1048;p87"/>
          <p:cNvSpPr/>
          <p:nvPr/>
        </p:nvSpPr>
        <p:spPr>
          <a:xfrm>
            <a:off x="6587525" y="2025675"/>
            <a:ext cx="928200" cy="906300"/>
          </a:xfrm>
          <a:prstGeom prst="rect">
            <a:avLst/>
          </a:pr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grpSp>
        <p:nvGrpSpPr>
          <p:cNvPr id="1049" name="Google Shape;1049;p87"/>
          <p:cNvGrpSpPr/>
          <p:nvPr/>
        </p:nvGrpSpPr>
        <p:grpSpPr>
          <a:xfrm>
            <a:off x="6729981" y="2272222"/>
            <a:ext cx="625030" cy="624936"/>
            <a:chOff x="986" y="0"/>
            <a:chExt cx="6673" cy="6672"/>
          </a:xfrm>
        </p:grpSpPr>
        <p:sp>
          <p:nvSpPr>
            <p:cNvPr id="1050" name="Google Shape;1050;p87"/>
            <p:cNvSpPr/>
            <p:nvPr/>
          </p:nvSpPr>
          <p:spPr>
            <a:xfrm>
              <a:off x="3580" y="2182"/>
              <a:ext cx="1485" cy="2310"/>
            </a:xfrm>
            <a:custGeom>
              <a:avLst/>
              <a:gdLst/>
              <a:ahLst/>
              <a:cxnLst/>
              <a:rect l="l" t="t" r="r" b="b"/>
              <a:pathLst>
                <a:path w="1485" h="2310" extrusionOk="0">
                  <a:moveTo>
                    <a:pt x="356" y="1374"/>
                  </a:moveTo>
                  <a:lnTo>
                    <a:pt x="356" y="1924"/>
                  </a:lnTo>
                  <a:lnTo>
                    <a:pt x="356" y="1924"/>
                  </a:lnTo>
                  <a:lnTo>
                    <a:pt x="358" y="1962"/>
                  </a:lnTo>
                  <a:lnTo>
                    <a:pt x="364" y="2002"/>
                  </a:lnTo>
                  <a:lnTo>
                    <a:pt x="374" y="2038"/>
                  </a:lnTo>
                  <a:lnTo>
                    <a:pt x="388" y="2074"/>
                  </a:lnTo>
                  <a:lnTo>
                    <a:pt x="404" y="2108"/>
                  </a:lnTo>
                  <a:lnTo>
                    <a:pt x="424" y="2140"/>
                  </a:lnTo>
                  <a:lnTo>
                    <a:pt x="446" y="2168"/>
                  </a:lnTo>
                  <a:lnTo>
                    <a:pt x="470" y="2196"/>
                  </a:lnTo>
                  <a:lnTo>
                    <a:pt x="498" y="2222"/>
                  </a:lnTo>
                  <a:lnTo>
                    <a:pt x="528" y="2244"/>
                  </a:lnTo>
                  <a:lnTo>
                    <a:pt x="560" y="2262"/>
                  </a:lnTo>
                  <a:lnTo>
                    <a:pt x="592" y="2280"/>
                  </a:lnTo>
                  <a:lnTo>
                    <a:pt x="628" y="2292"/>
                  </a:lnTo>
                  <a:lnTo>
                    <a:pt x="666" y="2302"/>
                  </a:lnTo>
                  <a:lnTo>
                    <a:pt x="704" y="2308"/>
                  </a:lnTo>
                  <a:lnTo>
                    <a:pt x="743" y="2310"/>
                  </a:lnTo>
                  <a:lnTo>
                    <a:pt x="743" y="2310"/>
                  </a:lnTo>
                  <a:lnTo>
                    <a:pt x="781" y="2308"/>
                  </a:lnTo>
                  <a:lnTo>
                    <a:pt x="819" y="2302"/>
                  </a:lnTo>
                  <a:lnTo>
                    <a:pt x="857" y="2292"/>
                  </a:lnTo>
                  <a:lnTo>
                    <a:pt x="893" y="2280"/>
                  </a:lnTo>
                  <a:lnTo>
                    <a:pt x="927" y="2262"/>
                  </a:lnTo>
                  <a:lnTo>
                    <a:pt x="957" y="2244"/>
                  </a:lnTo>
                  <a:lnTo>
                    <a:pt x="987" y="2222"/>
                  </a:lnTo>
                  <a:lnTo>
                    <a:pt x="1015" y="2196"/>
                  </a:lnTo>
                  <a:lnTo>
                    <a:pt x="1039" y="2168"/>
                  </a:lnTo>
                  <a:lnTo>
                    <a:pt x="1063" y="2140"/>
                  </a:lnTo>
                  <a:lnTo>
                    <a:pt x="1081" y="2108"/>
                  </a:lnTo>
                  <a:lnTo>
                    <a:pt x="1097" y="2074"/>
                  </a:lnTo>
                  <a:lnTo>
                    <a:pt x="1111" y="2038"/>
                  </a:lnTo>
                  <a:lnTo>
                    <a:pt x="1121" y="2002"/>
                  </a:lnTo>
                  <a:lnTo>
                    <a:pt x="1127" y="1962"/>
                  </a:lnTo>
                  <a:lnTo>
                    <a:pt x="1129" y="1924"/>
                  </a:lnTo>
                  <a:lnTo>
                    <a:pt x="1129" y="1374"/>
                  </a:lnTo>
                  <a:lnTo>
                    <a:pt x="1129" y="1374"/>
                  </a:lnTo>
                  <a:lnTo>
                    <a:pt x="1169" y="1348"/>
                  </a:lnTo>
                  <a:lnTo>
                    <a:pt x="1207" y="1320"/>
                  </a:lnTo>
                  <a:lnTo>
                    <a:pt x="1243" y="1290"/>
                  </a:lnTo>
                  <a:lnTo>
                    <a:pt x="1277" y="1256"/>
                  </a:lnTo>
                  <a:lnTo>
                    <a:pt x="1309" y="1222"/>
                  </a:lnTo>
                  <a:lnTo>
                    <a:pt x="1337" y="1184"/>
                  </a:lnTo>
                  <a:lnTo>
                    <a:pt x="1365" y="1146"/>
                  </a:lnTo>
                  <a:lnTo>
                    <a:pt x="1389" y="1106"/>
                  </a:lnTo>
                  <a:lnTo>
                    <a:pt x="1411" y="1064"/>
                  </a:lnTo>
                  <a:lnTo>
                    <a:pt x="1429" y="1022"/>
                  </a:lnTo>
                  <a:lnTo>
                    <a:pt x="1447" y="976"/>
                  </a:lnTo>
                  <a:lnTo>
                    <a:pt x="1459" y="932"/>
                  </a:lnTo>
                  <a:lnTo>
                    <a:pt x="1471" y="886"/>
                  </a:lnTo>
                  <a:lnTo>
                    <a:pt x="1479" y="838"/>
                  </a:lnTo>
                  <a:lnTo>
                    <a:pt x="1483" y="790"/>
                  </a:lnTo>
                  <a:lnTo>
                    <a:pt x="1485" y="742"/>
                  </a:lnTo>
                  <a:lnTo>
                    <a:pt x="1485" y="742"/>
                  </a:lnTo>
                  <a:lnTo>
                    <a:pt x="1483" y="704"/>
                  </a:lnTo>
                  <a:lnTo>
                    <a:pt x="1481" y="666"/>
                  </a:lnTo>
                  <a:lnTo>
                    <a:pt x="1477" y="628"/>
                  </a:lnTo>
                  <a:lnTo>
                    <a:pt x="1469" y="592"/>
                  </a:lnTo>
                  <a:lnTo>
                    <a:pt x="1461" y="556"/>
                  </a:lnTo>
                  <a:lnTo>
                    <a:pt x="1451" y="522"/>
                  </a:lnTo>
                  <a:lnTo>
                    <a:pt x="1439" y="486"/>
                  </a:lnTo>
                  <a:lnTo>
                    <a:pt x="1427" y="452"/>
                  </a:lnTo>
                  <a:lnTo>
                    <a:pt x="1411" y="420"/>
                  </a:lnTo>
                  <a:lnTo>
                    <a:pt x="1395" y="388"/>
                  </a:lnTo>
                  <a:lnTo>
                    <a:pt x="1377" y="356"/>
                  </a:lnTo>
                  <a:lnTo>
                    <a:pt x="1357" y="326"/>
                  </a:lnTo>
                  <a:lnTo>
                    <a:pt x="1337" y="298"/>
                  </a:lnTo>
                  <a:lnTo>
                    <a:pt x="1315" y="270"/>
                  </a:lnTo>
                  <a:lnTo>
                    <a:pt x="1291" y="242"/>
                  </a:lnTo>
                  <a:lnTo>
                    <a:pt x="1267" y="216"/>
                  </a:lnTo>
                  <a:lnTo>
                    <a:pt x="1241" y="192"/>
                  </a:lnTo>
                  <a:lnTo>
                    <a:pt x="1215" y="168"/>
                  </a:lnTo>
                  <a:lnTo>
                    <a:pt x="1187" y="146"/>
                  </a:lnTo>
                  <a:lnTo>
                    <a:pt x="1157" y="126"/>
                  </a:lnTo>
                  <a:lnTo>
                    <a:pt x="1127" y="106"/>
                  </a:lnTo>
                  <a:lnTo>
                    <a:pt x="1095" y="88"/>
                  </a:lnTo>
                  <a:lnTo>
                    <a:pt x="1063" y="72"/>
                  </a:lnTo>
                  <a:lnTo>
                    <a:pt x="1031" y="58"/>
                  </a:lnTo>
                  <a:lnTo>
                    <a:pt x="997" y="44"/>
                  </a:lnTo>
                  <a:lnTo>
                    <a:pt x="963" y="32"/>
                  </a:lnTo>
                  <a:lnTo>
                    <a:pt x="927" y="22"/>
                  </a:lnTo>
                  <a:lnTo>
                    <a:pt x="891" y="14"/>
                  </a:lnTo>
                  <a:lnTo>
                    <a:pt x="855" y="8"/>
                  </a:lnTo>
                  <a:lnTo>
                    <a:pt x="817" y="2"/>
                  </a:lnTo>
                  <a:lnTo>
                    <a:pt x="781" y="0"/>
                  </a:lnTo>
                  <a:lnTo>
                    <a:pt x="743" y="0"/>
                  </a:lnTo>
                  <a:lnTo>
                    <a:pt x="743" y="0"/>
                  </a:lnTo>
                  <a:lnTo>
                    <a:pt x="704" y="0"/>
                  </a:lnTo>
                  <a:lnTo>
                    <a:pt x="668" y="2"/>
                  </a:lnTo>
                  <a:lnTo>
                    <a:pt x="630" y="8"/>
                  </a:lnTo>
                  <a:lnTo>
                    <a:pt x="594" y="14"/>
                  </a:lnTo>
                  <a:lnTo>
                    <a:pt x="558" y="22"/>
                  </a:lnTo>
                  <a:lnTo>
                    <a:pt x="522" y="32"/>
                  </a:lnTo>
                  <a:lnTo>
                    <a:pt x="488" y="44"/>
                  </a:lnTo>
                  <a:lnTo>
                    <a:pt x="454" y="58"/>
                  </a:lnTo>
                  <a:lnTo>
                    <a:pt x="422" y="72"/>
                  </a:lnTo>
                  <a:lnTo>
                    <a:pt x="390" y="88"/>
                  </a:lnTo>
                  <a:lnTo>
                    <a:pt x="358" y="106"/>
                  </a:lnTo>
                  <a:lnTo>
                    <a:pt x="328" y="126"/>
                  </a:lnTo>
                  <a:lnTo>
                    <a:pt x="300" y="146"/>
                  </a:lnTo>
                  <a:lnTo>
                    <a:pt x="272" y="168"/>
                  </a:lnTo>
                  <a:lnTo>
                    <a:pt x="244" y="192"/>
                  </a:lnTo>
                  <a:lnTo>
                    <a:pt x="218" y="216"/>
                  </a:lnTo>
                  <a:lnTo>
                    <a:pt x="194" y="242"/>
                  </a:lnTo>
                  <a:lnTo>
                    <a:pt x="170" y="270"/>
                  </a:lnTo>
                  <a:lnTo>
                    <a:pt x="148" y="298"/>
                  </a:lnTo>
                  <a:lnTo>
                    <a:pt x="128" y="326"/>
                  </a:lnTo>
                  <a:lnTo>
                    <a:pt x="108" y="356"/>
                  </a:lnTo>
                  <a:lnTo>
                    <a:pt x="90" y="388"/>
                  </a:lnTo>
                  <a:lnTo>
                    <a:pt x="74" y="420"/>
                  </a:lnTo>
                  <a:lnTo>
                    <a:pt x="60" y="452"/>
                  </a:lnTo>
                  <a:lnTo>
                    <a:pt x="46" y="486"/>
                  </a:lnTo>
                  <a:lnTo>
                    <a:pt x="34" y="522"/>
                  </a:lnTo>
                  <a:lnTo>
                    <a:pt x="24" y="556"/>
                  </a:lnTo>
                  <a:lnTo>
                    <a:pt x="16" y="592"/>
                  </a:lnTo>
                  <a:lnTo>
                    <a:pt x="10" y="628"/>
                  </a:lnTo>
                  <a:lnTo>
                    <a:pt x="4" y="666"/>
                  </a:lnTo>
                  <a:lnTo>
                    <a:pt x="2" y="704"/>
                  </a:lnTo>
                  <a:lnTo>
                    <a:pt x="0" y="742"/>
                  </a:lnTo>
                  <a:lnTo>
                    <a:pt x="0" y="742"/>
                  </a:lnTo>
                  <a:lnTo>
                    <a:pt x="2" y="790"/>
                  </a:lnTo>
                  <a:lnTo>
                    <a:pt x="6" y="838"/>
                  </a:lnTo>
                  <a:lnTo>
                    <a:pt x="14" y="886"/>
                  </a:lnTo>
                  <a:lnTo>
                    <a:pt x="26" y="932"/>
                  </a:lnTo>
                  <a:lnTo>
                    <a:pt x="40" y="976"/>
                  </a:lnTo>
                  <a:lnTo>
                    <a:pt x="56" y="1022"/>
                  </a:lnTo>
                  <a:lnTo>
                    <a:pt x="74" y="1064"/>
                  </a:lnTo>
                  <a:lnTo>
                    <a:pt x="96" y="1106"/>
                  </a:lnTo>
                  <a:lnTo>
                    <a:pt x="120" y="1146"/>
                  </a:lnTo>
                  <a:lnTo>
                    <a:pt x="148" y="1184"/>
                  </a:lnTo>
                  <a:lnTo>
                    <a:pt x="178" y="1222"/>
                  </a:lnTo>
                  <a:lnTo>
                    <a:pt x="208" y="1256"/>
                  </a:lnTo>
                  <a:lnTo>
                    <a:pt x="242" y="1290"/>
                  </a:lnTo>
                  <a:lnTo>
                    <a:pt x="278" y="1320"/>
                  </a:lnTo>
                  <a:lnTo>
                    <a:pt x="316" y="1348"/>
                  </a:lnTo>
                  <a:lnTo>
                    <a:pt x="356" y="1374"/>
                  </a:lnTo>
                  <a:lnTo>
                    <a:pt x="356" y="1374"/>
                  </a:lnTo>
                  <a:close/>
                  <a:moveTo>
                    <a:pt x="743" y="284"/>
                  </a:moveTo>
                  <a:lnTo>
                    <a:pt x="743" y="284"/>
                  </a:lnTo>
                  <a:lnTo>
                    <a:pt x="789" y="286"/>
                  </a:lnTo>
                  <a:lnTo>
                    <a:pt x="835" y="294"/>
                  </a:lnTo>
                  <a:lnTo>
                    <a:pt x="879" y="304"/>
                  </a:lnTo>
                  <a:lnTo>
                    <a:pt x="921" y="320"/>
                  </a:lnTo>
                  <a:lnTo>
                    <a:pt x="961" y="340"/>
                  </a:lnTo>
                  <a:lnTo>
                    <a:pt x="997" y="362"/>
                  </a:lnTo>
                  <a:lnTo>
                    <a:pt x="1033" y="388"/>
                  </a:lnTo>
                  <a:lnTo>
                    <a:pt x="1065" y="418"/>
                  </a:lnTo>
                  <a:lnTo>
                    <a:pt x="1095" y="450"/>
                  </a:lnTo>
                  <a:lnTo>
                    <a:pt x="1121" y="486"/>
                  </a:lnTo>
                  <a:lnTo>
                    <a:pt x="1145" y="524"/>
                  </a:lnTo>
                  <a:lnTo>
                    <a:pt x="1165" y="564"/>
                  </a:lnTo>
                  <a:lnTo>
                    <a:pt x="1179" y="606"/>
                  </a:lnTo>
                  <a:lnTo>
                    <a:pt x="1191" y="650"/>
                  </a:lnTo>
                  <a:lnTo>
                    <a:pt x="1197" y="694"/>
                  </a:lnTo>
                  <a:lnTo>
                    <a:pt x="1201" y="742"/>
                  </a:lnTo>
                  <a:lnTo>
                    <a:pt x="1201" y="742"/>
                  </a:lnTo>
                  <a:lnTo>
                    <a:pt x="1199" y="776"/>
                  </a:lnTo>
                  <a:lnTo>
                    <a:pt x="1195" y="808"/>
                  </a:lnTo>
                  <a:lnTo>
                    <a:pt x="1189" y="840"/>
                  </a:lnTo>
                  <a:lnTo>
                    <a:pt x="1181" y="872"/>
                  </a:lnTo>
                  <a:lnTo>
                    <a:pt x="1171" y="904"/>
                  </a:lnTo>
                  <a:lnTo>
                    <a:pt x="1157" y="934"/>
                  </a:lnTo>
                  <a:lnTo>
                    <a:pt x="1143" y="962"/>
                  </a:lnTo>
                  <a:lnTo>
                    <a:pt x="1127" y="990"/>
                  </a:lnTo>
                  <a:lnTo>
                    <a:pt x="1107" y="1016"/>
                  </a:lnTo>
                  <a:lnTo>
                    <a:pt x="1087" y="1042"/>
                  </a:lnTo>
                  <a:lnTo>
                    <a:pt x="1065" y="1066"/>
                  </a:lnTo>
                  <a:lnTo>
                    <a:pt x="1041" y="1088"/>
                  </a:lnTo>
                  <a:lnTo>
                    <a:pt x="1015" y="1108"/>
                  </a:lnTo>
                  <a:lnTo>
                    <a:pt x="987" y="1128"/>
                  </a:lnTo>
                  <a:lnTo>
                    <a:pt x="959" y="1144"/>
                  </a:lnTo>
                  <a:lnTo>
                    <a:pt x="927" y="1160"/>
                  </a:lnTo>
                  <a:lnTo>
                    <a:pt x="843" y="1196"/>
                  </a:lnTo>
                  <a:lnTo>
                    <a:pt x="843" y="1924"/>
                  </a:lnTo>
                  <a:lnTo>
                    <a:pt x="843" y="1924"/>
                  </a:lnTo>
                  <a:lnTo>
                    <a:pt x="841" y="1944"/>
                  </a:lnTo>
                  <a:lnTo>
                    <a:pt x="835" y="1962"/>
                  </a:lnTo>
                  <a:lnTo>
                    <a:pt x="827" y="1980"/>
                  </a:lnTo>
                  <a:lnTo>
                    <a:pt x="813" y="1994"/>
                  </a:lnTo>
                  <a:lnTo>
                    <a:pt x="799" y="2008"/>
                  </a:lnTo>
                  <a:lnTo>
                    <a:pt x="781" y="2016"/>
                  </a:lnTo>
                  <a:lnTo>
                    <a:pt x="763" y="2022"/>
                  </a:lnTo>
                  <a:lnTo>
                    <a:pt x="743" y="2026"/>
                  </a:lnTo>
                  <a:lnTo>
                    <a:pt x="743" y="2026"/>
                  </a:lnTo>
                  <a:lnTo>
                    <a:pt x="722" y="2022"/>
                  </a:lnTo>
                  <a:lnTo>
                    <a:pt x="704" y="2016"/>
                  </a:lnTo>
                  <a:lnTo>
                    <a:pt x="686" y="2008"/>
                  </a:lnTo>
                  <a:lnTo>
                    <a:pt x="672" y="1994"/>
                  </a:lnTo>
                  <a:lnTo>
                    <a:pt x="660" y="1980"/>
                  </a:lnTo>
                  <a:lnTo>
                    <a:pt x="650" y="1962"/>
                  </a:lnTo>
                  <a:lnTo>
                    <a:pt x="644" y="1944"/>
                  </a:lnTo>
                  <a:lnTo>
                    <a:pt x="642" y="1924"/>
                  </a:lnTo>
                  <a:lnTo>
                    <a:pt x="642" y="1196"/>
                  </a:lnTo>
                  <a:lnTo>
                    <a:pt x="558" y="1160"/>
                  </a:lnTo>
                  <a:lnTo>
                    <a:pt x="558" y="1160"/>
                  </a:lnTo>
                  <a:lnTo>
                    <a:pt x="526" y="1144"/>
                  </a:lnTo>
                  <a:lnTo>
                    <a:pt x="498" y="1128"/>
                  </a:lnTo>
                  <a:lnTo>
                    <a:pt x="470" y="1108"/>
                  </a:lnTo>
                  <a:lnTo>
                    <a:pt x="444" y="1088"/>
                  </a:lnTo>
                  <a:lnTo>
                    <a:pt x="420" y="1066"/>
                  </a:lnTo>
                  <a:lnTo>
                    <a:pt x="398" y="1042"/>
                  </a:lnTo>
                  <a:lnTo>
                    <a:pt x="378" y="1016"/>
                  </a:lnTo>
                  <a:lnTo>
                    <a:pt x="360" y="990"/>
                  </a:lnTo>
                  <a:lnTo>
                    <a:pt x="342" y="962"/>
                  </a:lnTo>
                  <a:lnTo>
                    <a:pt x="328" y="934"/>
                  </a:lnTo>
                  <a:lnTo>
                    <a:pt x="314" y="904"/>
                  </a:lnTo>
                  <a:lnTo>
                    <a:pt x="304" y="872"/>
                  </a:lnTo>
                  <a:lnTo>
                    <a:pt x="296" y="840"/>
                  </a:lnTo>
                  <a:lnTo>
                    <a:pt x="290" y="808"/>
                  </a:lnTo>
                  <a:lnTo>
                    <a:pt x="286" y="776"/>
                  </a:lnTo>
                  <a:lnTo>
                    <a:pt x="286" y="742"/>
                  </a:lnTo>
                  <a:lnTo>
                    <a:pt x="286" y="742"/>
                  </a:lnTo>
                  <a:lnTo>
                    <a:pt x="288" y="694"/>
                  </a:lnTo>
                  <a:lnTo>
                    <a:pt x="294" y="650"/>
                  </a:lnTo>
                  <a:lnTo>
                    <a:pt x="306" y="606"/>
                  </a:lnTo>
                  <a:lnTo>
                    <a:pt x="322" y="564"/>
                  </a:lnTo>
                  <a:lnTo>
                    <a:pt x="340" y="524"/>
                  </a:lnTo>
                  <a:lnTo>
                    <a:pt x="364" y="486"/>
                  </a:lnTo>
                  <a:lnTo>
                    <a:pt x="390" y="450"/>
                  </a:lnTo>
                  <a:lnTo>
                    <a:pt x="420" y="418"/>
                  </a:lnTo>
                  <a:lnTo>
                    <a:pt x="452" y="388"/>
                  </a:lnTo>
                  <a:lnTo>
                    <a:pt x="488" y="362"/>
                  </a:lnTo>
                  <a:lnTo>
                    <a:pt x="524" y="340"/>
                  </a:lnTo>
                  <a:lnTo>
                    <a:pt x="566" y="320"/>
                  </a:lnTo>
                  <a:lnTo>
                    <a:pt x="608" y="304"/>
                  </a:lnTo>
                  <a:lnTo>
                    <a:pt x="650" y="294"/>
                  </a:lnTo>
                  <a:lnTo>
                    <a:pt x="696" y="286"/>
                  </a:lnTo>
                  <a:lnTo>
                    <a:pt x="743" y="284"/>
                  </a:lnTo>
                  <a:lnTo>
                    <a:pt x="743" y="284"/>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51" name="Google Shape;1051;p87"/>
            <p:cNvSpPr/>
            <p:nvPr/>
          </p:nvSpPr>
          <p:spPr>
            <a:xfrm>
              <a:off x="986" y="0"/>
              <a:ext cx="6673" cy="6672"/>
            </a:xfrm>
            <a:custGeom>
              <a:avLst/>
              <a:gdLst/>
              <a:ahLst/>
              <a:cxnLst/>
              <a:rect l="l" t="t" r="r" b="b"/>
              <a:pathLst>
                <a:path w="6673" h="6672" extrusionOk="0">
                  <a:moveTo>
                    <a:pt x="0" y="0"/>
                  </a:moveTo>
                  <a:lnTo>
                    <a:pt x="0" y="6672"/>
                  </a:lnTo>
                  <a:lnTo>
                    <a:pt x="6673" y="6672"/>
                  </a:lnTo>
                  <a:lnTo>
                    <a:pt x="6673" y="0"/>
                  </a:lnTo>
                  <a:lnTo>
                    <a:pt x="0" y="0"/>
                  </a:lnTo>
                  <a:close/>
                  <a:moveTo>
                    <a:pt x="6387" y="6388"/>
                  </a:moveTo>
                  <a:lnTo>
                    <a:pt x="286" y="6388"/>
                  </a:lnTo>
                  <a:lnTo>
                    <a:pt x="286" y="284"/>
                  </a:lnTo>
                  <a:lnTo>
                    <a:pt x="6387" y="284"/>
                  </a:lnTo>
                  <a:lnTo>
                    <a:pt x="6387" y="6388"/>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52" name="Google Shape;1052;p87"/>
            <p:cNvSpPr/>
            <p:nvPr/>
          </p:nvSpPr>
          <p:spPr>
            <a:xfrm>
              <a:off x="2284" y="1298"/>
              <a:ext cx="4077" cy="4078"/>
            </a:xfrm>
            <a:custGeom>
              <a:avLst/>
              <a:gdLst/>
              <a:ahLst/>
              <a:cxnLst/>
              <a:rect l="l" t="t" r="r" b="b"/>
              <a:pathLst>
                <a:path w="4077" h="4078" extrusionOk="0">
                  <a:moveTo>
                    <a:pt x="2039" y="4078"/>
                  </a:moveTo>
                  <a:lnTo>
                    <a:pt x="2039" y="4078"/>
                  </a:lnTo>
                  <a:lnTo>
                    <a:pt x="2091" y="4078"/>
                  </a:lnTo>
                  <a:lnTo>
                    <a:pt x="2143" y="4076"/>
                  </a:lnTo>
                  <a:lnTo>
                    <a:pt x="2195" y="4072"/>
                  </a:lnTo>
                  <a:lnTo>
                    <a:pt x="2247" y="4068"/>
                  </a:lnTo>
                  <a:lnTo>
                    <a:pt x="2297" y="4062"/>
                  </a:lnTo>
                  <a:lnTo>
                    <a:pt x="2349" y="4054"/>
                  </a:lnTo>
                  <a:lnTo>
                    <a:pt x="2399" y="4046"/>
                  </a:lnTo>
                  <a:lnTo>
                    <a:pt x="2449" y="4036"/>
                  </a:lnTo>
                  <a:lnTo>
                    <a:pt x="2499" y="4026"/>
                  </a:lnTo>
                  <a:lnTo>
                    <a:pt x="2547" y="4014"/>
                  </a:lnTo>
                  <a:lnTo>
                    <a:pt x="2595" y="4000"/>
                  </a:lnTo>
                  <a:lnTo>
                    <a:pt x="2643" y="3986"/>
                  </a:lnTo>
                  <a:lnTo>
                    <a:pt x="2691" y="3970"/>
                  </a:lnTo>
                  <a:lnTo>
                    <a:pt x="2739" y="3954"/>
                  </a:lnTo>
                  <a:lnTo>
                    <a:pt x="2785" y="3936"/>
                  </a:lnTo>
                  <a:lnTo>
                    <a:pt x="2831" y="3918"/>
                  </a:lnTo>
                  <a:lnTo>
                    <a:pt x="2877" y="3898"/>
                  </a:lnTo>
                  <a:lnTo>
                    <a:pt x="2921" y="3876"/>
                  </a:lnTo>
                  <a:lnTo>
                    <a:pt x="2965" y="3854"/>
                  </a:lnTo>
                  <a:lnTo>
                    <a:pt x="3009" y="3832"/>
                  </a:lnTo>
                  <a:lnTo>
                    <a:pt x="3095" y="3782"/>
                  </a:lnTo>
                  <a:lnTo>
                    <a:pt x="3177" y="3728"/>
                  </a:lnTo>
                  <a:lnTo>
                    <a:pt x="3257" y="3672"/>
                  </a:lnTo>
                  <a:lnTo>
                    <a:pt x="3335" y="3612"/>
                  </a:lnTo>
                  <a:lnTo>
                    <a:pt x="3409" y="3548"/>
                  </a:lnTo>
                  <a:lnTo>
                    <a:pt x="3479" y="3480"/>
                  </a:lnTo>
                  <a:lnTo>
                    <a:pt x="3547" y="3408"/>
                  </a:lnTo>
                  <a:lnTo>
                    <a:pt x="3611" y="3334"/>
                  </a:lnTo>
                  <a:lnTo>
                    <a:pt x="3671" y="3258"/>
                  </a:lnTo>
                  <a:lnTo>
                    <a:pt x="3729" y="3178"/>
                  </a:lnTo>
                  <a:lnTo>
                    <a:pt x="3781" y="3096"/>
                  </a:lnTo>
                  <a:lnTo>
                    <a:pt x="3831" y="3010"/>
                  </a:lnTo>
                  <a:lnTo>
                    <a:pt x="3853" y="2966"/>
                  </a:lnTo>
                  <a:lnTo>
                    <a:pt x="3875" y="2922"/>
                  </a:lnTo>
                  <a:lnTo>
                    <a:pt x="3897" y="2876"/>
                  </a:lnTo>
                  <a:lnTo>
                    <a:pt x="3917" y="2832"/>
                  </a:lnTo>
                  <a:lnTo>
                    <a:pt x="3935" y="2786"/>
                  </a:lnTo>
                  <a:lnTo>
                    <a:pt x="3953" y="2738"/>
                  </a:lnTo>
                  <a:lnTo>
                    <a:pt x="3971" y="2692"/>
                  </a:lnTo>
                  <a:lnTo>
                    <a:pt x="3985" y="2644"/>
                  </a:lnTo>
                  <a:lnTo>
                    <a:pt x="3999" y="2596"/>
                  </a:lnTo>
                  <a:lnTo>
                    <a:pt x="4013" y="2548"/>
                  </a:lnTo>
                  <a:lnTo>
                    <a:pt x="4025" y="2498"/>
                  </a:lnTo>
                  <a:lnTo>
                    <a:pt x="4035" y="2448"/>
                  </a:lnTo>
                  <a:lnTo>
                    <a:pt x="4045" y="2398"/>
                  </a:lnTo>
                  <a:lnTo>
                    <a:pt x="4053" y="2348"/>
                  </a:lnTo>
                  <a:lnTo>
                    <a:pt x="4061" y="2298"/>
                  </a:lnTo>
                  <a:lnTo>
                    <a:pt x="4067" y="2246"/>
                  </a:lnTo>
                  <a:lnTo>
                    <a:pt x="4071" y="2196"/>
                  </a:lnTo>
                  <a:lnTo>
                    <a:pt x="4075" y="2144"/>
                  </a:lnTo>
                  <a:lnTo>
                    <a:pt x="4077" y="2090"/>
                  </a:lnTo>
                  <a:lnTo>
                    <a:pt x="4077" y="2038"/>
                  </a:lnTo>
                  <a:lnTo>
                    <a:pt x="4077" y="2038"/>
                  </a:lnTo>
                  <a:lnTo>
                    <a:pt x="4077" y="1986"/>
                  </a:lnTo>
                  <a:lnTo>
                    <a:pt x="4075" y="1934"/>
                  </a:lnTo>
                  <a:lnTo>
                    <a:pt x="4071" y="1882"/>
                  </a:lnTo>
                  <a:lnTo>
                    <a:pt x="4067" y="1830"/>
                  </a:lnTo>
                  <a:lnTo>
                    <a:pt x="4061" y="1778"/>
                  </a:lnTo>
                  <a:lnTo>
                    <a:pt x="4053" y="1728"/>
                  </a:lnTo>
                  <a:lnTo>
                    <a:pt x="4045" y="1678"/>
                  </a:lnTo>
                  <a:lnTo>
                    <a:pt x="4035" y="1628"/>
                  </a:lnTo>
                  <a:lnTo>
                    <a:pt x="4025" y="1578"/>
                  </a:lnTo>
                  <a:lnTo>
                    <a:pt x="4013" y="1530"/>
                  </a:lnTo>
                  <a:lnTo>
                    <a:pt x="3999" y="1480"/>
                  </a:lnTo>
                  <a:lnTo>
                    <a:pt x="3985" y="1432"/>
                  </a:lnTo>
                  <a:lnTo>
                    <a:pt x="3971" y="1384"/>
                  </a:lnTo>
                  <a:lnTo>
                    <a:pt x="3953" y="1338"/>
                  </a:lnTo>
                  <a:lnTo>
                    <a:pt x="3935" y="1292"/>
                  </a:lnTo>
                  <a:lnTo>
                    <a:pt x="3917" y="1246"/>
                  </a:lnTo>
                  <a:lnTo>
                    <a:pt x="3897" y="1200"/>
                  </a:lnTo>
                  <a:lnTo>
                    <a:pt x="3875" y="1156"/>
                  </a:lnTo>
                  <a:lnTo>
                    <a:pt x="3853" y="1110"/>
                  </a:lnTo>
                  <a:lnTo>
                    <a:pt x="3831" y="1068"/>
                  </a:lnTo>
                  <a:lnTo>
                    <a:pt x="3781" y="982"/>
                  </a:lnTo>
                  <a:lnTo>
                    <a:pt x="3729" y="898"/>
                  </a:lnTo>
                  <a:lnTo>
                    <a:pt x="3671" y="818"/>
                  </a:lnTo>
                  <a:lnTo>
                    <a:pt x="3611" y="742"/>
                  </a:lnTo>
                  <a:lnTo>
                    <a:pt x="3547" y="668"/>
                  </a:lnTo>
                  <a:lnTo>
                    <a:pt x="3479" y="598"/>
                  </a:lnTo>
                  <a:lnTo>
                    <a:pt x="3409" y="530"/>
                  </a:lnTo>
                  <a:lnTo>
                    <a:pt x="3335" y="466"/>
                  </a:lnTo>
                  <a:lnTo>
                    <a:pt x="3257" y="404"/>
                  </a:lnTo>
                  <a:lnTo>
                    <a:pt x="3177" y="348"/>
                  </a:lnTo>
                  <a:lnTo>
                    <a:pt x="3095" y="294"/>
                  </a:lnTo>
                  <a:lnTo>
                    <a:pt x="3009" y="246"/>
                  </a:lnTo>
                  <a:lnTo>
                    <a:pt x="2965" y="222"/>
                  </a:lnTo>
                  <a:lnTo>
                    <a:pt x="2921" y="200"/>
                  </a:lnTo>
                  <a:lnTo>
                    <a:pt x="2877" y="180"/>
                  </a:lnTo>
                  <a:lnTo>
                    <a:pt x="2831" y="160"/>
                  </a:lnTo>
                  <a:lnTo>
                    <a:pt x="2785" y="140"/>
                  </a:lnTo>
                  <a:lnTo>
                    <a:pt x="2739" y="122"/>
                  </a:lnTo>
                  <a:lnTo>
                    <a:pt x="2691" y="106"/>
                  </a:lnTo>
                  <a:lnTo>
                    <a:pt x="2643" y="90"/>
                  </a:lnTo>
                  <a:lnTo>
                    <a:pt x="2595" y="76"/>
                  </a:lnTo>
                  <a:lnTo>
                    <a:pt x="2547" y="64"/>
                  </a:lnTo>
                  <a:lnTo>
                    <a:pt x="2499" y="52"/>
                  </a:lnTo>
                  <a:lnTo>
                    <a:pt x="2449" y="40"/>
                  </a:lnTo>
                  <a:lnTo>
                    <a:pt x="2399" y="30"/>
                  </a:lnTo>
                  <a:lnTo>
                    <a:pt x="2349" y="22"/>
                  </a:lnTo>
                  <a:lnTo>
                    <a:pt x="2297" y="16"/>
                  </a:lnTo>
                  <a:lnTo>
                    <a:pt x="2247" y="10"/>
                  </a:lnTo>
                  <a:lnTo>
                    <a:pt x="2195" y="4"/>
                  </a:lnTo>
                  <a:lnTo>
                    <a:pt x="2143" y="2"/>
                  </a:lnTo>
                  <a:lnTo>
                    <a:pt x="2091" y="0"/>
                  </a:lnTo>
                  <a:lnTo>
                    <a:pt x="2039" y="0"/>
                  </a:lnTo>
                  <a:lnTo>
                    <a:pt x="2039" y="0"/>
                  </a:lnTo>
                  <a:lnTo>
                    <a:pt x="1986" y="0"/>
                  </a:lnTo>
                  <a:lnTo>
                    <a:pt x="1934" y="2"/>
                  </a:lnTo>
                  <a:lnTo>
                    <a:pt x="1882" y="4"/>
                  </a:lnTo>
                  <a:lnTo>
                    <a:pt x="1830" y="10"/>
                  </a:lnTo>
                  <a:lnTo>
                    <a:pt x="1780" y="16"/>
                  </a:lnTo>
                  <a:lnTo>
                    <a:pt x="1728" y="22"/>
                  </a:lnTo>
                  <a:lnTo>
                    <a:pt x="1678" y="30"/>
                  </a:lnTo>
                  <a:lnTo>
                    <a:pt x="1628" y="40"/>
                  </a:lnTo>
                  <a:lnTo>
                    <a:pt x="1580" y="52"/>
                  </a:lnTo>
                  <a:lnTo>
                    <a:pt x="1530" y="64"/>
                  </a:lnTo>
                  <a:lnTo>
                    <a:pt x="1482" y="76"/>
                  </a:lnTo>
                  <a:lnTo>
                    <a:pt x="1434" y="90"/>
                  </a:lnTo>
                  <a:lnTo>
                    <a:pt x="1386" y="106"/>
                  </a:lnTo>
                  <a:lnTo>
                    <a:pt x="1338" y="122"/>
                  </a:lnTo>
                  <a:lnTo>
                    <a:pt x="1292" y="140"/>
                  </a:lnTo>
                  <a:lnTo>
                    <a:pt x="1246" y="160"/>
                  </a:lnTo>
                  <a:lnTo>
                    <a:pt x="1200" y="180"/>
                  </a:lnTo>
                  <a:lnTo>
                    <a:pt x="1156" y="200"/>
                  </a:lnTo>
                  <a:lnTo>
                    <a:pt x="1112" y="222"/>
                  </a:lnTo>
                  <a:lnTo>
                    <a:pt x="1068" y="246"/>
                  </a:lnTo>
                  <a:lnTo>
                    <a:pt x="982" y="294"/>
                  </a:lnTo>
                  <a:lnTo>
                    <a:pt x="900" y="348"/>
                  </a:lnTo>
                  <a:lnTo>
                    <a:pt x="820" y="404"/>
                  </a:lnTo>
                  <a:lnTo>
                    <a:pt x="742" y="466"/>
                  </a:lnTo>
                  <a:lnTo>
                    <a:pt x="668" y="530"/>
                  </a:lnTo>
                  <a:lnTo>
                    <a:pt x="598" y="598"/>
                  </a:lnTo>
                  <a:lnTo>
                    <a:pt x="530" y="668"/>
                  </a:lnTo>
                  <a:lnTo>
                    <a:pt x="466" y="742"/>
                  </a:lnTo>
                  <a:lnTo>
                    <a:pt x="406" y="818"/>
                  </a:lnTo>
                  <a:lnTo>
                    <a:pt x="348" y="898"/>
                  </a:lnTo>
                  <a:lnTo>
                    <a:pt x="296" y="982"/>
                  </a:lnTo>
                  <a:lnTo>
                    <a:pt x="246" y="1068"/>
                  </a:lnTo>
                  <a:lnTo>
                    <a:pt x="224" y="1110"/>
                  </a:lnTo>
                  <a:lnTo>
                    <a:pt x="202" y="1156"/>
                  </a:lnTo>
                  <a:lnTo>
                    <a:pt x="180" y="1200"/>
                  </a:lnTo>
                  <a:lnTo>
                    <a:pt x="160" y="1246"/>
                  </a:lnTo>
                  <a:lnTo>
                    <a:pt x="142" y="1292"/>
                  </a:lnTo>
                  <a:lnTo>
                    <a:pt x="124" y="1338"/>
                  </a:lnTo>
                  <a:lnTo>
                    <a:pt x="108" y="1384"/>
                  </a:lnTo>
                  <a:lnTo>
                    <a:pt x="92" y="1432"/>
                  </a:lnTo>
                  <a:lnTo>
                    <a:pt x="78" y="1480"/>
                  </a:lnTo>
                  <a:lnTo>
                    <a:pt x="64" y="1530"/>
                  </a:lnTo>
                  <a:lnTo>
                    <a:pt x="52" y="1578"/>
                  </a:lnTo>
                  <a:lnTo>
                    <a:pt x="42" y="1628"/>
                  </a:lnTo>
                  <a:lnTo>
                    <a:pt x="32" y="1678"/>
                  </a:lnTo>
                  <a:lnTo>
                    <a:pt x="24" y="1728"/>
                  </a:lnTo>
                  <a:lnTo>
                    <a:pt x="16" y="1778"/>
                  </a:lnTo>
                  <a:lnTo>
                    <a:pt x="10" y="1830"/>
                  </a:lnTo>
                  <a:lnTo>
                    <a:pt x="6" y="1882"/>
                  </a:lnTo>
                  <a:lnTo>
                    <a:pt x="2" y="1934"/>
                  </a:lnTo>
                  <a:lnTo>
                    <a:pt x="0" y="1986"/>
                  </a:lnTo>
                  <a:lnTo>
                    <a:pt x="0" y="2038"/>
                  </a:lnTo>
                  <a:lnTo>
                    <a:pt x="0" y="2038"/>
                  </a:lnTo>
                  <a:lnTo>
                    <a:pt x="0" y="2090"/>
                  </a:lnTo>
                  <a:lnTo>
                    <a:pt x="2" y="2144"/>
                  </a:lnTo>
                  <a:lnTo>
                    <a:pt x="6" y="2196"/>
                  </a:lnTo>
                  <a:lnTo>
                    <a:pt x="10" y="2246"/>
                  </a:lnTo>
                  <a:lnTo>
                    <a:pt x="16" y="2298"/>
                  </a:lnTo>
                  <a:lnTo>
                    <a:pt x="24" y="2348"/>
                  </a:lnTo>
                  <a:lnTo>
                    <a:pt x="32" y="2398"/>
                  </a:lnTo>
                  <a:lnTo>
                    <a:pt x="42" y="2448"/>
                  </a:lnTo>
                  <a:lnTo>
                    <a:pt x="52" y="2498"/>
                  </a:lnTo>
                  <a:lnTo>
                    <a:pt x="64" y="2548"/>
                  </a:lnTo>
                  <a:lnTo>
                    <a:pt x="78" y="2596"/>
                  </a:lnTo>
                  <a:lnTo>
                    <a:pt x="92" y="2644"/>
                  </a:lnTo>
                  <a:lnTo>
                    <a:pt x="108" y="2692"/>
                  </a:lnTo>
                  <a:lnTo>
                    <a:pt x="124" y="2738"/>
                  </a:lnTo>
                  <a:lnTo>
                    <a:pt x="142" y="2786"/>
                  </a:lnTo>
                  <a:lnTo>
                    <a:pt x="160" y="2832"/>
                  </a:lnTo>
                  <a:lnTo>
                    <a:pt x="180" y="2876"/>
                  </a:lnTo>
                  <a:lnTo>
                    <a:pt x="202" y="2922"/>
                  </a:lnTo>
                  <a:lnTo>
                    <a:pt x="224" y="2966"/>
                  </a:lnTo>
                  <a:lnTo>
                    <a:pt x="246" y="3010"/>
                  </a:lnTo>
                  <a:lnTo>
                    <a:pt x="296" y="3096"/>
                  </a:lnTo>
                  <a:lnTo>
                    <a:pt x="348" y="3178"/>
                  </a:lnTo>
                  <a:lnTo>
                    <a:pt x="406" y="3258"/>
                  </a:lnTo>
                  <a:lnTo>
                    <a:pt x="466" y="3334"/>
                  </a:lnTo>
                  <a:lnTo>
                    <a:pt x="530" y="3408"/>
                  </a:lnTo>
                  <a:lnTo>
                    <a:pt x="598" y="3480"/>
                  </a:lnTo>
                  <a:lnTo>
                    <a:pt x="668" y="3548"/>
                  </a:lnTo>
                  <a:lnTo>
                    <a:pt x="742" y="3612"/>
                  </a:lnTo>
                  <a:lnTo>
                    <a:pt x="820" y="3672"/>
                  </a:lnTo>
                  <a:lnTo>
                    <a:pt x="900" y="3728"/>
                  </a:lnTo>
                  <a:lnTo>
                    <a:pt x="982" y="3782"/>
                  </a:lnTo>
                  <a:lnTo>
                    <a:pt x="1068" y="3832"/>
                  </a:lnTo>
                  <a:lnTo>
                    <a:pt x="1112" y="3854"/>
                  </a:lnTo>
                  <a:lnTo>
                    <a:pt x="1156" y="3876"/>
                  </a:lnTo>
                  <a:lnTo>
                    <a:pt x="1200" y="3898"/>
                  </a:lnTo>
                  <a:lnTo>
                    <a:pt x="1246" y="3918"/>
                  </a:lnTo>
                  <a:lnTo>
                    <a:pt x="1292" y="3936"/>
                  </a:lnTo>
                  <a:lnTo>
                    <a:pt x="1338" y="3954"/>
                  </a:lnTo>
                  <a:lnTo>
                    <a:pt x="1386" y="3970"/>
                  </a:lnTo>
                  <a:lnTo>
                    <a:pt x="1434" y="3986"/>
                  </a:lnTo>
                  <a:lnTo>
                    <a:pt x="1482" y="4000"/>
                  </a:lnTo>
                  <a:lnTo>
                    <a:pt x="1530" y="4014"/>
                  </a:lnTo>
                  <a:lnTo>
                    <a:pt x="1580" y="4026"/>
                  </a:lnTo>
                  <a:lnTo>
                    <a:pt x="1628" y="4036"/>
                  </a:lnTo>
                  <a:lnTo>
                    <a:pt x="1678" y="4046"/>
                  </a:lnTo>
                  <a:lnTo>
                    <a:pt x="1728" y="4054"/>
                  </a:lnTo>
                  <a:lnTo>
                    <a:pt x="1780" y="4062"/>
                  </a:lnTo>
                  <a:lnTo>
                    <a:pt x="1830" y="4068"/>
                  </a:lnTo>
                  <a:lnTo>
                    <a:pt x="1882" y="4072"/>
                  </a:lnTo>
                  <a:lnTo>
                    <a:pt x="1934" y="4076"/>
                  </a:lnTo>
                  <a:lnTo>
                    <a:pt x="1986" y="4078"/>
                  </a:lnTo>
                  <a:lnTo>
                    <a:pt x="2039" y="4078"/>
                  </a:lnTo>
                  <a:lnTo>
                    <a:pt x="2039" y="4078"/>
                  </a:lnTo>
                  <a:close/>
                  <a:moveTo>
                    <a:pt x="2039" y="284"/>
                  </a:moveTo>
                  <a:lnTo>
                    <a:pt x="2039" y="284"/>
                  </a:lnTo>
                  <a:lnTo>
                    <a:pt x="2129" y="286"/>
                  </a:lnTo>
                  <a:lnTo>
                    <a:pt x="2217" y="292"/>
                  </a:lnTo>
                  <a:lnTo>
                    <a:pt x="2305" y="304"/>
                  </a:lnTo>
                  <a:lnTo>
                    <a:pt x="2391" y="320"/>
                  </a:lnTo>
                  <a:lnTo>
                    <a:pt x="2477" y="338"/>
                  </a:lnTo>
                  <a:lnTo>
                    <a:pt x="2559" y="362"/>
                  </a:lnTo>
                  <a:lnTo>
                    <a:pt x="2641" y="390"/>
                  </a:lnTo>
                  <a:lnTo>
                    <a:pt x="2721" y="422"/>
                  </a:lnTo>
                  <a:lnTo>
                    <a:pt x="2799" y="456"/>
                  </a:lnTo>
                  <a:lnTo>
                    <a:pt x="2873" y="496"/>
                  </a:lnTo>
                  <a:lnTo>
                    <a:pt x="2947" y="538"/>
                  </a:lnTo>
                  <a:lnTo>
                    <a:pt x="3019" y="584"/>
                  </a:lnTo>
                  <a:lnTo>
                    <a:pt x="3087" y="632"/>
                  </a:lnTo>
                  <a:lnTo>
                    <a:pt x="3153" y="684"/>
                  </a:lnTo>
                  <a:lnTo>
                    <a:pt x="3217" y="740"/>
                  </a:lnTo>
                  <a:lnTo>
                    <a:pt x="3279" y="798"/>
                  </a:lnTo>
                  <a:lnTo>
                    <a:pt x="3337" y="860"/>
                  </a:lnTo>
                  <a:lnTo>
                    <a:pt x="3391" y="922"/>
                  </a:lnTo>
                  <a:lnTo>
                    <a:pt x="3443" y="990"/>
                  </a:lnTo>
                  <a:lnTo>
                    <a:pt x="3493" y="1058"/>
                  </a:lnTo>
                  <a:lnTo>
                    <a:pt x="3539" y="1130"/>
                  </a:lnTo>
                  <a:lnTo>
                    <a:pt x="3581" y="1202"/>
                  </a:lnTo>
                  <a:lnTo>
                    <a:pt x="3619" y="1278"/>
                  </a:lnTo>
                  <a:lnTo>
                    <a:pt x="3655" y="1356"/>
                  </a:lnTo>
                  <a:lnTo>
                    <a:pt x="3687" y="1436"/>
                  </a:lnTo>
                  <a:lnTo>
                    <a:pt x="3713" y="1518"/>
                  </a:lnTo>
                  <a:lnTo>
                    <a:pt x="3737" y="1600"/>
                  </a:lnTo>
                  <a:lnTo>
                    <a:pt x="3757" y="1686"/>
                  </a:lnTo>
                  <a:lnTo>
                    <a:pt x="3773" y="1772"/>
                  </a:lnTo>
                  <a:lnTo>
                    <a:pt x="3783" y="1860"/>
                  </a:lnTo>
                  <a:lnTo>
                    <a:pt x="3791" y="1948"/>
                  </a:lnTo>
                  <a:lnTo>
                    <a:pt x="3793" y="2038"/>
                  </a:lnTo>
                  <a:lnTo>
                    <a:pt x="3793" y="2038"/>
                  </a:lnTo>
                  <a:lnTo>
                    <a:pt x="3791" y="2128"/>
                  </a:lnTo>
                  <a:lnTo>
                    <a:pt x="3783" y="2218"/>
                  </a:lnTo>
                  <a:lnTo>
                    <a:pt x="3773" y="2306"/>
                  </a:lnTo>
                  <a:lnTo>
                    <a:pt x="3757" y="2392"/>
                  </a:lnTo>
                  <a:lnTo>
                    <a:pt x="3737" y="2476"/>
                  </a:lnTo>
                  <a:lnTo>
                    <a:pt x="3713" y="2560"/>
                  </a:lnTo>
                  <a:lnTo>
                    <a:pt x="3687" y="2642"/>
                  </a:lnTo>
                  <a:lnTo>
                    <a:pt x="3655" y="2720"/>
                  </a:lnTo>
                  <a:lnTo>
                    <a:pt x="3619" y="2798"/>
                  </a:lnTo>
                  <a:lnTo>
                    <a:pt x="3581" y="2874"/>
                  </a:lnTo>
                  <a:lnTo>
                    <a:pt x="3539" y="2948"/>
                  </a:lnTo>
                  <a:lnTo>
                    <a:pt x="3493" y="3018"/>
                  </a:lnTo>
                  <a:lnTo>
                    <a:pt x="3443" y="3088"/>
                  </a:lnTo>
                  <a:lnTo>
                    <a:pt x="3391" y="3154"/>
                  </a:lnTo>
                  <a:lnTo>
                    <a:pt x="3337" y="3218"/>
                  </a:lnTo>
                  <a:lnTo>
                    <a:pt x="3279" y="3278"/>
                  </a:lnTo>
                  <a:lnTo>
                    <a:pt x="3217" y="3336"/>
                  </a:lnTo>
                  <a:lnTo>
                    <a:pt x="3153" y="3392"/>
                  </a:lnTo>
                  <a:lnTo>
                    <a:pt x="3087" y="3444"/>
                  </a:lnTo>
                  <a:lnTo>
                    <a:pt x="3019" y="3494"/>
                  </a:lnTo>
                  <a:lnTo>
                    <a:pt x="2947" y="3538"/>
                  </a:lnTo>
                  <a:lnTo>
                    <a:pt x="2873" y="3580"/>
                  </a:lnTo>
                  <a:lnTo>
                    <a:pt x="2799" y="3620"/>
                  </a:lnTo>
                  <a:lnTo>
                    <a:pt x="2721" y="3654"/>
                  </a:lnTo>
                  <a:lnTo>
                    <a:pt x="2641" y="3686"/>
                  </a:lnTo>
                  <a:lnTo>
                    <a:pt x="2559" y="3714"/>
                  </a:lnTo>
                  <a:lnTo>
                    <a:pt x="2477" y="3738"/>
                  </a:lnTo>
                  <a:lnTo>
                    <a:pt x="2391" y="3758"/>
                  </a:lnTo>
                  <a:lnTo>
                    <a:pt x="2305" y="3772"/>
                  </a:lnTo>
                  <a:lnTo>
                    <a:pt x="2217" y="3784"/>
                  </a:lnTo>
                  <a:lnTo>
                    <a:pt x="2129" y="3790"/>
                  </a:lnTo>
                  <a:lnTo>
                    <a:pt x="2039" y="3794"/>
                  </a:lnTo>
                  <a:lnTo>
                    <a:pt x="2039" y="3794"/>
                  </a:lnTo>
                  <a:lnTo>
                    <a:pt x="1948" y="3790"/>
                  </a:lnTo>
                  <a:lnTo>
                    <a:pt x="1860" y="3784"/>
                  </a:lnTo>
                  <a:lnTo>
                    <a:pt x="1772" y="3772"/>
                  </a:lnTo>
                  <a:lnTo>
                    <a:pt x="1686" y="3758"/>
                  </a:lnTo>
                  <a:lnTo>
                    <a:pt x="1602" y="3738"/>
                  </a:lnTo>
                  <a:lnTo>
                    <a:pt x="1518" y="3714"/>
                  </a:lnTo>
                  <a:lnTo>
                    <a:pt x="1436" y="3686"/>
                  </a:lnTo>
                  <a:lnTo>
                    <a:pt x="1356" y="3654"/>
                  </a:lnTo>
                  <a:lnTo>
                    <a:pt x="1280" y="3620"/>
                  </a:lnTo>
                  <a:lnTo>
                    <a:pt x="1204" y="3580"/>
                  </a:lnTo>
                  <a:lnTo>
                    <a:pt x="1130" y="3538"/>
                  </a:lnTo>
                  <a:lnTo>
                    <a:pt x="1058" y="3494"/>
                  </a:lnTo>
                  <a:lnTo>
                    <a:pt x="990" y="3444"/>
                  </a:lnTo>
                  <a:lnTo>
                    <a:pt x="924" y="3392"/>
                  </a:lnTo>
                  <a:lnTo>
                    <a:pt x="860" y="3336"/>
                  </a:lnTo>
                  <a:lnTo>
                    <a:pt x="798" y="3278"/>
                  </a:lnTo>
                  <a:lnTo>
                    <a:pt x="740" y="3218"/>
                  </a:lnTo>
                  <a:lnTo>
                    <a:pt x="686" y="3154"/>
                  </a:lnTo>
                  <a:lnTo>
                    <a:pt x="634" y="3088"/>
                  </a:lnTo>
                  <a:lnTo>
                    <a:pt x="584" y="3018"/>
                  </a:lnTo>
                  <a:lnTo>
                    <a:pt x="538" y="2948"/>
                  </a:lnTo>
                  <a:lnTo>
                    <a:pt x="496" y="2874"/>
                  </a:lnTo>
                  <a:lnTo>
                    <a:pt x="458" y="2798"/>
                  </a:lnTo>
                  <a:lnTo>
                    <a:pt x="422" y="2720"/>
                  </a:lnTo>
                  <a:lnTo>
                    <a:pt x="392" y="2642"/>
                  </a:lnTo>
                  <a:lnTo>
                    <a:pt x="364" y="2560"/>
                  </a:lnTo>
                  <a:lnTo>
                    <a:pt x="340" y="2476"/>
                  </a:lnTo>
                  <a:lnTo>
                    <a:pt x="320" y="2392"/>
                  </a:lnTo>
                  <a:lnTo>
                    <a:pt x="304" y="2306"/>
                  </a:lnTo>
                  <a:lnTo>
                    <a:pt x="294" y="2218"/>
                  </a:lnTo>
                  <a:lnTo>
                    <a:pt x="286" y="2128"/>
                  </a:lnTo>
                  <a:lnTo>
                    <a:pt x="284" y="2038"/>
                  </a:lnTo>
                  <a:lnTo>
                    <a:pt x="284" y="2038"/>
                  </a:lnTo>
                  <a:lnTo>
                    <a:pt x="286" y="1948"/>
                  </a:lnTo>
                  <a:lnTo>
                    <a:pt x="294" y="1860"/>
                  </a:lnTo>
                  <a:lnTo>
                    <a:pt x="304" y="1772"/>
                  </a:lnTo>
                  <a:lnTo>
                    <a:pt x="320" y="1686"/>
                  </a:lnTo>
                  <a:lnTo>
                    <a:pt x="340" y="1600"/>
                  </a:lnTo>
                  <a:lnTo>
                    <a:pt x="364" y="1518"/>
                  </a:lnTo>
                  <a:lnTo>
                    <a:pt x="392" y="1436"/>
                  </a:lnTo>
                  <a:lnTo>
                    <a:pt x="422" y="1356"/>
                  </a:lnTo>
                  <a:lnTo>
                    <a:pt x="458" y="1278"/>
                  </a:lnTo>
                  <a:lnTo>
                    <a:pt x="496" y="1202"/>
                  </a:lnTo>
                  <a:lnTo>
                    <a:pt x="538" y="1130"/>
                  </a:lnTo>
                  <a:lnTo>
                    <a:pt x="584" y="1058"/>
                  </a:lnTo>
                  <a:lnTo>
                    <a:pt x="634" y="990"/>
                  </a:lnTo>
                  <a:lnTo>
                    <a:pt x="686" y="922"/>
                  </a:lnTo>
                  <a:lnTo>
                    <a:pt x="740" y="860"/>
                  </a:lnTo>
                  <a:lnTo>
                    <a:pt x="798" y="798"/>
                  </a:lnTo>
                  <a:lnTo>
                    <a:pt x="860" y="740"/>
                  </a:lnTo>
                  <a:lnTo>
                    <a:pt x="924" y="684"/>
                  </a:lnTo>
                  <a:lnTo>
                    <a:pt x="990" y="632"/>
                  </a:lnTo>
                  <a:lnTo>
                    <a:pt x="1058" y="584"/>
                  </a:lnTo>
                  <a:lnTo>
                    <a:pt x="1130" y="538"/>
                  </a:lnTo>
                  <a:lnTo>
                    <a:pt x="1204" y="496"/>
                  </a:lnTo>
                  <a:lnTo>
                    <a:pt x="1280" y="456"/>
                  </a:lnTo>
                  <a:lnTo>
                    <a:pt x="1356" y="422"/>
                  </a:lnTo>
                  <a:lnTo>
                    <a:pt x="1436" y="390"/>
                  </a:lnTo>
                  <a:lnTo>
                    <a:pt x="1518" y="362"/>
                  </a:lnTo>
                  <a:lnTo>
                    <a:pt x="1602" y="338"/>
                  </a:lnTo>
                  <a:lnTo>
                    <a:pt x="1686" y="320"/>
                  </a:lnTo>
                  <a:lnTo>
                    <a:pt x="1772" y="304"/>
                  </a:lnTo>
                  <a:lnTo>
                    <a:pt x="1860" y="292"/>
                  </a:lnTo>
                  <a:lnTo>
                    <a:pt x="1948" y="286"/>
                  </a:lnTo>
                  <a:lnTo>
                    <a:pt x="2039" y="284"/>
                  </a:lnTo>
                  <a:lnTo>
                    <a:pt x="2039" y="284"/>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sp>
        <p:nvSpPr>
          <p:cNvPr id="1053" name="Google Shape;1053;p87"/>
          <p:cNvSpPr/>
          <p:nvPr/>
        </p:nvSpPr>
        <p:spPr>
          <a:xfrm>
            <a:off x="6470688" y="1997938"/>
            <a:ext cx="11436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Authenticate</a:t>
            </a:r>
            <a:endParaRPr sz="1000">
              <a:solidFill>
                <a:srgbClr val="003DAB"/>
              </a:solidFill>
              <a:latin typeface="Verdana"/>
              <a:ea typeface="Verdana"/>
              <a:cs typeface="Verdana"/>
              <a:sym typeface="Verdana"/>
            </a:endParaRPr>
          </a:p>
        </p:txBody>
      </p:sp>
      <p:sp>
        <p:nvSpPr>
          <p:cNvPr id="1054" name="Google Shape;1054;p87"/>
          <p:cNvSpPr/>
          <p:nvPr/>
        </p:nvSpPr>
        <p:spPr>
          <a:xfrm>
            <a:off x="994350" y="3462825"/>
            <a:ext cx="1472400" cy="360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200" b="1">
                <a:solidFill>
                  <a:srgbClr val="70AD47"/>
                </a:solidFill>
                <a:latin typeface="Verdana"/>
                <a:ea typeface="Verdana"/>
                <a:cs typeface="Verdana"/>
                <a:sym typeface="Verdana"/>
              </a:rPr>
              <a:t>Data layer</a:t>
            </a:r>
            <a:endParaRPr sz="1200" b="1">
              <a:solidFill>
                <a:srgbClr val="003DAB"/>
              </a:solidFill>
              <a:latin typeface="Verdana"/>
              <a:ea typeface="Verdana"/>
              <a:cs typeface="Verdana"/>
              <a:sym typeface="Verdana"/>
            </a:endParaRPr>
          </a:p>
        </p:txBody>
      </p:sp>
      <p:sp>
        <p:nvSpPr>
          <p:cNvPr id="1055" name="Google Shape;1055;p87"/>
          <p:cNvSpPr/>
          <p:nvPr/>
        </p:nvSpPr>
        <p:spPr>
          <a:xfrm>
            <a:off x="4132300" y="3082550"/>
            <a:ext cx="1061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solidFill>
                  <a:srgbClr val="003DAB"/>
                </a:solidFill>
                <a:latin typeface="Verdana"/>
                <a:ea typeface="Verdana"/>
                <a:cs typeface="Verdana"/>
                <a:sym typeface="Verdana"/>
              </a:rPr>
              <a:t>Fed by</a:t>
            </a:r>
            <a:endParaRPr sz="1100" b="1">
              <a:solidFill>
                <a:srgbClr val="003DAB"/>
              </a:solidFill>
              <a:latin typeface="Verdana"/>
              <a:ea typeface="Verdana"/>
              <a:cs typeface="Verdana"/>
              <a:sym typeface="Verdana"/>
            </a:endParaRPr>
          </a:p>
        </p:txBody>
      </p:sp>
      <p:sp>
        <p:nvSpPr>
          <p:cNvPr id="1056" name="Google Shape;1056;p87"/>
          <p:cNvSpPr/>
          <p:nvPr/>
        </p:nvSpPr>
        <p:spPr>
          <a:xfrm>
            <a:off x="2224825" y="3761325"/>
            <a:ext cx="1061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Sensitive</a:t>
            </a:r>
            <a:endParaRPr sz="1000" b="1">
              <a:solidFill>
                <a:srgbClr val="003DAB"/>
              </a:solidFill>
              <a:latin typeface="Verdana"/>
              <a:ea typeface="Verdana"/>
              <a:cs typeface="Verdana"/>
              <a:sym typeface="Verdana"/>
            </a:endParaRPr>
          </a:p>
        </p:txBody>
      </p:sp>
      <p:sp>
        <p:nvSpPr>
          <p:cNvPr id="1057" name="Google Shape;1057;p87"/>
          <p:cNvSpPr/>
          <p:nvPr/>
        </p:nvSpPr>
        <p:spPr>
          <a:xfrm>
            <a:off x="3097375" y="3761325"/>
            <a:ext cx="1061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Structured</a:t>
            </a:r>
            <a:endParaRPr sz="1000" b="1">
              <a:solidFill>
                <a:srgbClr val="003DAB"/>
              </a:solidFill>
              <a:latin typeface="Verdana"/>
              <a:ea typeface="Verdana"/>
              <a:cs typeface="Verdana"/>
              <a:sym typeface="Verdana"/>
            </a:endParaRPr>
          </a:p>
        </p:txBody>
      </p:sp>
      <p:sp>
        <p:nvSpPr>
          <p:cNvPr id="1058" name="Google Shape;1058;p87"/>
          <p:cNvSpPr/>
          <p:nvPr/>
        </p:nvSpPr>
        <p:spPr>
          <a:xfrm>
            <a:off x="4103700" y="3761325"/>
            <a:ext cx="1472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Machine-readable</a:t>
            </a:r>
            <a:endParaRPr sz="1000" b="1">
              <a:solidFill>
                <a:srgbClr val="003DAB"/>
              </a:solidFill>
              <a:latin typeface="Verdana"/>
              <a:ea typeface="Verdana"/>
              <a:cs typeface="Verdana"/>
              <a:sym typeface="Verdana"/>
            </a:endParaRPr>
          </a:p>
        </p:txBody>
      </p:sp>
      <p:sp>
        <p:nvSpPr>
          <p:cNvPr id="1059" name="Google Shape;1059;p87"/>
          <p:cNvSpPr/>
          <p:nvPr/>
        </p:nvSpPr>
        <p:spPr>
          <a:xfrm>
            <a:off x="5601288" y="3761325"/>
            <a:ext cx="7671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Secured</a:t>
            </a:r>
            <a:endParaRPr sz="1000" b="1">
              <a:solidFill>
                <a:srgbClr val="003DAB"/>
              </a:solidFill>
              <a:latin typeface="Verdana"/>
              <a:ea typeface="Verdana"/>
              <a:cs typeface="Verdana"/>
              <a:sym typeface="Verdana"/>
            </a:endParaRPr>
          </a:p>
        </p:txBody>
      </p:sp>
      <p:sp>
        <p:nvSpPr>
          <p:cNvPr id="1060" name="Google Shape;1060;p87"/>
          <p:cNvSpPr/>
          <p:nvPr/>
        </p:nvSpPr>
        <p:spPr>
          <a:xfrm>
            <a:off x="6393575" y="3761325"/>
            <a:ext cx="1061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Consistent</a:t>
            </a:r>
            <a:endParaRPr sz="1000" b="1">
              <a:solidFill>
                <a:srgbClr val="003DAB"/>
              </a:solidFill>
              <a:latin typeface="Verdana"/>
              <a:ea typeface="Verdana"/>
              <a:cs typeface="Verdana"/>
              <a:sym typeface="Verdana"/>
            </a:endParaRPr>
          </a:p>
        </p:txBody>
      </p:sp>
      <p:sp>
        <p:nvSpPr>
          <p:cNvPr id="1061" name="Google Shape;1061;p87"/>
          <p:cNvSpPr txBox="1">
            <a:spLocks noGrp="1"/>
          </p:cNvSpPr>
          <p:nvPr>
            <p:ph type="title"/>
          </p:nvPr>
        </p:nvSpPr>
        <p:spPr>
          <a:xfrm>
            <a:off x="970650" y="4299573"/>
            <a:ext cx="8229600" cy="393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1400" b="0"/>
              <a:t>We need to adopt a common approach for this layer as well! </a:t>
            </a:r>
            <a:endParaRPr sz="1400" b="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Genèse">
      <a:dk1>
        <a:srgbClr val="000000"/>
      </a:dk1>
      <a:lt1>
        <a:srgbClr val="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2018">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4663</Words>
  <Application>Microsoft Office PowerPoint</Application>
  <PresentationFormat>On-screen Show (16:9)</PresentationFormat>
  <Paragraphs>1148</Paragraphs>
  <Slides>54</Slides>
  <Notes>54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Arial</vt:lpstr>
      <vt:lpstr>Calibri</vt:lpstr>
      <vt:lpstr>Verdana</vt:lpstr>
      <vt:lpstr>Noto Sans Symbols</vt:lpstr>
      <vt:lpstr>Times New Roman</vt:lpstr>
      <vt:lpstr>Quattrocento Sans</vt:lpstr>
      <vt:lpstr>Courier New</vt:lpstr>
      <vt:lpstr>Georgia</vt:lpstr>
      <vt:lpstr>Default Design</vt:lpstr>
      <vt:lpstr>PwC</vt:lpstr>
      <vt:lpstr> ISA2 Action:   Catalogue of public services  </vt:lpstr>
      <vt:lpstr>PowerPoint Presentation</vt:lpstr>
      <vt:lpstr>Agenda</vt:lpstr>
      <vt:lpstr>Agenda</vt:lpstr>
      <vt:lpstr>PowerPoint Presentation</vt:lpstr>
      <vt:lpstr>PowerPoint Presentation</vt:lpstr>
      <vt:lpstr>Agenda</vt:lpstr>
      <vt:lpstr>The needs for a common data layer</vt:lpstr>
      <vt:lpstr>To achieve the SDG, we need applications for end-users and public administrations</vt:lpstr>
      <vt:lpstr>There are challenges</vt:lpstr>
      <vt:lpstr>What do we understand with a data layer?</vt:lpstr>
      <vt:lpstr>Semantic interoperability metadata layer</vt:lpstr>
      <vt:lpstr>Agenda</vt:lpstr>
      <vt:lpstr>Our principles</vt:lpstr>
      <vt:lpstr>Our proposed approach for a common data model</vt:lpstr>
      <vt:lpstr>Our proposed approach: concrete example</vt:lpstr>
      <vt:lpstr>Our proposed approach: sources</vt:lpstr>
      <vt:lpstr>How can you take part?</vt:lpstr>
      <vt:lpstr>Discussion</vt:lpstr>
      <vt:lpstr>Our proposed approach: classifications</vt:lpstr>
      <vt:lpstr>Our proposed approach: classifications</vt:lpstr>
      <vt:lpstr>Our proposed approach: classifications</vt:lpstr>
      <vt:lpstr>Discussion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classifications for the SDG data model</vt:lpstr>
      <vt:lpstr>Should we consider the following as classifications to be added?</vt:lpstr>
      <vt:lpstr>PowerPoint Presentation</vt:lpstr>
      <vt:lpstr>PowerPoint Presentation</vt:lpstr>
      <vt:lpstr>PowerPoint Presentation</vt:lpstr>
      <vt:lpstr>PowerPoint Presentation</vt:lpstr>
      <vt:lpstr>PowerPoint Presentation</vt:lpstr>
      <vt:lpstr>PowerPoint Presentation</vt:lpstr>
      <vt:lpstr>Agenda</vt:lpstr>
      <vt:lpstr>Roadmap </vt:lpstr>
      <vt:lpstr>Role for Member States</vt:lpstr>
      <vt:lpstr>How can you take part in the current step? </vt:lpstr>
      <vt:lpstr>Stay tuned for our other streams of activities in this phase</vt:lpstr>
      <vt:lpstr>The ISA² Programme and its action ‘Catalogue of Public Services’ </vt:lpstr>
      <vt:lpstr>Thank you!</vt:lpstr>
      <vt:lpstr>Annex I</vt:lpstr>
      <vt:lpstr>Why do we need to care about a common approach to this data layer?</vt:lpstr>
      <vt:lpstr>Annex II</vt:lpstr>
      <vt:lpstr>PowerPoint Presentation</vt:lpstr>
      <vt:lpstr>PowerPoint Presentation</vt:lpstr>
      <vt:lpstr>What is a data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ISA2 Action:   Catalogue of public services</dc:title>
  <dc:creator>Kareljan Raes</dc:creator>
  <cp:lastModifiedBy>Kareljan Raes</cp:lastModifiedBy>
  <cp:revision>2</cp:revision>
  <dcterms:modified xsi:type="dcterms:W3CDTF">2019-11-18T07:41:07Z</dcterms:modified>
</cp:coreProperties>
</file>