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v" ContentType="video/unknown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7" r:id="rId2"/>
  </p:sldMasterIdLst>
  <p:sldIdLst>
    <p:sldId id="256" r:id="rId3"/>
    <p:sldId id="263" r:id="rId4"/>
    <p:sldId id="264" r:id="rId5"/>
    <p:sldId id="271" r:id="rId6"/>
    <p:sldId id="272" r:id="rId7"/>
    <p:sldId id="270" r:id="rId8"/>
    <p:sldId id="273" r:id="rId9"/>
    <p:sldId id="269" r:id="rId10"/>
  </p:sldIdLst>
  <p:sldSz cx="16254413" cy="9144000"/>
  <p:notesSz cx="6858000" cy="9144000"/>
  <p:defaultTextStyle>
    <a:defPPr>
      <a:defRPr lang="nb-NO"/>
    </a:defPPr>
    <a:lvl1pPr marL="0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1pPr>
    <a:lvl2pPr marL="574975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2pPr>
    <a:lvl3pPr marL="1149949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3pPr>
    <a:lvl4pPr marL="1724924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4pPr>
    <a:lvl5pPr marL="2299899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5pPr>
    <a:lvl6pPr marL="2874874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6pPr>
    <a:lvl7pPr marL="3449848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7pPr>
    <a:lvl8pPr marL="4024823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8pPr>
    <a:lvl9pPr marL="4599798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ng, Jim Jianhua" initials="YJJ" lastIdx="1" clrIdx="0">
    <p:extLst>
      <p:ext uri="{19B8F6BF-5375-455C-9EA6-DF929625EA0E}">
        <p15:presenceInfo xmlns:p15="http://schemas.microsoft.com/office/powerpoint/2012/main" userId="S::jjy@difi.no::880ad1a9-7c31-44f0-b011-5a3ff5c75d5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2BF5F8-3913-4CE2-ABCB-393F517A2BCD}" v="2711" dt="2019-04-02T09:12:38.2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2" d="100"/>
          <a:sy n="72" d="100"/>
        </p:scale>
        <p:origin x="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ng, Jim Jianhua" userId="880ad1a9-7c31-44f0-b011-5a3ff5c75d5e" providerId="ADAL" clId="{A42BF5F8-3913-4CE2-ABCB-393F517A2BCD}"/>
    <pc:docChg chg="undo custSel addSld delSld modSld sldOrd">
      <pc:chgData name="Yang, Jim Jianhua" userId="880ad1a9-7c31-44f0-b011-5a3ff5c75d5e" providerId="ADAL" clId="{A42BF5F8-3913-4CE2-ABCB-393F517A2BCD}" dt="2019-04-02T09:12:38.283" v="5679" actId="20577"/>
      <pc:docMkLst>
        <pc:docMk/>
      </pc:docMkLst>
      <pc:sldChg chg="modSp">
        <pc:chgData name="Yang, Jim Jianhua" userId="880ad1a9-7c31-44f0-b011-5a3ff5c75d5e" providerId="ADAL" clId="{A42BF5F8-3913-4CE2-ABCB-393F517A2BCD}" dt="2019-04-01T12:46:45.434" v="5290" actId="20577"/>
        <pc:sldMkLst>
          <pc:docMk/>
          <pc:sldMk cId="1546377576" sldId="256"/>
        </pc:sldMkLst>
        <pc:spChg chg="mod">
          <ac:chgData name="Yang, Jim Jianhua" userId="880ad1a9-7c31-44f0-b011-5a3ff5c75d5e" providerId="ADAL" clId="{A42BF5F8-3913-4CE2-ABCB-393F517A2BCD}" dt="2019-04-01T12:46:45.434" v="5290" actId="20577"/>
          <ac:spMkLst>
            <pc:docMk/>
            <pc:sldMk cId="1546377576" sldId="256"/>
            <ac:spMk id="2" creationId="{436715F0-973A-4050-97F8-4E0009EDA61A}"/>
          </ac:spMkLst>
        </pc:spChg>
        <pc:spChg chg="mod">
          <ac:chgData name="Yang, Jim Jianhua" userId="880ad1a9-7c31-44f0-b011-5a3ff5c75d5e" providerId="ADAL" clId="{A42BF5F8-3913-4CE2-ABCB-393F517A2BCD}" dt="2019-04-01T11:21:21.081" v="4646" actId="207"/>
          <ac:spMkLst>
            <pc:docMk/>
            <pc:sldMk cId="1546377576" sldId="256"/>
            <ac:spMk id="3" creationId="{40091B6B-944D-4454-A6B4-609F3CFA8BAF}"/>
          </ac:spMkLst>
        </pc:spChg>
      </pc:sldChg>
      <pc:sldChg chg="addSp delSp modSp modAnim">
        <pc:chgData name="Yang, Jim Jianhua" userId="880ad1a9-7c31-44f0-b011-5a3ff5c75d5e" providerId="ADAL" clId="{A42BF5F8-3913-4CE2-ABCB-393F517A2BCD}" dt="2019-04-02T09:09:29.736" v="5639" actId="20577"/>
        <pc:sldMkLst>
          <pc:docMk/>
          <pc:sldMk cId="2404062409" sldId="263"/>
        </pc:sldMkLst>
        <pc:spChg chg="del">
          <ac:chgData name="Yang, Jim Jianhua" userId="880ad1a9-7c31-44f0-b011-5a3ff5c75d5e" providerId="ADAL" clId="{A42BF5F8-3913-4CE2-ABCB-393F517A2BCD}" dt="2019-04-01T06:57:50.629" v="172"/>
          <ac:spMkLst>
            <pc:docMk/>
            <pc:sldMk cId="2404062409" sldId="263"/>
            <ac:spMk id="2" creationId="{0B970DA1-9800-45FF-9898-1F182AA34029}"/>
          </ac:spMkLst>
        </pc:spChg>
        <pc:spChg chg="add del mod">
          <ac:chgData name="Yang, Jim Jianhua" userId="880ad1a9-7c31-44f0-b011-5a3ff5c75d5e" providerId="ADAL" clId="{A42BF5F8-3913-4CE2-ABCB-393F517A2BCD}" dt="2019-04-01T06:57:54.753" v="173"/>
          <ac:spMkLst>
            <pc:docMk/>
            <pc:sldMk cId="2404062409" sldId="263"/>
            <ac:spMk id="3" creationId="{844225FA-16FD-451A-93DC-C675BCACED61}"/>
          </ac:spMkLst>
        </pc:spChg>
        <pc:spChg chg="add del mod">
          <ac:chgData name="Yang, Jim Jianhua" userId="880ad1a9-7c31-44f0-b011-5a3ff5c75d5e" providerId="ADAL" clId="{A42BF5F8-3913-4CE2-ABCB-393F517A2BCD}" dt="2019-04-01T06:57:54.753" v="173"/>
          <ac:spMkLst>
            <pc:docMk/>
            <pc:sldMk cId="2404062409" sldId="263"/>
            <ac:spMk id="4" creationId="{CD061DF3-00B9-477B-AB07-E52D6272042F}"/>
          </ac:spMkLst>
        </pc:spChg>
        <pc:spChg chg="add mod">
          <ac:chgData name="Yang, Jim Jianhua" userId="880ad1a9-7c31-44f0-b011-5a3ff5c75d5e" providerId="ADAL" clId="{A42BF5F8-3913-4CE2-ABCB-393F517A2BCD}" dt="2019-04-01T07:04:01.343" v="794" actId="790"/>
          <ac:spMkLst>
            <pc:docMk/>
            <pc:sldMk cId="2404062409" sldId="263"/>
            <ac:spMk id="5" creationId="{EB2F65A8-1BC9-43D9-B080-DD511DAD4008}"/>
          </ac:spMkLst>
        </pc:spChg>
        <pc:spChg chg="add mod">
          <ac:chgData name="Yang, Jim Jianhua" userId="880ad1a9-7c31-44f0-b011-5a3ff5c75d5e" providerId="ADAL" clId="{A42BF5F8-3913-4CE2-ABCB-393F517A2BCD}" dt="2019-04-02T09:09:29.736" v="5639" actId="20577"/>
          <ac:spMkLst>
            <pc:docMk/>
            <pc:sldMk cId="2404062409" sldId="263"/>
            <ac:spMk id="6" creationId="{687300E8-CFE8-4671-B78F-5CB1D9C08259}"/>
          </ac:spMkLst>
        </pc:spChg>
      </pc:sldChg>
      <pc:sldChg chg="addSp delSp modSp modAnim">
        <pc:chgData name="Yang, Jim Jianhua" userId="880ad1a9-7c31-44f0-b011-5a3ff5c75d5e" providerId="ADAL" clId="{A42BF5F8-3913-4CE2-ABCB-393F517A2BCD}" dt="2019-04-02T09:09:22.236" v="5636" actId="20577"/>
        <pc:sldMkLst>
          <pc:docMk/>
          <pc:sldMk cId="2960057562" sldId="264"/>
        </pc:sldMkLst>
        <pc:spChg chg="add mod">
          <ac:chgData name="Yang, Jim Jianhua" userId="880ad1a9-7c31-44f0-b011-5a3ff5c75d5e" providerId="ADAL" clId="{A42BF5F8-3913-4CE2-ABCB-393F517A2BCD}" dt="2019-04-02T07:29:43.846" v="5414" actId="164"/>
          <ac:spMkLst>
            <pc:docMk/>
            <pc:sldMk cId="2960057562" sldId="264"/>
            <ac:spMk id="2" creationId="{1EE5B118-ECD5-4A5C-9518-98626018B962}"/>
          </ac:spMkLst>
        </pc:spChg>
        <pc:spChg chg="del">
          <ac:chgData name="Yang, Jim Jianhua" userId="880ad1a9-7c31-44f0-b011-5a3ff5c75d5e" providerId="ADAL" clId="{A42BF5F8-3913-4CE2-ABCB-393F517A2BCD}" dt="2019-04-01T07:12:37.953" v="1460"/>
          <ac:spMkLst>
            <pc:docMk/>
            <pc:sldMk cId="2960057562" sldId="264"/>
            <ac:spMk id="2" creationId="{8D295916-4FDE-4F4C-BE1B-F9207DAA7D68}"/>
          </ac:spMkLst>
        </pc:spChg>
        <pc:spChg chg="del">
          <ac:chgData name="Yang, Jim Jianhua" userId="880ad1a9-7c31-44f0-b011-5a3ff5c75d5e" providerId="ADAL" clId="{A42BF5F8-3913-4CE2-ABCB-393F517A2BCD}" dt="2019-04-01T07:12:37.953" v="1460"/>
          <ac:spMkLst>
            <pc:docMk/>
            <pc:sldMk cId="2960057562" sldId="264"/>
            <ac:spMk id="3" creationId="{3AFE7C6F-8339-41A1-AD2D-F952A11EBF0A}"/>
          </ac:spMkLst>
        </pc:spChg>
        <pc:spChg chg="add del mod">
          <ac:chgData name="Yang, Jim Jianhua" userId="880ad1a9-7c31-44f0-b011-5a3ff5c75d5e" providerId="ADAL" clId="{A42BF5F8-3913-4CE2-ABCB-393F517A2BCD}" dt="2019-04-01T08:38:00.817" v="1751" actId="478"/>
          <ac:spMkLst>
            <pc:docMk/>
            <pc:sldMk cId="2960057562" sldId="264"/>
            <ac:spMk id="4" creationId="{745EF1FE-4DE3-4C8B-BB5A-20EF381D9A99}"/>
          </ac:spMkLst>
        </pc:spChg>
        <pc:spChg chg="add del mod">
          <ac:chgData name="Yang, Jim Jianhua" userId="880ad1a9-7c31-44f0-b011-5a3ff5c75d5e" providerId="ADAL" clId="{A42BF5F8-3913-4CE2-ABCB-393F517A2BCD}" dt="2019-04-01T08:40:13.351" v="1863" actId="478"/>
          <ac:spMkLst>
            <pc:docMk/>
            <pc:sldMk cId="2960057562" sldId="264"/>
            <ac:spMk id="5" creationId="{DF0555BB-85BA-4E0C-9C6A-06A4969F8B26}"/>
          </ac:spMkLst>
        </pc:spChg>
        <pc:spChg chg="add del mod">
          <ac:chgData name="Yang, Jim Jianhua" userId="880ad1a9-7c31-44f0-b011-5a3ff5c75d5e" providerId="ADAL" clId="{A42BF5F8-3913-4CE2-ABCB-393F517A2BCD}" dt="2019-04-01T08:36:30.961" v="1741" actId="478"/>
          <ac:spMkLst>
            <pc:docMk/>
            <pc:sldMk cId="2960057562" sldId="264"/>
            <ac:spMk id="6" creationId="{140A825D-85C2-4308-9124-F6642D48BD25}"/>
          </ac:spMkLst>
        </pc:spChg>
        <pc:spChg chg="add del mod">
          <ac:chgData name="Yang, Jim Jianhua" userId="880ad1a9-7c31-44f0-b011-5a3ff5c75d5e" providerId="ADAL" clId="{A42BF5F8-3913-4CE2-ABCB-393F517A2BCD}" dt="2019-04-01T10:35:26.100" v="2861" actId="164"/>
          <ac:spMkLst>
            <pc:docMk/>
            <pc:sldMk cId="2960057562" sldId="264"/>
            <ac:spMk id="7" creationId="{1A0363B0-4166-4F59-B441-EE678814034B}"/>
          </ac:spMkLst>
        </pc:spChg>
        <pc:spChg chg="add del mod">
          <ac:chgData name="Yang, Jim Jianhua" userId="880ad1a9-7c31-44f0-b011-5a3ff5c75d5e" providerId="ADAL" clId="{A42BF5F8-3913-4CE2-ABCB-393F517A2BCD}" dt="2019-04-01T08:38:03.720" v="1752" actId="478"/>
          <ac:spMkLst>
            <pc:docMk/>
            <pc:sldMk cId="2960057562" sldId="264"/>
            <ac:spMk id="9" creationId="{1008F568-B825-4EDD-9D0B-2FBA89304E2A}"/>
          </ac:spMkLst>
        </pc:spChg>
        <pc:spChg chg="add del mod">
          <ac:chgData name="Yang, Jim Jianhua" userId="880ad1a9-7c31-44f0-b011-5a3ff5c75d5e" providerId="ADAL" clId="{A42BF5F8-3913-4CE2-ABCB-393F517A2BCD}" dt="2019-04-01T08:38:10.064" v="1754" actId="478"/>
          <ac:spMkLst>
            <pc:docMk/>
            <pc:sldMk cId="2960057562" sldId="264"/>
            <ac:spMk id="11" creationId="{2A0A68BF-E1B5-4BEC-8D83-7FAEC460058E}"/>
          </ac:spMkLst>
        </pc:spChg>
        <pc:spChg chg="add del mod">
          <ac:chgData name="Yang, Jim Jianhua" userId="880ad1a9-7c31-44f0-b011-5a3ff5c75d5e" providerId="ADAL" clId="{A42BF5F8-3913-4CE2-ABCB-393F517A2BCD}" dt="2019-04-01T08:39:45.495" v="1860" actId="478"/>
          <ac:spMkLst>
            <pc:docMk/>
            <pc:sldMk cId="2960057562" sldId="264"/>
            <ac:spMk id="13" creationId="{1D791806-3840-4988-8C76-D3E48D9876F5}"/>
          </ac:spMkLst>
        </pc:spChg>
        <pc:spChg chg="add del mod">
          <ac:chgData name="Yang, Jim Jianhua" userId="880ad1a9-7c31-44f0-b011-5a3ff5c75d5e" providerId="ADAL" clId="{A42BF5F8-3913-4CE2-ABCB-393F517A2BCD}" dt="2019-04-01T08:39:42.001" v="1856" actId="767"/>
          <ac:spMkLst>
            <pc:docMk/>
            <pc:sldMk cId="2960057562" sldId="264"/>
            <ac:spMk id="14" creationId="{428554D9-DCAB-4A21-9843-B8624C749386}"/>
          </ac:spMkLst>
        </pc:spChg>
        <pc:spChg chg="add del mod">
          <ac:chgData name="Yang, Jim Jianhua" userId="880ad1a9-7c31-44f0-b011-5a3ff5c75d5e" providerId="ADAL" clId="{A42BF5F8-3913-4CE2-ABCB-393F517A2BCD}" dt="2019-04-01T08:40:20.368" v="1864" actId="478"/>
          <ac:spMkLst>
            <pc:docMk/>
            <pc:sldMk cId="2960057562" sldId="264"/>
            <ac:spMk id="16" creationId="{2AE64089-773D-4931-AC51-FF9024131686}"/>
          </ac:spMkLst>
        </pc:spChg>
        <pc:spChg chg="add mod">
          <ac:chgData name="Yang, Jim Jianhua" userId="880ad1a9-7c31-44f0-b011-5a3ff5c75d5e" providerId="ADAL" clId="{A42BF5F8-3913-4CE2-ABCB-393F517A2BCD}" dt="2019-04-02T09:09:22.236" v="5636" actId="20577"/>
          <ac:spMkLst>
            <pc:docMk/>
            <pc:sldMk cId="2960057562" sldId="264"/>
            <ac:spMk id="17" creationId="{96CE4BEC-C41A-4560-AEA2-4DE07AA3FA56}"/>
          </ac:spMkLst>
        </pc:spChg>
        <pc:spChg chg="add mod">
          <ac:chgData name="Yang, Jim Jianhua" userId="880ad1a9-7c31-44f0-b011-5a3ff5c75d5e" providerId="ADAL" clId="{A42BF5F8-3913-4CE2-ABCB-393F517A2BCD}" dt="2019-04-01T10:35:26.100" v="2861" actId="164"/>
          <ac:spMkLst>
            <pc:docMk/>
            <pc:sldMk cId="2960057562" sldId="264"/>
            <ac:spMk id="18" creationId="{908997F9-9172-4965-AF47-59EBFC906559}"/>
          </ac:spMkLst>
        </pc:spChg>
        <pc:spChg chg="add mod">
          <ac:chgData name="Yang, Jim Jianhua" userId="880ad1a9-7c31-44f0-b011-5a3ff5c75d5e" providerId="ADAL" clId="{A42BF5F8-3913-4CE2-ABCB-393F517A2BCD}" dt="2019-04-01T10:35:31.689" v="2862" actId="164"/>
          <ac:spMkLst>
            <pc:docMk/>
            <pc:sldMk cId="2960057562" sldId="264"/>
            <ac:spMk id="19" creationId="{5C12A2A3-0D28-40DC-B2A5-C737362C27E4}"/>
          </ac:spMkLst>
        </pc:spChg>
        <pc:spChg chg="add mod">
          <ac:chgData name="Yang, Jim Jianhua" userId="880ad1a9-7c31-44f0-b011-5a3ff5c75d5e" providerId="ADAL" clId="{A42BF5F8-3913-4CE2-ABCB-393F517A2BCD}" dt="2019-04-01T10:35:31.689" v="2862" actId="164"/>
          <ac:spMkLst>
            <pc:docMk/>
            <pc:sldMk cId="2960057562" sldId="264"/>
            <ac:spMk id="20" creationId="{6A9C4950-C3A1-4993-B037-2494A82D4493}"/>
          </ac:spMkLst>
        </pc:spChg>
        <pc:spChg chg="add mod">
          <ac:chgData name="Yang, Jim Jianhua" userId="880ad1a9-7c31-44f0-b011-5a3ff5c75d5e" providerId="ADAL" clId="{A42BF5F8-3913-4CE2-ABCB-393F517A2BCD}" dt="2019-04-01T10:54:55.502" v="3240"/>
          <ac:spMkLst>
            <pc:docMk/>
            <pc:sldMk cId="2960057562" sldId="264"/>
            <ac:spMk id="21" creationId="{B1F3AA29-A4C7-4881-824A-F249B5DAA8DF}"/>
          </ac:spMkLst>
        </pc:spChg>
        <pc:spChg chg="add mod">
          <ac:chgData name="Yang, Jim Jianhua" userId="880ad1a9-7c31-44f0-b011-5a3ff5c75d5e" providerId="ADAL" clId="{A42BF5F8-3913-4CE2-ABCB-393F517A2BCD}" dt="2019-04-01T10:35:36.684" v="2863" actId="164"/>
          <ac:spMkLst>
            <pc:docMk/>
            <pc:sldMk cId="2960057562" sldId="264"/>
            <ac:spMk id="22" creationId="{E1F496FC-B476-4534-AE60-457716481924}"/>
          </ac:spMkLst>
        </pc:spChg>
        <pc:grpChg chg="add mod">
          <ac:chgData name="Yang, Jim Jianhua" userId="880ad1a9-7c31-44f0-b011-5a3ff5c75d5e" providerId="ADAL" clId="{A42BF5F8-3913-4CE2-ABCB-393F517A2BCD}" dt="2019-04-02T07:29:43.846" v="5414" actId="164"/>
          <ac:grpSpMkLst>
            <pc:docMk/>
            <pc:sldMk cId="2960057562" sldId="264"/>
            <ac:grpSpMk id="4" creationId="{60FB9D00-FA31-4A0E-9595-1A17CD7BBE04}"/>
          </ac:grpSpMkLst>
        </pc:grpChg>
        <pc:grpChg chg="add mod">
          <ac:chgData name="Yang, Jim Jianhua" userId="880ad1a9-7c31-44f0-b011-5a3ff5c75d5e" providerId="ADAL" clId="{A42BF5F8-3913-4CE2-ABCB-393F517A2BCD}" dt="2019-04-01T10:35:26.100" v="2861" actId="164"/>
          <ac:grpSpMkLst>
            <pc:docMk/>
            <pc:sldMk cId="2960057562" sldId="264"/>
            <ac:grpSpMk id="23" creationId="{4B98AF12-FBB8-4C88-9B7A-72449933D511}"/>
          </ac:grpSpMkLst>
        </pc:grpChg>
        <pc:grpChg chg="add mod">
          <ac:chgData name="Yang, Jim Jianhua" userId="880ad1a9-7c31-44f0-b011-5a3ff5c75d5e" providerId="ADAL" clId="{A42BF5F8-3913-4CE2-ABCB-393F517A2BCD}" dt="2019-04-02T07:29:43.846" v="5414" actId="164"/>
          <ac:grpSpMkLst>
            <pc:docMk/>
            <pc:sldMk cId="2960057562" sldId="264"/>
            <ac:grpSpMk id="24" creationId="{022DB707-ADB9-4186-8672-CC3179B97EA1}"/>
          </ac:grpSpMkLst>
        </pc:grpChg>
        <pc:grpChg chg="add mod">
          <ac:chgData name="Yang, Jim Jianhua" userId="880ad1a9-7c31-44f0-b011-5a3ff5c75d5e" providerId="ADAL" clId="{A42BF5F8-3913-4CE2-ABCB-393F517A2BCD}" dt="2019-04-01T10:54:55.502" v="3240"/>
          <ac:grpSpMkLst>
            <pc:docMk/>
            <pc:sldMk cId="2960057562" sldId="264"/>
            <ac:grpSpMk id="25" creationId="{8FF53664-D3FF-4ABB-A72F-743C96C6DE1B}"/>
          </ac:grpSpMkLst>
        </pc:grpChg>
        <pc:picChg chg="add del mod modCrop">
          <ac:chgData name="Yang, Jim Jianhua" userId="880ad1a9-7c31-44f0-b011-5a3ff5c75d5e" providerId="ADAL" clId="{A42BF5F8-3913-4CE2-ABCB-393F517A2BCD}" dt="2019-04-01T08:50:35.793" v="2143" actId="1076"/>
          <ac:picMkLst>
            <pc:docMk/>
            <pc:sldMk cId="2960057562" sldId="264"/>
            <ac:picMk id="3" creationId="{FC760CEE-18A0-4A54-B1EE-3E803B34A8FB}"/>
          </ac:picMkLst>
        </pc:picChg>
      </pc:sldChg>
      <pc:sldChg chg="del">
        <pc:chgData name="Yang, Jim Jianhua" userId="880ad1a9-7c31-44f0-b011-5a3ff5c75d5e" providerId="ADAL" clId="{A42BF5F8-3913-4CE2-ABCB-393F517A2BCD}" dt="2019-04-01T06:42:49.251" v="61" actId="2696"/>
        <pc:sldMkLst>
          <pc:docMk/>
          <pc:sldMk cId="576831646" sldId="265"/>
        </pc:sldMkLst>
      </pc:sldChg>
      <pc:sldChg chg="del">
        <pc:chgData name="Yang, Jim Jianhua" userId="880ad1a9-7c31-44f0-b011-5a3ff5c75d5e" providerId="ADAL" clId="{A42BF5F8-3913-4CE2-ABCB-393F517A2BCD}" dt="2019-04-01T06:42:49.276" v="62" actId="2696"/>
        <pc:sldMkLst>
          <pc:docMk/>
          <pc:sldMk cId="1800135080" sldId="266"/>
        </pc:sldMkLst>
      </pc:sldChg>
      <pc:sldChg chg="del">
        <pc:chgData name="Yang, Jim Jianhua" userId="880ad1a9-7c31-44f0-b011-5a3ff5c75d5e" providerId="ADAL" clId="{A42BF5F8-3913-4CE2-ABCB-393F517A2BCD}" dt="2019-04-01T06:42:49.287" v="63" actId="2696"/>
        <pc:sldMkLst>
          <pc:docMk/>
          <pc:sldMk cId="2293030826" sldId="267"/>
        </pc:sldMkLst>
      </pc:sldChg>
      <pc:sldChg chg="del">
        <pc:chgData name="Yang, Jim Jianhua" userId="880ad1a9-7c31-44f0-b011-5a3ff5c75d5e" providerId="ADAL" clId="{A42BF5F8-3913-4CE2-ABCB-393F517A2BCD}" dt="2019-04-01T06:42:49.237" v="60" actId="2696"/>
        <pc:sldMkLst>
          <pc:docMk/>
          <pc:sldMk cId="1512137959" sldId="268"/>
        </pc:sldMkLst>
      </pc:sldChg>
      <pc:sldChg chg="addSp modSp">
        <pc:chgData name="Yang, Jim Jianhua" userId="880ad1a9-7c31-44f0-b011-5a3ff5c75d5e" providerId="ADAL" clId="{A42BF5F8-3913-4CE2-ABCB-393F517A2BCD}" dt="2019-04-01T11:01:56.933" v="3535" actId="207"/>
        <pc:sldMkLst>
          <pc:docMk/>
          <pc:sldMk cId="230003647" sldId="269"/>
        </pc:sldMkLst>
        <pc:spChg chg="add mod">
          <ac:chgData name="Yang, Jim Jianhua" userId="880ad1a9-7c31-44f0-b011-5a3ff5c75d5e" providerId="ADAL" clId="{A42BF5F8-3913-4CE2-ABCB-393F517A2BCD}" dt="2019-04-01T11:01:56.933" v="3535" actId="207"/>
          <ac:spMkLst>
            <pc:docMk/>
            <pc:sldMk cId="230003647" sldId="269"/>
            <ac:spMk id="2" creationId="{1BC99FC1-D388-4AE9-A68A-31B1E5A22B62}"/>
          </ac:spMkLst>
        </pc:spChg>
      </pc:sldChg>
      <pc:sldChg chg="modSp ord">
        <pc:chgData name="Yang, Jim Jianhua" userId="880ad1a9-7c31-44f0-b011-5a3ff5c75d5e" providerId="ADAL" clId="{A42BF5F8-3913-4CE2-ABCB-393F517A2BCD}" dt="2019-04-01T11:49:50.543" v="5205"/>
        <pc:sldMkLst>
          <pc:docMk/>
          <pc:sldMk cId="1705516598" sldId="270"/>
        </pc:sldMkLst>
        <pc:spChg chg="mod">
          <ac:chgData name="Yang, Jim Jianhua" userId="880ad1a9-7c31-44f0-b011-5a3ff5c75d5e" providerId="ADAL" clId="{A42BF5F8-3913-4CE2-ABCB-393F517A2BCD}" dt="2019-04-01T10:38:07.472" v="2945" actId="20577"/>
          <ac:spMkLst>
            <pc:docMk/>
            <pc:sldMk cId="1705516598" sldId="270"/>
            <ac:spMk id="2" creationId="{00000000-0000-0000-0000-000000000000}"/>
          </ac:spMkLst>
        </pc:spChg>
        <pc:spChg chg="mod">
          <ac:chgData name="Yang, Jim Jianhua" userId="880ad1a9-7c31-44f0-b011-5a3ff5c75d5e" providerId="ADAL" clId="{A42BF5F8-3913-4CE2-ABCB-393F517A2BCD}" dt="2019-04-01T11:49:50.543" v="5205"/>
          <ac:spMkLst>
            <pc:docMk/>
            <pc:sldMk cId="1705516598" sldId="270"/>
            <ac:spMk id="3" creationId="{00000000-0000-0000-0000-000000000000}"/>
          </ac:spMkLst>
        </pc:spChg>
      </pc:sldChg>
      <pc:sldChg chg="addSp delSp modSp add modAnim addCm delCm">
        <pc:chgData name="Yang, Jim Jianhua" userId="880ad1a9-7c31-44f0-b011-5a3ff5c75d5e" providerId="ADAL" clId="{A42BF5F8-3913-4CE2-ABCB-393F517A2BCD}" dt="2019-04-02T09:12:38.283" v="5679" actId="20577"/>
        <pc:sldMkLst>
          <pc:docMk/>
          <pc:sldMk cId="1387780356" sldId="271"/>
        </pc:sldMkLst>
        <pc:spChg chg="del">
          <ac:chgData name="Yang, Jim Jianhua" userId="880ad1a9-7c31-44f0-b011-5a3ff5c75d5e" providerId="ADAL" clId="{A42BF5F8-3913-4CE2-ABCB-393F517A2BCD}" dt="2019-04-01T07:50:16.161" v="1730" actId="478"/>
          <ac:spMkLst>
            <pc:docMk/>
            <pc:sldMk cId="1387780356" sldId="271"/>
            <ac:spMk id="2" creationId="{40BABFE8-383A-4418-B1FA-B286ADAD7E32}"/>
          </ac:spMkLst>
        </pc:spChg>
        <pc:spChg chg="del">
          <ac:chgData name="Yang, Jim Jianhua" userId="880ad1a9-7c31-44f0-b011-5a3ff5c75d5e" providerId="ADAL" clId="{A42BF5F8-3913-4CE2-ABCB-393F517A2BCD}" dt="2019-04-01T07:50:16.161" v="1730" actId="478"/>
          <ac:spMkLst>
            <pc:docMk/>
            <pc:sldMk cId="1387780356" sldId="271"/>
            <ac:spMk id="3" creationId="{4ED5046E-90ED-4A20-812B-C3021CBF1260}"/>
          </ac:spMkLst>
        </pc:spChg>
        <pc:spChg chg="add del mod">
          <ac:chgData name="Yang, Jim Jianhua" userId="880ad1a9-7c31-44f0-b011-5a3ff5c75d5e" providerId="ADAL" clId="{A42BF5F8-3913-4CE2-ABCB-393F517A2BCD}" dt="2019-04-01T08:56:53.669" v="2183" actId="478"/>
          <ac:spMkLst>
            <pc:docMk/>
            <pc:sldMk cId="1387780356" sldId="271"/>
            <ac:spMk id="6" creationId="{C57BFF3C-9044-4FAD-A021-D3028BF4F38E}"/>
          </ac:spMkLst>
        </pc:spChg>
        <pc:spChg chg="add mod">
          <ac:chgData name="Yang, Jim Jianhua" userId="880ad1a9-7c31-44f0-b011-5a3ff5c75d5e" providerId="ADAL" clId="{A42BF5F8-3913-4CE2-ABCB-393F517A2BCD}" dt="2019-04-01T10:32:03.744" v="2839" actId="255"/>
          <ac:spMkLst>
            <pc:docMk/>
            <pc:sldMk cId="1387780356" sldId="271"/>
            <ac:spMk id="7" creationId="{FFF34B84-CCCF-4570-B4CB-2AC5D15206A3}"/>
          </ac:spMkLst>
        </pc:spChg>
        <pc:spChg chg="add mod">
          <ac:chgData name="Yang, Jim Jianhua" userId="880ad1a9-7c31-44f0-b011-5a3ff5c75d5e" providerId="ADAL" clId="{A42BF5F8-3913-4CE2-ABCB-393F517A2BCD}" dt="2019-04-01T10:33:28.307" v="2848" actId="1076"/>
          <ac:spMkLst>
            <pc:docMk/>
            <pc:sldMk cId="1387780356" sldId="271"/>
            <ac:spMk id="8" creationId="{671B75E7-C518-4E68-836A-9696C25B8677}"/>
          </ac:spMkLst>
        </pc:spChg>
        <pc:spChg chg="add mod">
          <ac:chgData name="Yang, Jim Jianhua" userId="880ad1a9-7c31-44f0-b011-5a3ff5c75d5e" providerId="ADAL" clId="{A42BF5F8-3913-4CE2-ABCB-393F517A2BCD}" dt="2019-04-01T10:22:34.178" v="2780" actId="164"/>
          <ac:spMkLst>
            <pc:docMk/>
            <pc:sldMk cId="1387780356" sldId="271"/>
            <ac:spMk id="9" creationId="{E133AAE2-F51D-4FFB-B3B5-36BF894A06EA}"/>
          </ac:spMkLst>
        </pc:spChg>
        <pc:spChg chg="add mod">
          <ac:chgData name="Yang, Jim Jianhua" userId="880ad1a9-7c31-44f0-b011-5a3ff5c75d5e" providerId="ADAL" clId="{A42BF5F8-3913-4CE2-ABCB-393F517A2BCD}" dt="2019-04-01T11:51:06.008" v="5206" actId="688"/>
          <ac:spMkLst>
            <pc:docMk/>
            <pc:sldMk cId="1387780356" sldId="271"/>
            <ac:spMk id="11" creationId="{0EF4E09E-CBE8-4F92-8B23-1515EB8FFF9D}"/>
          </ac:spMkLst>
        </pc:spChg>
        <pc:spChg chg="add mod">
          <ac:chgData name="Yang, Jim Jianhua" userId="880ad1a9-7c31-44f0-b011-5a3ff5c75d5e" providerId="ADAL" clId="{A42BF5F8-3913-4CE2-ABCB-393F517A2BCD}" dt="2019-04-01T10:22:46.357" v="2782" actId="164"/>
          <ac:spMkLst>
            <pc:docMk/>
            <pc:sldMk cId="1387780356" sldId="271"/>
            <ac:spMk id="12" creationId="{81745B4A-F0C5-4359-9BA4-991497AB324A}"/>
          </ac:spMkLst>
        </pc:spChg>
        <pc:spChg chg="add mod">
          <ac:chgData name="Yang, Jim Jianhua" userId="880ad1a9-7c31-44f0-b011-5a3ff5c75d5e" providerId="ADAL" clId="{A42BF5F8-3913-4CE2-ABCB-393F517A2BCD}" dt="2019-04-01T10:56:04.540" v="3258"/>
          <ac:spMkLst>
            <pc:docMk/>
            <pc:sldMk cId="1387780356" sldId="271"/>
            <ac:spMk id="13" creationId="{617BA55C-56E0-4B2A-BB0B-41BDB46DDE4D}"/>
          </ac:spMkLst>
        </pc:spChg>
        <pc:spChg chg="add mod">
          <ac:chgData name="Yang, Jim Jianhua" userId="880ad1a9-7c31-44f0-b011-5a3ff5c75d5e" providerId="ADAL" clId="{A42BF5F8-3913-4CE2-ABCB-393F517A2BCD}" dt="2019-04-01T10:22:46.357" v="2782" actId="164"/>
          <ac:spMkLst>
            <pc:docMk/>
            <pc:sldMk cId="1387780356" sldId="271"/>
            <ac:spMk id="14" creationId="{A1F68C55-E75C-46F1-B8EF-0135B64FF085}"/>
          </ac:spMkLst>
        </pc:spChg>
        <pc:spChg chg="add del mod">
          <ac:chgData name="Yang, Jim Jianhua" userId="880ad1a9-7c31-44f0-b011-5a3ff5c75d5e" providerId="ADAL" clId="{A42BF5F8-3913-4CE2-ABCB-393F517A2BCD}" dt="2019-04-01T09:55:00.096" v="2536" actId="478"/>
          <ac:spMkLst>
            <pc:docMk/>
            <pc:sldMk cId="1387780356" sldId="271"/>
            <ac:spMk id="15" creationId="{51D41487-9726-408C-B4A2-AF44118314AB}"/>
          </ac:spMkLst>
        </pc:spChg>
        <pc:spChg chg="add del mod">
          <ac:chgData name="Yang, Jim Jianhua" userId="880ad1a9-7c31-44f0-b011-5a3ff5c75d5e" providerId="ADAL" clId="{A42BF5F8-3913-4CE2-ABCB-393F517A2BCD}" dt="2019-04-01T09:55:40.394" v="2539" actId="478"/>
          <ac:spMkLst>
            <pc:docMk/>
            <pc:sldMk cId="1387780356" sldId="271"/>
            <ac:spMk id="16" creationId="{8BEF49FF-A102-4505-A76C-1232EC39DA65}"/>
          </ac:spMkLst>
        </pc:spChg>
        <pc:spChg chg="add del mod ord">
          <ac:chgData name="Yang, Jim Jianhua" userId="880ad1a9-7c31-44f0-b011-5a3ff5c75d5e" providerId="ADAL" clId="{A42BF5F8-3913-4CE2-ABCB-393F517A2BCD}" dt="2019-04-01T09:56:40.245" v="2546" actId="478"/>
          <ac:spMkLst>
            <pc:docMk/>
            <pc:sldMk cId="1387780356" sldId="271"/>
            <ac:spMk id="17" creationId="{108509FA-F817-4F18-87DF-B13452C6C4B4}"/>
          </ac:spMkLst>
        </pc:spChg>
        <pc:spChg chg="add del mod">
          <ac:chgData name="Yang, Jim Jianhua" userId="880ad1a9-7c31-44f0-b011-5a3ff5c75d5e" providerId="ADAL" clId="{A42BF5F8-3913-4CE2-ABCB-393F517A2BCD}" dt="2019-04-01T09:56:37.856" v="2545" actId="478"/>
          <ac:spMkLst>
            <pc:docMk/>
            <pc:sldMk cId="1387780356" sldId="271"/>
            <ac:spMk id="18" creationId="{E18D7FDE-8053-43ED-BC29-A99964F94FB5}"/>
          </ac:spMkLst>
        </pc:spChg>
        <pc:spChg chg="add mod">
          <ac:chgData name="Yang, Jim Jianhua" userId="880ad1a9-7c31-44f0-b011-5a3ff5c75d5e" providerId="ADAL" clId="{A42BF5F8-3913-4CE2-ABCB-393F517A2BCD}" dt="2019-04-01T10:56:38.545" v="3259"/>
          <ac:spMkLst>
            <pc:docMk/>
            <pc:sldMk cId="1387780356" sldId="271"/>
            <ac:spMk id="19" creationId="{87527CF7-AF0A-43CE-9A4E-EB7BD184FF45}"/>
          </ac:spMkLst>
        </pc:spChg>
        <pc:spChg chg="add del mod">
          <ac:chgData name="Yang, Jim Jianhua" userId="880ad1a9-7c31-44f0-b011-5a3ff5c75d5e" providerId="ADAL" clId="{A42BF5F8-3913-4CE2-ABCB-393F517A2BCD}" dt="2019-04-01T10:00:03.369" v="2702" actId="478"/>
          <ac:spMkLst>
            <pc:docMk/>
            <pc:sldMk cId="1387780356" sldId="271"/>
            <ac:spMk id="20" creationId="{0EAB61B1-79A1-4C3E-AB26-CCDF7058AA85}"/>
          </ac:spMkLst>
        </pc:spChg>
        <pc:spChg chg="add mod">
          <ac:chgData name="Yang, Jim Jianhua" userId="880ad1a9-7c31-44f0-b011-5a3ff5c75d5e" providerId="ADAL" clId="{A42BF5F8-3913-4CE2-ABCB-393F517A2BCD}" dt="2019-04-01T10:22:58.721" v="2784" actId="164"/>
          <ac:spMkLst>
            <pc:docMk/>
            <pc:sldMk cId="1387780356" sldId="271"/>
            <ac:spMk id="21" creationId="{0C3C8DA7-58BD-43DD-BC11-2966F8F66363}"/>
          </ac:spMkLst>
        </pc:spChg>
        <pc:spChg chg="add mod">
          <ac:chgData name="Yang, Jim Jianhua" userId="880ad1a9-7c31-44f0-b011-5a3ff5c75d5e" providerId="ADAL" clId="{A42BF5F8-3913-4CE2-ABCB-393F517A2BCD}" dt="2019-04-01T10:57:20.998" v="3261"/>
          <ac:spMkLst>
            <pc:docMk/>
            <pc:sldMk cId="1387780356" sldId="271"/>
            <ac:spMk id="22" creationId="{941D96A5-2E57-4870-B89F-43DB384CB32B}"/>
          </ac:spMkLst>
        </pc:spChg>
        <pc:spChg chg="add mod">
          <ac:chgData name="Yang, Jim Jianhua" userId="880ad1a9-7c31-44f0-b011-5a3ff5c75d5e" providerId="ADAL" clId="{A42BF5F8-3913-4CE2-ABCB-393F517A2BCD}" dt="2019-04-01T10:56:59.527" v="3260"/>
          <ac:spMkLst>
            <pc:docMk/>
            <pc:sldMk cId="1387780356" sldId="271"/>
            <ac:spMk id="23" creationId="{B2A863A4-4168-452C-B9CC-1D11F1A7DFE6}"/>
          </ac:spMkLst>
        </pc:spChg>
        <pc:spChg chg="add mod">
          <ac:chgData name="Yang, Jim Jianhua" userId="880ad1a9-7c31-44f0-b011-5a3ff5c75d5e" providerId="ADAL" clId="{A42BF5F8-3913-4CE2-ABCB-393F517A2BCD}" dt="2019-04-01T10:33:28.307" v="2848" actId="1076"/>
          <ac:spMkLst>
            <pc:docMk/>
            <pc:sldMk cId="1387780356" sldId="271"/>
            <ac:spMk id="24" creationId="{540F1CBA-81CF-4138-BF59-3BC43782F8EA}"/>
          </ac:spMkLst>
        </pc:spChg>
        <pc:spChg chg="add mod">
          <ac:chgData name="Yang, Jim Jianhua" userId="880ad1a9-7c31-44f0-b011-5a3ff5c75d5e" providerId="ADAL" clId="{A42BF5F8-3913-4CE2-ABCB-393F517A2BCD}" dt="2019-04-01T10:32:45.169" v="2844" actId="164"/>
          <ac:spMkLst>
            <pc:docMk/>
            <pc:sldMk cId="1387780356" sldId="271"/>
            <ac:spMk id="28" creationId="{2D0336D4-CA11-499B-A949-F3C3E7DFE013}"/>
          </ac:spMkLst>
        </pc:spChg>
        <pc:spChg chg="add mod">
          <ac:chgData name="Yang, Jim Jianhua" userId="880ad1a9-7c31-44f0-b011-5a3ff5c75d5e" providerId="ADAL" clId="{A42BF5F8-3913-4CE2-ABCB-393F517A2BCD}" dt="2019-04-01T10:32:45.169" v="2844" actId="164"/>
          <ac:spMkLst>
            <pc:docMk/>
            <pc:sldMk cId="1387780356" sldId="271"/>
            <ac:spMk id="29" creationId="{0A7947E4-08E0-46D8-A19E-FF268431BA36}"/>
          </ac:spMkLst>
        </pc:spChg>
        <pc:spChg chg="add mod">
          <ac:chgData name="Yang, Jim Jianhua" userId="880ad1a9-7c31-44f0-b011-5a3ff5c75d5e" providerId="ADAL" clId="{A42BF5F8-3913-4CE2-ABCB-393F517A2BCD}" dt="2019-04-01T10:32:45.169" v="2844" actId="164"/>
          <ac:spMkLst>
            <pc:docMk/>
            <pc:sldMk cId="1387780356" sldId="271"/>
            <ac:spMk id="30" creationId="{0FBE1BAA-4DBF-4D66-87F2-B1A20CDCC69A}"/>
          </ac:spMkLst>
        </pc:spChg>
        <pc:spChg chg="add mod">
          <ac:chgData name="Yang, Jim Jianhua" userId="880ad1a9-7c31-44f0-b011-5a3ff5c75d5e" providerId="ADAL" clId="{A42BF5F8-3913-4CE2-ABCB-393F517A2BCD}" dt="2019-04-02T09:12:38.283" v="5679" actId="20577"/>
          <ac:spMkLst>
            <pc:docMk/>
            <pc:sldMk cId="1387780356" sldId="271"/>
            <ac:spMk id="32" creationId="{A8A683BA-0F9A-43FA-8B5F-82A296FB9BF8}"/>
          </ac:spMkLst>
        </pc:spChg>
        <pc:spChg chg="add mod">
          <ac:chgData name="Yang, Jim Jianhua" userId="880ad1a9-7c31-44f0-b011-5a3ff5c75d5e" providerId="ADAL" clId="{A42BF5F8-3913-4CE2-ABCB-393F517A2BCD}" dt="2019-04-02T08:35:09.974" v="5569" actId="20577"/>
          <ac:spMkLst>
            <pc:docMk/>
            <pc:sldMk cId="1387780356" sldId="271"/>
            <ac:spMk id="33" creationId="{422D3566-AAB3-42EB-BA19-AFDE3F5F3906}"/>
          </ac:spMkLst>
        </pc:spChg>
        <pc:grpChg chg="add mod ord">
          <ac:chgData name="Yang, Jim Jianhua" userId="880ad1a9-7c31-44f0-b011-5a3ff5c75d5e" providerId="ADAL" clId="{A42BF5F8-3913-4CE2-ABCB-393F517A2BCD}" dt="2019-04-01T10:33:28.307" v="2848" actId="1076"/>
          <ac:grpSpMkLst>
            <pc:docMk/>
            <pc:sldMk cId="1387780356" sldId="271"/>
            <ac:grpSpMk id="10" creationId="{96E46FFB-7808-4E91-A895-8B00D2949806}"/>
          </ac:grpSpMkLst>
        </pc:grpChg>
        <pc:grpChg chg="add mod ord">
          <ac:chgData name="Yang, Jim Jianhua" userId="880ad1a9-7c31-44f0-b011-5a3ff5c75d5e" providerId="ADAL" clId="{A42BF5F8-3913-4CE2-ABCB-393F517A2BCD}" dt="2019-04-01T10:56:38.545" v="3259"/>
          <ac:grpSpMkLst>
            <pc:docMk/>
            <pc:sldMk cId="1387780356" sldId="271"/>
            <ac:grpSpMk id="25" creationId="{1A905FD3-F574-4808-8BC1-3F3783E2F87B}"/>
          </ac:grpSpMkLst>
        </pc:grpChg>
        <pc:grpChg chg="add mod ord">
          <ac:chgData name="Yang, Jim Jianhua" userId="880ad1a9-7c31-44f0-b011-5a3ff5c75d5e" providerId="ADAL" clId="{A42BF5F8-3913-4CE2-ABCB-393F517A2BCD}" dt="2019-04-01T10:57:20.998" v="3261"/>
          <ac:grpSpMkLst>
            <pc:docMk/>
            <pc:sldMk cId="1387780356" sldId="271"/>
            <ac:grpSpMk id="26" creationId="{E8F1457D-4E4F-42EF-993D-C77567229116}"/>
          </ac:grpSpMkLst>
        </pc:grpChg>
        <pc:grpChg chg="add mod ord">
          <ac:chgData name="Yang, Jim Jianhua" userId="880ad1a9-7c31-44f0-b011-5a3ff5c75d5e" providerId="ADAL" clId="{A42BF5F8-3913-4CE2-ABCB-393F517A2BCD}" dt="2019-04-01T10:56:59.527" v="3260"/>
          <ac:grpSpMkLst>
            <pc:docMk/>
            <pc:sldMk cId="1387780356" sldId="271"/>
            <ac:grpSpMk id="27" creationId="{4E90F598-5E9C-42BD-BB72-3465246C61B5}"/>
          </ac:grpSpMkLst>
        </pc:grpChg>
        <pc:grpChg chg="add mod">
          <ac:chgData name="Yang, Jim Jianhua" userId="880ad1a9-7c31-44f0-b011-5a3ff5c75d5e" providerId="ADAL" clId="{A42BF5F8-3913-4CE2-ABCB-393F517A2BCD}" dt="2019-04-01T10:33:28.307" v="2848" actId="1076"/>
          <ac:grpSpMkLst>
            <pc:docMk/>
            <pc:sldMk cId="1387780356" sldId="271"/>
            <ac:grpSpMk id="31" creationId="{360B8B5B-3919-467E-9D18-73EFE256F77B}"/>
          </ac:grpSpMkLst>
        </pc:grpChg>
        <pc:picChg chg="add mod modCrop">
          <ac:chgData name="Yang, Jim Jianhua" userId="880ad1a9-7c31-44f0-b011-5a3ff5c75d5e" providerId="ADAL" clId="{A42BF5F8-3913-4CE2-ABCB-393F517A2BCD}" dt="2019-04-01T10:32:24.355" v="2843" actId="732"/>
          <ac:picMkLst>
            <pc:docMk/>
            <pc:sldMk cId="1387780356" sldId="271"/>
            <ac:picMk id="5" creationId="{6DD877B9-8391-47EA-8FEB-7E412A3DB926}"/>
          </ac:picMkLst>
        </pc:picChg>
      </pc:sldChg>
      <pc:sldChg chg="addSp delSp modSp add">
        <pc:chgData name="Yang, Jim Jianhua" userId="880ad1a9-7c31-44f0-b011-5a3ff5c75d5e" providerId="ADAL" clId="{A42BF5F8-3913-4CE2-ABCB-393F517A2BCD}" dt="2019-04-02T08:13:43.195" v="5507" actId="767"/>
        <pc:sldMkLst>
          <pc:docMk/>
          <pc:sldMk cId="3662875880" sldId="272"/>
        </pc:sldMkLst>
        <pc:spChg chg="mod">
          <ac:chgData name="Yang, Jim Jianhua" userId="880ad1a9-7c31-44f0-b011-5a3ff5c75d5e" providerId="ADAL" clId="{A42BF5F8-3913-4CE2-ABCB-393F517A2BCD}" dt="2019-04-01T10:44:21.609" v="3192" actId="790"/>
          <ac:spMkLst>
            <pc:docMk/>
            <pc:sldMk cId="3662875880" sldId="272"/>
            <ac:spMk id="2" creationId="{38FCF417-65D5-49A5-A222-62F7B1BEF2ED}"/>
          </ac:spMkLst>
        </pc:spChg>
        <pc:spChg chg="del">
          <ac:chgData name="Yang, Jim Jianhua" userId="880ad1a9-7c31-44f0-b011-5a3ff5c75d5e" providerId="ADAL" clId="{A42BF5F8-3913-4CE2-ABCB-393F517A2BCD}" dt="2019-04-01T10:42:01.165" v="3175" actId="478"/>
          <ac:spMkLst>
            <pc:docMk/>
            <pc:sldMk cId="3662875880" sldId="272"/>
            <ac:spMk id="3" creationId="{04464772-B77A-48EA-8EBB-AE4A534549CE}"/>
          </ac:spMkLst>
        </pc:spChg>
        <pc:spChg chg="add mod">
          <ac:chgData name="Yang, Jim Jianhua" userId="880ad1a9-7c31-44f0-b011-5a3ff5c75d5e" providerId="ADAL" clId="{A42BF5F8-3913-4CE2-ABCB-393F517A2BCD}" dt="2019-04-02T08:13:43.195" v="5507" actId="767"/>
          <ac:spMkLst>
            <pc:docMk/>
            <pc:sldMk cId="3662875880" sldId="272"/>
            <ac:spMk id="3" creationId="{15C81BF9-7AD4-4011-8385-71452A6150A0}"/>
          </ac:spMkLst>
        </pc:spChg>
        <pc:picChg chg="add del mod">
          <ac:chgData name="Yang, Jim Jianhua" userId="880ad1a9-7c31-44f0-b011-5a3ff5c75d5e" providerId="ADAL" clId="{A42BF5F8-3913-4CE2-ABCB-393F517A2BCD}" dt="2019-04-01T10:43:41.094" v="3182" actId="478"/>
          <ac:picMkLst>
            <pc:docMk/>
            <pc:sldMk cId="3662875880" sldId="272"/>
            <ac:picMk id="4" creationId="{53647A1D-5301-4658-910A-35999C830284}"/>
          </ac:picMkLst>
        </pc:picChg>
        <pc:picChg chg="add mod">
          <ac:chgData name="Yang, Jim Jianhua" userId="880ad1a9-7c31-44f0-b011-5a3ff5c75d5e" providerId="ADAL" clId="{A42BF5F8-3913-4CE2-ABCB-393F517A2BCD}" dt="2019-04-02T07:33:27.410" v="5443"/>
          <ac:picMkLst>
            <pc:docMk/>
            <pc:sldMk cId="3662875880" sldId="272"/>
            <ac:picMk id="5" creationId="{8794B380-AFEC-4B77-A004-C7C25D7E8E75}"/>
          </ac:picMkLst>
        </pc:picChg>
      </pc:sldChg>
      <pc:sldChg chg="delSp add del">
        <pc:chgData name="Yang, Jim Jianhua" userId="880ad1a9-7c31-44f0-b011-5a3ff5c75d5e" providerId="ADAL" clId="{A42BF5F8-3913-4CE2-ABCB-393F517A2BCD}" dt="2019-04-01T09:59:49.989" v="2700" actId="2696"/>
        <pc:sldMkLst>
          <pc:docMk/>
          <pc:sldMk cId="4059414565" sldId="272"/>
        </pc:sldMkLst>
        <pc:spChg chg="del">
          <ac:chgData name="Yang, Jim Jianhua" userId="880ad1a9-7c31-44f0-b011-5a3ff5c75d5e" providerId="ADAL" clId="{A42BF5F8-3913-4CE2-ABCB-393F517A2BCD}" dt="2019-04-01T07:53:28.618" v="1735" actId="478"/>
          <ac:spMkLst>
            <pc:docMk/>
            <pc:sldMk cId="4059414565" sldId="272"/>
            <ac:spMk id="2" creationId="{6A477F86-D0A9-47E2-AEAA-BC5A94739D8E}"/>
          </ac:spMkLst>
        </pc:spChg>
        <pc:spChg chg="del">
          <ac:chgData name="Yang, Jim Jianhua" userId="880ad1a9-7c31-44f0-b011-5a3ff5c75d5e" providerId="ADAL" clId="{A42BF5F8-3913-4CE2-ABCB-393F517A2BCD}" dt="2019-04-01T07:53:28.618" v="1735" actId="478"/>
          <ac:spMkLst>
            <pc:docMk/>
            <pc:sldMk cId="4059414565" sldId="272"/>
            <ac:spMk id="3" creationId="{54AFADB8-B7FA-42BF-93B9-C26239042A34}"/>
          </ac:spMkLst>
        </pc:spChg>
      </pc:sldChg>
      <pc:sldChg chg="modSp add">
        <pc:chgData name="Yang, Jim Jianhua" userId="880ad1a9-7c31-44f0-b011-5a3ff5c75d5e" providerId="ADAL" clId="{A42BF5F8-3913-4CE2-ABCB-393F517A2BCD}" dt="2019-04-01T11:19:17.952" v="4644" actId="20577"/>
        <pc:sldMkLst>
          <pc:docMk/>
          <pc:sldMk cId="182442029" sldId="273"/>
        </pc:sldMkLst>
        <pc:spChg chg="mod">
          <ac:chgData name="Yang, Jim Jianhua" userId="880ad1a9-7c31-44f0-b011-5a3ff5c75d5e" providerId="ADAL" clId="{A42BF5F8-3913-4CE2-ABCB-393F517A2BCD}" dt="2019-04-01T11:18:23.892" v="4594" actId="20577"/>
          <ac:spMkLst>
            <pc:docMk/>
            <pc:sldMk cId="182442029" sldId="273"/>
            <ac:spMk id="2" creationId="{1FF237E5-CA8C-43CB-848B-EB8F0A4845C1}"/>
          </ac:spMkLst>
        </pc:spChg>
        <pc:spChg chg="mod">
          <ac:chgData name="Yang, Jim Jianhua" userId="880ad1a9-7c31-44f0-b011-5a3ff5c75d5e" providerId="ADAL" clId="{A42BF5F8-3913-4CE2-ABCB-393F517A2BCD}" dt="2019-04-01T11:19:17.952" v="4644" actId="20577"/>
          <ac:spMkLst>
            <pc:docMk/>
            <pc:sldMk cId="182442029" sldId="273"/>
            <ac:spMk id="3" creationId="{DAD57214-B6B4-478F-8CA7-59B5FC44A94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2.m4v"/><Relationship Id="rId1" Type="http://schemas.microsoft.com/office/2007/relationships/media" Target="../media/media2.m4v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3.m4v"/><Relationship Id="rId1" Type="http://schemas.microsoft.com/office/2007/relationships/media" Target="../media/media3.m4v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198C9DC9-7677-4EBC-90D6-2584ADAE34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160270" y="3238500"/>
            <a:ext cx="10801350" cy="1530351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2160271" y="5940742"/>
            <a:ext cx="4140517" cy="1235392"/>
          </a:xfrm>
        </p:spPr>
        <p:txBody>
          <a:bodyPr>
            <a:normAutofit/>
          </a:bodyPr>
          <a:lstStyle>
            <a:lvl1pPr marL="0" indent="0" algn="l">
              <a:spcBef>
                <a:spcPts val="500"/>
              </a:spcBef>
              <a:buNone/>
              <a:defRPr sz="2000" i="0">
                <a:solidFill>
                  <a:schemeClr val="lt1"/>
                </a:solidFill>
              </a:defRPr>
            </a:lvl1pPr>
            <a:lvl2pPr marL="609543" indent="0" algn="ctr">
              <a:buNone/>
              <a:defRPr sz="2666"/>
            </a:lvl2pPr>
            <a:lvl3pPr marL="1219085" indent="0" algn="ctr">
              <a:buNone/>
              <a:defRPr sz="2400"/>
            </a:lvl3pPr>
            <a:lvl4pPr marL="1828628" indent="0" algn="ctr">
              <a:buNone/>
              <a:defRPr sz="2133"/>
            </a:lvl4pPr>
            <a:lvl5pPr marL="2438170" indent="0" algn="ctr">
              <a:buNone/>
              <a:defRPr sz="2133"/>
            </a:lvl5pPr>
            <a:lvl6pPr marL="3047713" indent="0" algn="ctr">
              <a:buNone/>
              <a:defRPr sz="2133"/>
            </a:lvl6pPr>
            <a:lvl7pPr marL="3657255" indent="0" algn="ctr">
              <a:buNone/>
              <a:defRPr sz="2133"/>
            </a:lvl7pPr>
            <a:lvl8pPr marL="4266798" indent="0" algn="ctr">
              <a:buNone/>
              <a:defRPr sz="2133"/>
            </a:lvl8pPr>
            <a:lvl9pPr marL="4876341" indent="0" algn="ctr">
              <a:buNone/>
              <a:defRPr sz="2133"/>
            </a:lvl9pPr>
          </a:lstStyle>
          <a:p>
            <a:r>
              <a:rPr lang="nb-NO" dirty="0"/>
              <a:t>Navn Navnesen</a:t>
            </a:r>
            <a:br>
              <a:rPr lang="nb-NO" dirty="0"/>
            </a:br>
            <a:r>
              <a:rPr lang="nb-NO" dirty="0"/>
              <a:t>Stilling</a:t>
            </a:r>
            <a:br>
              <a:rPr lang="nb-NO" dirty="0"/>
            </a:br>
            <a:r>
              <a:rPr lang="nb-NO" dirty="0"/>
              <a:t>Sted, Dato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160270" y="8595440"/>
            <a:ext cx="1128185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02.04.2019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3939372" y="8595440"/>
            <a:ext cx="411708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C629C3E6-69F6-4F62-A3E6-616C4550AFAC}"/>
              </a:ext>
            </a:extLst>
          </p:cNvPr>
          <p:cNvCxnSpPr/>
          <p:nvPr userDrawn="1"/>
        </p:nvCxnSpPr>
        <p:spPr>
          <a:xfrm>
            <a:off x="2160270" y="5670709"/>
            <a:ext cx="252031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de 9">
            <a:extLst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00" y="1008000"/>
            <a:ext cx="4896000" cy="100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406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02.04.2019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2558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02.04.2019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4737D579-C832-405D-8D92-9123776B54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225" y="1440179"/>
            <a:ext cx="11701463" cy="684085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920718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02.04.2019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24FAF295-66FF-4DF2-99B8-D49F2A5145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6256033" cy="9145143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30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274672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/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02.04.2019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70691A1F-0C65-4936-A3D1-75D553931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225" y="5309936"/>
            <a:ext cx="11701463" cy="2971097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6256033" cy="4572572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30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898856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8129816" cy="9145143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30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02.04.2019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81147" y="1440179"/>
            <a:ext cx="6480810" cy="6300788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644673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kstbokser og 2x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4571428"/>
            <a:ext cx="8129816" cy="4572572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30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02.04.2019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70691A1F-0C65-4936-A3D1-75D553931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0135" y="1440180"/>
            <a:ext cx="5760720" cy="2520315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bilde 6">
            <a:extLst>
              <a:ext uri="{FF2B5EF4-FFF2-40B4-BE49-F238E27FC236}">
                <a16:creationId xmlns:a16="http://schemas.microsoft.com/office/drawing/2014/main" id="{A6665869-579D-4D0A-8BB5-C514B896A3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9816" y="0"/>
            <a:ext cx="8124596" cy="4572572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30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81147" y="5169969"/>
            <a:ext cx="5760720" cy="2520315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50609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ta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9435C06D-6B4A-4F64-97D2-2A45F4B3B7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9746" y="8209026"/>
            <a:ext cx="1213106" cy="475489"/>
          </a:xfrm>
          <a:prstGeom prst="rect">
            <a:avLst/>
          </a:prstGeom>
        </p:spPr>
      </p:pic>
      <p:sp>
        <p:nvSpPr>
          <p:cNvPr id="12" name="Plassholder for dato 11">
            <a:extLst>
              <a:ext uri="{FF2B5EF4-FFF2-40B4-BE49-F238E27FC236}">
                <a16:creationId xmlns:a16="http://schemas.microsoft.com/office/drawing/2014/main" id="{79E28BA1-4BA5-4AEB-A7CE-8449E470305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pPr/>
              <a:t>02.04.2019</a:t>
            </a:fld>
            <a:endParaRPr lang="nb-NO"/>
          </a:p>
        </p:txBody>
      </p:sp>
      <p:sp>
        <p:nvSpPr>
          <p:cNvPr id="13" name="Plassholder for bunntekst 12">
            <a:extLst>
              <a:ext uri="{FF2B5EF4-FFF2-40B4-BE49-F238E27FC236}">
                <a16:creationId xmlns:a16="http://schemas.microsoft.com/office/drawing/2014/main" id="{C6E57979-1462-449A-895B-13092213837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4" name="Plassholder for lysbildenummer 13">
            <a:extLst>
              <a:ext uri="{FF2B5EF4-FFF2-40B4-BE49-F238E27FC236}">
                <a16:creationId xmlns:a16="http://schemas.microsoft.com/office/drawing/2014/main" id="{9997B939-209C-4074-9AD5-3A86278954A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4771144" y="8595440"/>
            <a:ext cx="411708" cy="246221"/>
          </a:xfrm>
        </p:spPr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Plassholder for innhold 14">
            <a:extLst>
              <a:ext uri="{FF2B5EF4-FFF2-40B4-BE49-F238E27FC236}">
                <a16:creationId xmlns:a16="http://schemas.microsoft.com/office/drawing/2014/main" id="{BA50970E-2AEF-4397-90BC-068B1C7C1E6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00113" y="900111"/>
            <a:ext cx="14761845" cy="7020878"/>
          </a:xfr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002718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ksjonskill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570A73B1-F5E2-4FEC-872E-F9DF530E6D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1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ksjonskill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570A73B1-F5E2-4FEC-872E-F9DF530E6D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6394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ksjonskill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570A73B1-F5E2-4FEC-872E-F9DF530E6D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12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ntroslide #2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198C9DC9-7677-4EBC-90D6-2584ADAE34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160270" y="3238500"/>
            <a:ext cx="10801350" cy="1530351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2160271" y="5940742"/>
            <a:ext cx="4140517" cy="1235392"/>
          </a:xfrm>
        </p:spPr>
        <p:txBody>
          <a:bodyPr>
            <a:normAutofit/>
          </a:bodyPr>
          <a:lstStyle>
            <a:lvl1pPr marL="0" indent="0" algn="l">
              <a:spcBef>
                <a:spcPts val="500"/>
              </a:spcBef>
              <a:buNone/>
              <a:defRPr sz="2000" i="0">
                <a:solidFill>
                  <a:schemeClr val="lt1"/>
                </a:solidFill>
              </a:defRPr>
            </a:lvl1pPr>
            <a:lvl2pPr marL="609543" indent="0" algn="ctr">
              <a:buNone/>
              <a:defRPr sz="2666"/>
            </a:lvl2pPr>
            <a:lvl3pPr marL="1219085" indent="0" algn="ctr">
              <a:buNone/>
              <a:defRPr sz="2400"/>
            </a:lvl3pPr>
            <a:lvl4pPr marL="1828628" indent="0" algn="ctr">
              <a:buNone/>
              <a:defRPr sz="2133"/>
            </a:lvl4pPr>
            <a:lvl5pPr marL="2438170" indent="0" algn="ctr">
              <a:buNone/>
              <a:defRPr sz="2133"/>
            </a:lvl5pPr>
            <a:lvl6pPr marL="3047713" indent="0" algn="ctr">
              <a:buNone/>
              <a:defRPr sz="2133"/>
            </a:lvl6pPr>
            <a:lvl7pPr marL="3657255" indent="0" algn="ctr">
              <a:buNone/>
              <a:defRPr sz="2133"/>
            </a:lvl7pPr>
            <a:lvl8pPr marL="4266798" indent="0" algn="ctr">
              <a:buNone/>
              <a:defRPr sz="2133"/>
            </a:lvl8pPr>
            <a:lvl9pPr marL="4876341" indent="0" algn="ctr">
              <a:buNone/>
              <a:defRPr sz="2133"/>
            </a:lvl9pPr>
          </a:lstStyle>
          <a:p>
            <a:r>
              <a:rPr lang="nb-NO" dirty="0"/>
              <a:t>Navn Navnesen</a:t>
            </a:r>
            <a:br>
              <a:rPr lang="nb-NO" dirty="0"/>
            </a:br>
            <a:r>
              <a:rPr lang="nb-NO" dirty="0"/>
              <a:t>Stilling</a:t>
            </a:r>
            <a:br>
              <a:rPr lang="nb-NO" dirty="0"/>
            </a:br>
            <a:r>
              <a:rPr lang="nb-NO" dirty="0"/>
              <a:t>Sted, Dato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160270" y="8595440"/>
            <a:ext cx="1128185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02.04.2019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3939372" y="8595440"/>
            <a:ext cx="411708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C629C3E6-69F6-4F62-A3E6-616C4550AFAC}"/>
              </a:ext>
            </a:extLst>
          </p:cNvPr>
          <p:cNvCxnSpPr/>
          <p:nvPr userDrawn="1"/>
        </p:nvCxnSpPr>
        <p:spPr>
          <a:xfrm>
            <a:off x="2160270" y="5670709"/>
            <a:ext cx="252031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de 9">
            <a:extLst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00" y="1008000"/>
            <a:ext cx="4896000" cy="100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99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ksjonskille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570A73B1-F5E2-4FEC-872E-F9DF530E6D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8670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ksjonskille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570A73B1-F5E2-4FEC-872E-F9DF530E6D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6348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ksjonskille #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570A73B1-F5E2-4FEC-872E-F9DF530E6D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46"/>
            <a:ext cx="16256000" cy="911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005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800225" y="1440180"/>
            <a:ext cx="6480810" cy="63007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702042" y="1440180"/>
            <a:ext cx="6480810" cy="63007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02.04.2019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32744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800225" y="1440180"/>
            <a:ext cx="6480810" cy="569387"/>
          </a:xfrm>
        </p:spPr>
        <p:txBody>
          <a:bodyPr anchor="t">
            <a:spAutoFit/>
          </a:bodyPr>
          <a:lstStyle>
            <a:lvl1pPr marL="0" indent="0">
              <a:buNone/>
              <a:defRPr sz="3700" b="1"/>
            </a:lvl1pPr>
            <a:lvl2pPr marL="609543" indent="0">
              <a:buNone/>
              <a:defRPr sz="2666" b="1"/>
            </a:lvl2pPr>
            <a:lvl3pPr marL="1219085" indent="0">
              <a:buNone/>
              <a:defRPr sz="2400" b="1"/>
            </a:lvl3pPr>
            <a:lvl4pPr marL="1828628" indent="0">
              <a:buNone/>
              <a:defRPr sz="2133" b="1"/>
            </a:lvl4pPr>
            <a:lvl5pPr marL="2438170" indent="0">
              <a:buNone/>
              <a:defRPr sz="2133" b="1"/>
            </a:lvl5pPr>
            <a:lvl6pPr marL="3047713" indent="0">
              <a:buNone/>
              <a:defRPr sz="2133" b="1"/>
            </a:lvl6pPr>
            <a:lvl7pPr marL="3657255" indent="0">
              <a:buNone/>
              <a:defRPr sz="2133" b="1"/>
            </a:lvl7pPr>
            <a:lvl8pPr marL="4266798" indent="0">
              <a:buNone/>
              <a:defRPr sz="2133" b="1"/>
            </a:lvl8pPr>
            <a:lvl9pPr marL="4876341" indent="0">
              <a:buNone/>
              <a:defRPr sz="2133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800225" y="2009566"/>
            <a:ext cx="6480810" cy="5731401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8702042" y="1440180"/>
            <a:ext cx="6480810" cy="569387"/>
          </a:xfrm>
        </p:spPr>
        <p:txBody>
          <a:bodyPr wrap="square" anchor="t">
            <a:spAutoFit/>
          </a:bodyPr>
          <a:lstStyle>
            <a:lvl1pPr marL="0" indent="0">
              <a:buNone/>
              <a:defRPr sz="3700" b="1"/>
            </a:lvl1pPr>
            <a:lvl2pPr marL="609543" indent="0">
              <a:buNone/>
              <a:defRPr sz="2666" b="1"/>
            </a:lvl2pPr>
            <a:lvl3pPr marL="1219085" indent="0">
              <a:buNone/>
              <a:defRPr sz="2400" b="1"/>
            </a:lvl3pPr>
            <a:lvl4pPr marL="1828628" indent="0">
              <a:buNone/>
              <a:defRPr sz="2133" b="1"/>
            </a:lvl4pPr>
            <a:lvl5pPr marL="2438170" indent="0">
              <a:buNone/>
              <a:defRPr sz="2133" b="1"/>
            </a:lvl5pPr>
            <a:lvl6pPr marL="3047713" indent="0">
              <a:buNone/>
              <a:defRPr sz="2133" b="1"/>
            </a:lvl6pPr>
            <a:lvl7pPr marL="3657255" indent="0">
              <a:buNone/>
              <a:defRPr sz="2133" b="1"/>
            </a:lvl7pPr>
            <a:lvl8pPr marL="4266798" indent="0">
              <a:buNone/>
              <a:defRPr sz="2133" b="1"/>
            </a:lvl8pPr>
            <a:lvl9pPr marL="4876341" indent="0">
              <a:buNone/>
              <a:defRPr sz="2133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8702042" y="2009566"/>
            <a:ext cx="6480810" cy="5731401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02.04.2019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EA580FF1-391B-4CD4-9C27-516ACE01A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0846632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vslutning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3A5589B9-2A63-49AD-B4AF-B290ABF656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9F6CBEE6-56DC-47C1-98B7-6D4C13A7E2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045" y="3125191"/>
            <a:ext cx="2752350" cy="275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320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02.04.2019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80477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02.04.2019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38400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02.04.2019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1825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02.04.2019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4737D579-C832-405D-8D92-9123776B54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225" y="1440179"/>
            <a:ext cx="11701463" cy="684085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132857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ntroslide #3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198C9DC9-7677-4EBC-90D6-2584ADAE34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160270" y="3238500"/>
            <a:ext cx="10801350" cy="1530351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2160271" y="5940742"/>
            <a:ext cx="4140517" cy="1235392"/>
          </a:xfrm>
        </p:spPr>
        <p:txBody>
          <a:bodyPr>
            <a:normAutofit/>
          </a:bodyPr>
          <a:lstStyle>
            <a:lvl1pPr marL="0" indent="0" algn="l">
              <a:spcBef>
                <a:spcPts val="500"/>
              </a:spcBef>
              <a:buNone/>
              <a:defRPr sz="2000" i="0">
                <a:solidFill>
                  <a:schemeClr val="lt1"/>
                </a:solidFill>
              </a:defRPr>
            </a:lvl1pPr>
            <a:lvl2pPr marL="609543" indent="0" algn="ctr">
              <a:buNone/>
              <a:defRPr sz="2666"/>
            </a:lvl2pPr>
            <a:lvl3pPr marL="1219085" indent="0" algn="ctr">
              <a:buNone/>
              <a:defRPr sz="2400"/>
            </a:lvl3pPr>
            <a:lvl4pPr marL="1828628" indent="0" algn="ctr">
              <a:buNone/>
              <a:defRPr sz="2133"/>
            </a:lvl4pPr>
            <a:lvl5pPr marL="2438170" indent="0" algn="ctr">
              <a:buNone/>
              <a:defRPr sz="2133"/>
            </a:lvl5pPr>
            <a:lvl6pPr marL="3047713" indent="0" algn="ctr">
              <a:buNone/>
              <a:defRPr sz="2133"/>
            </a:lvl6pPr>
            <a:lvl7pPr marL="3657255" indent="0" algn="ctr">
              <a:buNone/>
              <a:defRPr sz="2133"/>
            </a:lvl7pPr>
            <a:lvl8pPr marL="4266798" indent="0" algn="ctr">
              <a:buNone/>
              <a:defRPr sz="2133"/>
            </a:lvl8pPr>
            <a:lvl9pPr marL="4876341" indent="0" algn="ctr">
              <a:buNone/>
              <a:defRPr sz="2133"/>
            </a:lvl9pPr>
          </a:lstStyle>
          <a:p>
            <a:r>
              <a:rPr lang="nb-NO" dirty="0"/>
              <a:t>Navn Navnesen</a:t>
            </a:r>
            <a:br>
              <a:rPr lang="nb-NO" dirty="0"/>
            </a:br>
            <a:r>
              <a:rPr lang="nb-NO" dirty="0"/>
              <a:t>Stilling</a:t>
            </a:r>
            <a:br>
              <a:rPr lang="nb-NO" dirty="0"/>
            </a:br>
            <a:r>
              <a:rPr lang="nb-NO" dirty="0"/>
              <a:t>Sted, Dato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160270" y="8595440"/>
            <a:ext cx="1128185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02.04.2019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3939372" y="8595440"/>
            <a:ext cx="411708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C629C3E6-69F6-4F62-A3E6-616C4550AFAC}"/>
              </a:ext>
            </a:extLst>
          </p:cNvPr>
          <p:cNvCxnSpPr/>
          <p:nvPr userDrawn="1"/>
        </p:nvCxnSpPr>
        <p:spPr>
          <a:xfrm>
            <a:off x="2160270" y="5670709"/>
            <a:ext cx="252031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de 9">
            <a:extLst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00" y="1008000"/>
            <a:ext cx="4896000" cy="100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5273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02.04.2019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24FAF295-66FF-4DF2-99B8-D49F2A5145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6256033" cy="9145143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3000"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0100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/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02.04.2019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70691A1F-0C65-4936-A3D1-75D553931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225" y="5309936"/>
            <a:ext cx="11701463" cy="2971097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6256033" cy="4572572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3000"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27318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8129816" cy="9145143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3000"/>
            </a:lvl1pPr>
          </a:lstStyle>
          <a:p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02.04.2019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81147" y="1440179"/>
            <a:ext cx="6480810" cy="6300788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6833826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kstbokser og 2x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4571428"/>
            <a:ext cx="8129816" cy="4572572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3000"/>
            </a:lvl1pPr>
          </a:lstStyle>
          <a:p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02.04.2019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70691A1F-0C65-4936-A3D1-75D553931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0135" y="1440180"/>
            <a:ext cx="5760720" cy="2520315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bilde 6">
            <a:extLst>
              <a:ext uri="{FF2B5EF4-FFF2-40B4-BE49-F238E27FC236}">
                <a16:creationId xmlns:a16="http://schemas.microsoft.com/office/drawing/2014/main" id="{A6665869-579D-4D0A-8BB5-C514B896A3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9816" y="0"/>
            <a:ext cx="8124596" cy="4572572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3000"/>
            </a:lvl1pPr>
          </a:lstStyle>
          <a:p>
            <a:endParaRPr lang="nb-NO"/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81147" y="5169969"/>
            <a:ext cx="5760720" cy="2520315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81999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ta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dato 11">
            <a:extLst>
              <a:ext uri="{FF2B5EF4-FFF2-40B4-BE49-F238E27FC236}">
                <a16:creationId xmlns:a16="http://schemas.microsoft.com/office/drawing/2014/main" id="{79E28BA1-4BA5-4AEB-A7CE-8449E470305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pPr/>
              <a:t>02.04.2019</a:t>
            </a:fld>
            <a:endParaRPr lang="nb-NO"/>
          </a:p>
        </p:txBody>
      </p:sp>
      <p:sp>
        <p:nvSpPr>
          <p:cNvPr id="13" name="Plassholder for bunntekst 12">
            <a:extLst>
              <a:ext uri="{FF2B5EF4-FFF2-40B4-BE49-F238E27FC236}">
                <a16:creationId xmlns:a16="http://schemas.microsoft.com/office/drawing/2014/main" id="{C6E57979-1462-449A-895B-13092213837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4" name="Plassholder for lysbildenummer 13">
            <a:extLst>
              <a:ext uri="{FF2B5EF4-FFF2-40B4-BE49-F238E27FC236}">
                <a16:creationId xmlns:a16="http://schemas.microsoft.com/office/drawing/2014/main" id="{9997B939-209C-4074-9AD5-3A86278954A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4771144" y="8595440"/>
            <a:ext cx="411708" cy="246221"/>
          </a:xfrm>
        </p:spPr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Plassholder for innhold 14">
            <a:extLst>
              <a:ext uri="{FF2B5EF4-FFF2-40B4-BE49-F238E27FC236}">
                <a16:creationId xmlns:a16="http://schemas.microsoft.com/office/drawing/2014/main" id="{BA50970E-2AEF-4397-90BC-068B1C7C1E6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00113" y="900111"/>
            <a:ext cx="14761845" cy="7020878"/>
          </a:xfr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ED23F0CF-9CA8-4332-AEE2-58D55DB1A8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9746" y="8209026"/>
            <a:ext cx="1213106" cy="47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9327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800225" y="1440180"/>
            <a:ext cx="6480810" cy="63007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702042" y="1440180"/>
            <a:ext cx="6480810" cy="63007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02.04.2019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37813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800225" y="1440180"/>
            <a:ext cx="6480810" cy="569387"/>
          </a:xfrm>
        </p:spPr>
        <p:txBody>
          <a:bodyPr anchor="t">
            <a:spAutoFit/>
          </a:bodyPr>
          <a:lstStyle>
            <a:lvl1pPr marL="0" indent="0">
              <a:buNone/>
              <a:defRPr sz="3700" b="1"/>
            </a:lvl1pPr>
            <a:lvl2pPr marL="609543" indent="0">
              <a:buNone/>
              <a:defRPr sz="2666" b="1"/>
            </a:lvl2pPr>
            <a:lvl3pPr marL="1219085" indent="0">
              <a:buNone/>
              <a:defRPr sz="2400" b="1"/>
            </a:lvl3pPr>
            <a:lvl4pPr marL="1828628" indent="0">
              <a:buNone/>
              <a:defRPr sz="2133" b="1"/>
            </a:lvl4pPr>
            <a:lvl5pPr marL="2438170" indent="0">
              <a:buNone/>
              <a:defRPr sz="2133" b="1"/>
            </a:lvl5pPr>
            <a:lvl6pPr marL="3047713" indent="0">
              <a:buNone/>
              <a:defRPr sz="2133" b="1"/>
            </a:lvl6pPr>
            <a:lvl7pPr marL="3657255" indent="0">
              <a:buNone/>
              <a:defRPr sz="2133" b="1"/>
            </a:lvl7pPr>
            <a:lvl8pPr marL="4266798" indent="0">
              <a:buNone/>
              <a:defRPr sz="2133" b="1"/>
            </a:lvl8pPr>
            <a:lvl9pPr marL="4876341" indent="0">
              <a:buNone/>
              <a:defRPr sz="2133" b="1"/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800225" y="2009566"/>
            <a:ext cx="6480810" cy="5731401"/>
          </a:xfrm>
        </p:spPr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8702042" y="1440180"/>
            <a:ext cx="6480810" cy="569387"/>
          </a:xfrm>
        </p:spPr>
        <p:txBody>
          <a:bodyPr wrap="square" anchor="t">
            <a:spAutoFit/>
          </a:bodyPr>
          <a:lstStyle>
            <a:lvl1pPr marL="0" indent="0">
              <a:buNone/>
              <a:defRPr sz="3700" b="1"/>
            </a:lvl1pPr>
            <a:lvl2pPr marL="609543" indent="0">
              <a:buNone/>
              <a:defRPr sz="2666" b="1"/>
            </a:lvl2pPr>
            <a:lvl3pPr marL="1219085" indent="0">
              <a:buNone/>
              <a:defRPr sz="2400" b="1"/>
            </a:lvl3pPr>
            <a:lvl4pPr marL="1828628" indent="0">
              <a:buNone/>
              <a:defRPr sz="2133" b="1"/>
            </a:lvl4pPr>
            <a:lvl5pPr marL="2438170" indent="0">
              <a:buNone/>
              <a:defRPr sz="2133" b="1"/>
            </a:lvl5pPr>
            <a:lvl6pPr marL="3047713" indent="0">
              <a:buNone/>
              <a:defRPr sz="2133" b="1"/>
            </a:lvl6pPr>
            <a:lvl7pPr marL="3657255" indent="0">
              <a:buNone/>
              <a:defRPr sz="2133" b="1"/>
            </a:lvl7pPr>
            <a:lvl8pPr marL="4266798" indent="0">
              <a:buNone/>
              <a:defRPr sz="2133" b="1"/>
            </a:lvl8pPr>
            <a:lvl9pPr marL="4876341" indent="0">
              <a:buNone/>
              <a:defRPr sz="2133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8702042" y="2009566"/>
            <a:ext cx="6480810" cy="5731401"/>
          </a:xfrm>
        </p:spPr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02.04.2019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EA580FF1-391B-4CD4-9C27-516ACE01A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2831099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02.04.2019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71466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02.04.2019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8416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ntroslide #4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198C9DC9-7677-4EBC-90D6-2584ADAE34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160270" y="3238500"/>
            <a:ext cx="10801350" cy="1530351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2160271" y="5940742"/>
            <a:ext cx="4140517" cy="1235392"/>
          </a:xfrm>
        </p:spPr>
        <p:txBody>
          <a:bodyPr>
            <a:normAutofit/>
          </a:bodyPr>
          <a:lstStyle>
            <a:lvl1pPr marL="0" indent="0" algn="l">
              <a:spcBef>
                <a:spcPts val="500"/>
              </a:spcBef>
              <a:buNone/>
              <a:defRPr sz="2000" i="0">
                <a:solidFill>
                  <a:schemeClr val="lt1"/>
                </a:solidFill>
              </a:defRPr>
            </a:lvl1pPr>
            <a:lvl2pPr marL="609543" indent="0" algn="ctr">
              <a:buNone/>
              <a:defRPr sz="2666"/>
            </a:lvl2pPr>
            <a:lvl3pPr marL="1219085" indent="0" algn="ctr">
              <a:buNone/>
              <a:defRPr sz="2400"/>
            </a:lvl3pPr>
            <a:lvl4pPr marL="1828628" indent="0" algn="ctr">
              <a:buNone/>
              <a:defRPr sz="2133"/>
            </a:lvl4pPr>
            <a:lvl5pPr marL="2438170" indent="0" algn="ctr">
              <a:buNone/>
              <a:defRPr sz="2133"/>
            </a:lvl5pPr>
            <a:lvl6pPr marL="3047713" indent="0" algn="ctr">
              <a:buNone/>
              <a:defRPr sz="2133"/>
            </a:lvl6pPr>
            <a:lvl7pPr marL="3657255" indent="0" algn="ctr">
              <a:buNone/>
              <a:defRPr sz="2133"/>
            </a:lvl7pPr>
            <a:lvl8pPr marL="4266798" indent="0" algn="ctr">
              <a:buNone/>
              <a:defRPr sz="2133"/>
            </a:lvl8pPr>
            <a:lvl9pPr marL="4876341" indent="0" algn="ctr">
              <a:buNone/>
              <a:defRPr sz="2133"/>
            </a:lvl9pPr>
          </a:lstStyle>
          <a:p>
            <a:r>
              <a:rPr lang="nb-NO" dirty="0"/>
              <a:t>Navn Navnesen</a:t>
            </a:r>
            <a:br>
              <a:rPr lang="nb-NO" dirty="0"/>
            </a:br>
            <a:r>
              <a:rPr lang="nb-NO" dirty="0"/>
              <a:t>Stilling</a:t>
            </a:r>
            <a:br>
              <a:rPr lang="nb-NO" dirty="0"/>
            </a:br>
            <a:r>
              <a:rPr lang="nb-NO" dirty="0"/>
              <a:t>Sted, Dato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160270" y="8595440"/>
            <a:ext cx="1128185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02.04.2019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3939372" y="8595440"/>
            <a:ext cx="411708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C629C3E6-69F6-4F62-A3E6-616C4550AFAC}"/>
              </a:ext>
            </a:extLst>
          </p:cNvPr>
          <p:cNvCxnSpPr/>
          <p:nvPr userDrawn="1"/>
        </p:nvCxnSpPr>
        <p:spPr>
          <a:xfrm>
            <a:off x="2160270" y="5670709"/>
            <a:ext cx="252031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de 9">
            <a:extLst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00" y="1008000"/>
            <a:ext cx="4896000" cy="100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512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ntroslide #5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198C9DC9-7677-4EBC-90D6-2584ADAE34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160270" y="3238500"/>
            <a:ext cx="10801350" cy="1530351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2160271" y="5940742"/>
            <a:ext cx="4140517" cy="1235392"/>
          </a:xfrm>
        </p:spPr>
        <p:txBody>
          <a:bodyPr>
            <a:normAutofit/>
          </a:bodyPr>
          <a:lstStyle>
            <a:lvl1pPr marL="0" indent="0" algn="l">
              <a:spcBef>
                <a:spcPts val="500"/>
              </a:spcBef>
              <a:buNone/>
              <a:defRPr sz="2000" i="0">
                <a:solidFill>
                  <a:schemeClr val="lt1"/>
                </a:solidFill>
              </a:defRPr>
            </a:lvl1pPr>
            <a:lvl2pPr marL="609543" indent="0" algn="ctr">
              <a:buNone/>
              <a:defRPr sz="2666"/>
            </a:lvl2pPr>
            <a:lvl3pPr marL="1219085" indent="0" algn="ctr">
              <a:buNone/>
              <a:defRPr sz="2400"/>
            </a:lvl3pPr>
            <a:lvl4pPr marL="1828628" indent="0" algn="ctr">
              <a:buNone/>
              <a:defRPr sz="2133"/>
            </a:lvl4pPr>
            <a:lvl5pPr marL="2438170" indent="0" algn="ctr">
              <a:buNone/>
              <a:defRPr sz="2133"/>
            </a:lvl5pPr>
            <a:lvl6pPr marL="3047713" indent="0" algn="ctr">
              <a:buNone/>
              <a:defRPr sz="2133"/>
            </a:lvl6pPr>
            <a:lvl7pPr marL="3657255" indent="0" algn="ctr">
              <a:buNone/>
              <a:defRPr sz="2133"/>
            </a:lvl7pPr>
            <a:lvl8pPr marL="4266798" indent="0" algn="ctr">
              <a:buNone/>
              <a:defRPr sz="2133"/>
            </a:lvl8pPr>
            <a:lvl9pPr marL="4876341" indent="0" algn="ctr">
              <a:buNone/>
              <a:defRPr sz="2133"/>
            </a:lvl9pPr>
          </a:lstStyle>
          <a:p>
            <a:r>
              <a:rPr lang="nb-NO" dirty="0"/>
              <a:t>Navn Navnesen</a:t>
            </a:r>
            <a:br>
              <a:rPr lang="nb-NO" dirty="0"/>
            </a:br>
            <a:r>
              <a:rPr lang="nb-NO" dirty="0"/>
              <a:t>Stilling</a:t>
            </a:r>
            <a:br>
              <a:rPr lang="nb-NO" dirty="0"/>
            </a:br>
            <a:r>
              <a:rPr lang="nb-NO" dirty="0"/>
              <a:t>Sted, Dato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160270" y="8595440"/>
            <a:ext cx="1128185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02.04.2019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3939372" y="8595440"/>
            <a:ext cx="411708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C629C3E6-69F6-4F62-A3E6-616C4550AFAC}"/>
              </a:ext>
            </a:extLst>
          </p:cNvPr>
          <p:cNvCxnSpPr/>
          <p:nvPr userDrawn="1"/>
        </p:nvCxnSpPr>
        <p:spPr>
          <a:xfrm>
            <a:off x="2160270" y="5670709"/>
            <a:ext cx="252031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de 9">
            <a:extLst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00" y="1008000"/>
            <a:ext cx="4896000" cy="100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093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ntroslide #6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198C9DC9-7677-4EBC-90D6-2584ADAE34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160270" y="3238500"/>
            <a:ext cx="10801350" cy="1530351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2160271" y="5940742"/>
            <a:ext cx="4140517" cy="1235392"/>
          </a:xfrm>
        </p:spPr>
        <p:txBody>
          <a:bodyPr>
            <a:normAutofit/>
          </a:bodyPr>
          <a:lstStyle>
            <a:lvl1pPr marL="0" indent="0" algn="l">
              <a:spcBef>
                <a:spcPts val="500"/>
              </a:spcBef>
              <a:buNone/>
              <a:defRPr sz="2000" i="0">
                <a:solidFill>
                  <a:schemeClr val="lt1"/>
                </a:solidFill>
              </a:defRPr>
            </a:lvl1pPr>
            <a:lvl2pPr marL="609543" indent="0" algn="ctr">
              <a:buNone/>
              <a:defRPr sz="2666"/>
            </a:lvl2pPr>
            <a:lvl3pPr marL="1219085" indent="0" algn="ctr">
              <a:buNone/>
              <a:defRPr sz="2400"/>
            </a:lvl3pPr>
            <a:lvl4pPr marL="1828628" indent="0" algn="ctr">
              <a:buNone/>
              <a:defRPr sz="2133"/>
            </a:lvl4pPr>
            <a:lvl5pPr marL="2438170" indent="0" algn="ctr">
              <a:buNone/>
              <a:defRPr sz="2133"/>
            </a:lvl5pPr>
            <a:lvl6pPr marL="3047713" indent="0" algn="ctr">
              <a:buNone/>
              <a:defRPr sz="2133"/>
            </a:lvl6pPr>
            <a:lvl7pPr marL="3657255" indent="0" algn="ctr">
              <a:buNone/>
              <a:defRPr sz="2133"/>
            </a:lvl7pPr>
            <a:lvl8pPr marL="4266798" indent="0" algn="ctr">
              <a:buNone/>
              <a:defRPr sz="2133"/>
            </a:lvl8pPr>
            <a:lvl9pPr marL="4876341" indent="0" algn="ctr">
              <a:buNone/>
              <a:defRPr sz="2133"/>
            </a:lvl9pPr>
          </a:lstStyle>
          <a:p>
            <a:r>
              <a:rPr lang="nb-NO" dirty="0"/>
              <a:t>Navn Navnesen</a:t>
            </a:r>
            <a:br>
              <a:rPr lang="nb-NO" dirty="0"/>
            </a:br>
            <a:r>
              <a:rPr lang="nb-NO" dirty="0"/>
              <a:t>Stilling</a:t>
            </a:r>
            <a:br>
              <a:rPr lang="nb-NO" dirty="0"/>
            </a:br>
            <a:r>
              <a:rPr lang="nb-NO" dirty="0"/>
              <a:t>Sted, Dato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160270" y="8595440"/>
            <a:ext cx="1128185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02.04.2019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3939372" y="8595440"/>
            <a:ext cx="411708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C629C3E6-69F6-4F62-A3E6-616C4550AFAC}"/>
              </a:ext>
            </a:extLst>
          </p:cNvPr>
          <p:cNvCxnSpPr/>
          <p:nvPr userDrawn="1"/>
        </p:nvCxnSpPr>
        <p:spPr>
          <a:xfrm>
            <a:off x="2160270" y="5670709"/>
            <a:ext cx="252031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de 9">
            <a:extLst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00" y="1008000"/>
            <a:ext cx="4896000" cy="100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412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fi animert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lå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2778"/>
            <a:ext cx="16251060" cy="914122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160270" y="3238500"/>
            <a:ext cx="10801350" cy="1530351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2160271" y="5940742"/>
            <a:ext cx="4140517" cy="1235392"/>
          </a:xfrm>
        </p:spPr>
        <p:txBody>
          <a:bodyPr>
            <a:normAutofit/>
          </a:bodyPr>
          <a:lstStyle>
            <a:lvl1pPr marL="0" indent="0" algn="l">
              <a:spcBef>
                <a:spcPts val="500"/>
              </a:spcBef>
              <a:buNone/>
              <a:defRPr sz="2000" i="0">
                <a:solidFill>
                  <a:schemeClr val="lt1"/>
                </a:solidFill>
              </a:defRPr>
            </a:lvl1pPr>
            <a:lvl2pPr marL="609543" indent="0" algn="ctr">
              <a:buNone/>
              <a:defRPr sz="2666"/>
            </a:lvl2pPr>
            <a:lvl3pPr marL="1219085" indent="0" algn="ctr">
              <a:buNone/>
              <a:defRPr sz="2400"/>
            </a:lvl3pPr>
            <a:lvl4pPr marL="1828628" indent="0" algn="ctr">
              <a:buNone/>
              <a:defRPr sz="2133"/>
            </a:lvl4pPr>
            <a:lvl5pPr marL="2438170" indent="0" algn="ctr">
              <a:buNone/>
              <a:defRPr sz="2133"/>
            </a:lvl5pPr>
            <a:lvl6pPr marL="3047713" indent="0" algn="ctr">
              <a:buNone/>
              <a:defRPr sz="2133"/>
            </a:lvl6pPr>
            <a:lvl7pPr marL="3657255" indent="0" algn="ctr">
              <a:buNone/>
              <a:defRPr sz="2133"/>
            </a:lvl7pPr>
            <a:lvl8pPr marL="4266798" indent="0" algn="ctr">
              <a:buNone/>
              <a:defRPr sz="2133"/>
            </a:lvl8pPr>
            <a:lvl9pPr marL="4876341" indent="0" algn="ctr">
              <a:buNone/>
              <a:defRPr sz="2133"/>
            </a:lvl9pPr>
          </a:lstStyle>
          <a:p>
            <a:r>
              <a:rPr lang="nb-NO" dirty="0"/>
              <a:t>Navn Navnesen</a:t>
            </a:r>
            <a:br>
              <a:rPr lang="nb-NO" dirty="0"/>
            </a:br>
            <a:r>
              <a:rPr lang="nb-NO" dirty="0"/>
              <a:t>Stilling</a:t>
            </a:r>
            <a:br>
              <a:rPr lang="nb-NO" dirty="0"/>
            </a:br>
            <a:r>
              <a:rPr lang="nb-NO" dirty="0"/>
              <a:t>Sted, Dato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160270" y="8595440"/>
            <a:ext cx="1128185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02.04.2019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3939372" y="8595440"/>
            <a:ext cx="411708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C629C3E6-69F6-4F62-A3E6-616C4550AFAC}"/>
              </a:ext>
            </a:extLst>
          </p:cNvPr>
          <p:cNvCxnSpPr/>
          <p:nvPr userDrawn="1"/>
        </p:nvCxnSpPr>
        <p:spPr>
          <a:xfrm>
            <a:off x="2160270" y="5670709"/>
            <a:ext cx="252031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de 9">
            <a:extLst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00" y="1008000"/>
            <a:ext cx="4896000" cy="100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7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9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fi animert introslide #2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lilla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4413" cy="914310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160270" y="3238500"/>
            <a:ext cx="10801350" cy="1530351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2160271" y="5940742"/>
            <a:ext cx="4140517" cy="1235392"/>
          </a:xfrm>
        </p:spPr>
        <p:txBody>
          <a:bodyPr>
            <a:normAutofit/>
          </a:bodyPr>
          <a:lstStyle>
            <a:lvl1pPr marL="0" indent="0" algn="l">
              <a:spcBef>
                <a:spcPts val="500"/>
              </a:spcBef>
              <a:buNone/>
              <a:defRPr sz="2000" i="0">
                <a:solidFill>
                  <a:schemeClr val="lt1"/>
                </a:solidFill>
              </a:defRPr>
            </a:lvl1pPr>
            <a:lvl2pPr marL="609543" indent="0" algn="ctr">
              <a:buNone/>
              <a:defRPr sz="2666"/>
            </a:lvl2pPr>
            <a:lvl3pPr marL="1219085" indent="0" algn="ctr">
              <a:buNone/>
              <a:defRPr sz="2400"/>
            </a:lvl3pPr>
            <a:lvl4pPr marL="1828628" indent="0" algn="ctr">
              <a:buNone/>
              <a:defRPr sz="2133"/>
            </a:lvl4pPr>
            <a:lvl5pPr marL="2438170" indent="0" algn="ctr">
              <a:buNone/>
              <a:defRPr sz="2133"/>
            </a:lvl5pPr>
            <a:lvl6pPr marL="3047713" indent="0" algn="ctr">
              <a:buNone/>
              <a:defRPr sz="2133"/>
            </a:lvl6pPr>
            <a:lvl7pPr marL="3657255" indent="0" algn="ctr">
              <a:buNone/>
              <a:defRPr sz="2133"/>
            </a:lvl7pPr>
            <a:lvl8pPr marL="4266798" indent="0" algn="ctr">
              <a:buNone/>
              <a:defRPr sz="2133"/>
            </a:lvl8pPr>
            <a:lvl9pPr marL="4876341" indent="0" algn="ctr">
              <a:buNone/>
              <a:defRPr sz="2133"/>
            </a:lvl9pPr>
          </a:lstStyle>
          <a:p>
            <a:r>
              <a:rPr lang="nb-NO" dirty="0"/>
              <a:t>Navn Navnesen</a:t>
            </a:r>
            <a:br>
              <a:rPr lang="nb-NO" dirty="0"/>
            </a:br>
            <a:r>
              <a:rPr lang="nb-NO" dirty="0"/>
              <a:t>Stilling</a:t>
            </a:r>
            <a:br>
              <a:rPr lang="nb-NO" dirty="0"/>
            </a:br>
            <a:r>
              <a:rPr lang="nb-NO" dirty="0"/>
              <a:t>Sted, Dato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160270" y="8595440"/>
            <a:ext cx="1128185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02.04.2019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3939372" y="8595440"/>
            <a:ext cx="411708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C629C3E6-69F6-4F62-A3E6-616C4550AFAC}"/>
              </a:ext>
            </a:extLst>
          </p:cNvPr>
          <p:cNvCxnSpPr/>
          <p:nvPr userDrawn="1"/>
        </p:nvCxnSpPr>
        <p:spPr>
          <a:xfrm>
            <a:off x="2160270" y="5670709"/>
            <a:ext cx="252031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de 9">
            <a:extLst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00" y="1008000"/>
            <a:ext cx="4896000" cy="100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86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9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fi animert iden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160270" y="8595440"/>
            <a:ext cx="1128185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02.04.2019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3939372" y="8595440"/>
            <a:ext cx="411708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ident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-1"/>
            <a:ext cx="16254413" cy="914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4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20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800225" y="467404"/>
            <a:ext cx="11701463" cy="69249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800225" y="1440179"/>
            <a:ext cx="11701463" cy="68408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800225" y="8595440"/>
            <a:ext cx="1128185" cy="24622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400">
                <a:solidFill>
                  <a:schemeClr val="dk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02.04.2019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577941" y="8595440"/>
            <a:ext cx="9923747" cy="24622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400">
                <a:solidFill>
                  <a:schemeClr val="dk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4771144" y="8595440"/>
            <a:ext cx="411708" cy="24622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4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F82F1666-BA64-4235-B583-5459C4BA00B9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9746" y="7993000"/>
            <a:ext cx="1213106" cy="47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706" r:id="rId7"/>
    <p:sldLayoutId id="2147483707" r:id="rId8"/>
    <p:sldLayoutId id="2147483709" r:id="rId9"/>
    <p:sldLayoutId id="2147483650" r:id="rId10"/>
    <p:sldLayoutId id="2147483670" r:id="rId11"/>
    <p:sldLayoutId id="2147483657" r:id="rId12"/>
    <p:sldLayoutId id="2147483656" r:id="rId13"/>
    <p:sldLayoutId id="2147483669" r:id="rId14"/>
    <p:sldLayoutId id="2147483658" r:id="rId15"/>
    <p:sldLayoutId id="2147483659" r:id="rId16"/>
    <p:sldLayoutId id="2147483651" r:id="rId17"/>
    <p:sldLayoutId id="2147483672" r:id="rId18"/>
    <p:sldLayoutId id="2147483673" r:id="rId19"/>
    <p:sldLayoutId id="2147483674" r:id="rId20"/>
    <p:sldLayoutId id="2147483675" r:id="rId21"/>
    <p:sldLayoutId id="2147483676" r:id="rId22"/>
    <p:sldLayoutId id="2147483652" r:id="rId23"/>
    <p:sldLayoutId id="2147483653" r:id="rId24"/>
    <p:sldLayoutId id="2147483671" r:id="rId25"/>
    <p:sldLayoutId id="2147483654" r:id="rId26"/>
    <p:sldLayoutId id="2147483655" r:id="rId27"/>
  </p:sldLayoutIdLst>
  <p:txStyles>
    <p:titleStyle>
      <a:lvl1pPr algn="l" defTabSz="1219085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540000" indent="-540000" algn="l" defTabSz="1219085" rtl="0" eaLnBrk="1" latinLnBrk="0" hangingPunct="1">
        <a:lnSpc>
          <a:spcPct val="100000"/>
        </a:lnSpc>
        <a:spcBef>
          <a:spcPts val="2500"/>
        </a:spcBef>
        <a:buClr>
          <a:srgbClr val="00ADEE"/>
        </a:buClr>
        <a:buFont typeface="Arial" panose="020B0604020202020204" pitchFamily="34" charset="0"/>
        <a:buChar char="•"/>
        <a:defRPr sz="3700" kern="1200">
          <a:solidFill>
            <a:schemeClr val="tx2"/>
          </a:solidFill>
          <a:latin typeface="+mn-lt"/>
          <a:ea typeface="+mn-ea"/>
          <a:cs typeface="+mn-cs"/>
        </a:defRPr>
      </a:lvl1pPr>
      <a:lvl2pPr marL="900000" indent="-360000" algn="l" defTabSz="1219085" rtl="0" eaLnBrk="1" latinLnBrk="0" hangingPunct="1">
        <a:lnSpc>
          <a:spcPct val="90000"/>
        </a:lnSpc>
        <a:spcBef>
          <a:spcPts val="1500"/>
        </a:spcBef>
        <a:buClr>
          <a:srgbClr val="00ADEE"/>
        </a:buClr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260000" indent="-360000" algn="l" defTabSz="1219085" rtl="0" eaLnBrk="1" latinLnBrk="0" hangingPunct="1">
        <a:lnSpc>
          <a:spcPct val="90000"/>
        </a:lnSpc>
        <a:spcBef>
          <a:spcPts val="1500"/>
        </a:spcBef>
        <a:buClr>
          <a:srgbClr val="00ADEE"/>
        </a:buClr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20000" indent="-360000" algn="l" defTabSz="1219085" rtl="0" eaLnBrk="1" latinLnBrk="0" hangingPunct="1">
        <a:lnSpc>
          <a:spcPct val="90000"/>
        </a:lnSpc>
        <a:spcBef>
          <a:spcPts val="1500"/>
        </a:spcBef>
        <a:buClr>
          <a:srgbClr val="00ADEE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1980000" indent="-360000" algn="l" defTabSz="1219085" rtl="0" eaLnBrk="1" latinLnBrk="0" hangingPunct="1">
        <a:lnSpc>
          <a:spcPct val="90000"/>
        </a:lnSpc>
        <a:spcBef>
          <a:spcPts val="1500"/>
        </a:spcBef>
        <a:buClr>
          <a:srgbClr val="00ADEE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3352484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027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69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112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3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85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28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70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13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55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98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41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800225" y="467404"/>
            <a:ext cx="11701463" cy="69249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800225" y="1440179"/>
            <a:ext cx="11701463" cy="68408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800225" y="8595440"/>
            <a:ext cx="1128185" cy="24622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400"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02.04.2019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577941" y="8595440"/>
            <a:ext cx="9923747" cy="24622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400">
                <a:solidFill>
                  <a:schemeClr val="lt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4771144" y="8595440"/>
            <a:ext cx="411708" cy="24622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400"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5D2B7E75-14F8-422C-8CAD-4F83058FE1F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9746" y="7993000"/>
            <a:ext cx="1213106" cy="47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029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701" r:id="rId8"/>
    <p:sldLayoutId id="2147483702" r:id="rId9"/>
    <p:sldLayoutId id="2147483704" r:id="rId10"/>
    <p:sldLayoutId id="2147483705" r:id="rId11"/>
  </p:sldLayoutIdLst>
  <p:txStyles>
    <p:titleStyle>
      <a:lvl1pPr algn="l" defTabSz="1219085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lt1"/>
          </a:solidFill>
          <a:latin typeface="+mj-lt"/>
          <a:ea typeface="+mj-ea"/>
          <a:cs typeface="+mj-cs"/>
        </a:defRPr>
      </a:lvl1pPr>
    </p:titleStyle>
    <p:bodyStyle>
      <a:lvl1pPr marL="540000" indent="-540000" algn="l" defTabSz="1219085" rtl="0" eaLnBrk="1" latinLnBrk="0" hangingPunct="1">
        <a:lnSpc>
          <a:spcPct val="100000"/>
        </a:lnSpc>
        <a:spcBef>
          <a:spcPts val="2500"/>
        </a:spcBef>
        <a:buClr>
          <a:srgbClr val="00ADEE"/>
        </a:buClr>
        <a:buFont typeface="Arial" panose="020B0604020202020204" pitchFamily="34" charset="0"/>
        <a:buChar char="•"/>
        <a:defRPr sz="3700" kern="1200">
          <a:solidFill>
            <a:schemeClr val="lt1"/>
          </a:solidFill>
          <a:latin typeface="+mn-lt"/>
          <a:ea typeface="+mn-ea"/>
          <a:cs typeface="+mn-cs"/>
        </a:defRPr>
      </a:lvl1pPr>
      <a:lvl2pPr marL="900000" indent="-360000" algn="l" defTabSz="1219085" rtl="0" eaLnBrk="1" latinLnBrk="0" hangingPunct="1">
        <a:lnSpc>
          <a:spcPct val="90000"/>
        </a:lnSpc>
        <a:spcBef>
          <a:spcPts val="1500"/>
        </a:spcBef>
        <a:buClr>
          <a:srgbClr val="00ADEE"/>
        </a:buClr>
        <a:buFont typeface="Arial" panose="020B0604020202020204" pitchFamily="34" charset="0"/>
        <a:buChar char="•"/>
        <a:defRPr sz="3200" kern="1200">
          <a:solidFill>
            <a:schemeClr val="lt1"/>
          </a:solidFill>
          <a:latin typeface="+mn-lt"/>
          <a:ea typeface="+mn-ea"/>
          <a:cs typeface="+mn-cs"/>
        </a:defRPr>
      </a:lvl2pPr>
      <a:lvl3pPr marL="1260000" indent="-360000" algn="l" defTabSz="1219085" rtl="0" eaLnBrk="1" latinLnBrk="0" hangingPunct="1">
        <a:lnSpc>
          <a:spcPct val="90000"/>
        </a:lnSpc>
        <a:spcBef>
          <a:spcPts val="1500"/>
        </a:spcBef>
        <a:buClr>
          <a:srgbClr val="00ADEE"/>
        </a:buClr>
        <a:buFont typeface="Arial" panose="020B0604020202020204" pitchFamily="34" charset="0"/>
        <a:buChar char="•"/>
        <a:defRPr sz="2800" kern="1200">
          <a:solidFill>
            <a:schemeClr val="lt1"/>
          </a:solidFill>
          <a:latin typeface="+mn-lt"/>
          <a:ea typeface="+mn-ea"/>
          <a:cs typeface="+mn-cs"/>
        </a:defRPr>
      </a:lvl3pPr>
      <a:lvl4pPr marL="1620000" indent="-360000" algn="l" defTabSz="1219085" rtl="0" eaLnBrk="1" latinLnBrk="0" hangingPunct="1">
        <a:lnSpc>
          <a:spcPct val="90000"/>
        </a:lnSpc>
        <a:spcBef>
          <a:spcPts val="1500"/>
        </a:spcBef>
        <a:buClr>
          <a:srgbClr val="00ADEE"/>
        </a:buClr>
        <a:buFont typeface="Arial" panose="020B0604020202020204" pitchFamily="34" charset="0"/>
        <a:buChar char="•"/>
        <a:defRPr sz="2400" kern="1200">
          <a:solidFill>
            <a:schemeClr val="lt1"/>
          </a:solidFill>
          <a:latin typeface="+mn-lt"/>
          <a:ea typeface="+mn-ea"/>
          <a:cs typeface="+mn-cs"/>
        </a:defRPr>
      </a:lvl4pPr>
      <a:lvl5pPr marL="1980000" indent="-360000" algn="l" defTabSz="1219085" rtl="0" eaLnBrk="1" latinLnBrk="0" hangingPunct="1">
        <a:lnSpc>
          <a:spcPct val="90000"/>
        </a:lnSpc>
        <a:spcBef>
          <a:spcPts val="1500"/>
        </a:spcBef>
        <a:buClr>
          <a:srgbClr val="00ADEE"/>
        </a:buClr>
        <a:buFont typeface="Arial" panose="020B0604020202020204" pitchFamily="34" charset="0"/>
        <a:buChar char="•"/>
        <a:defRPr sz="2000" kern="1200">
          <a:solidFill>
            <a:schemeClr val="lt1"/>
          </a:solidFill>
          <a:latin typeface="+mn-lt"/>
          <a:ea typeface="+mn-ea"/>
          <a:cs typeface="+mn-cs"/>
        </a:defRPr>
      </a:lvl5pPr>
      <a:lvl6pPr marL="3352484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027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69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112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3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85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28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70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13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55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98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41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informasjonsforvaltning@difi.no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fellesdatakatalog.brreg.no/" TargetMode="Externa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.difi.no/dcat-ap-no/" TargetMode="External"/><Relationship Id="rId2" Type="http://schemas.openxmlformats.org/officeDocument/2006/relationships/hyperlink" Target="https://fellesdatakatalog.brreg.no/about" TargetMode="Externa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doc.difi.no/data/kvalitet-pa-datasett/" TargetMode="External"/><Relationship Id="rId3" Type="http://schemas.openxmlformats.org/officeDocument/2006/relationships/hyperlink" Target="https://fellesdatakatalog.brreg.no/about" TargetMode="External"/><Relationship Id="rId7" Type="http://schemas.openxmlformats.org/officeDocument/2006/relationships/hyperlink" Target="https://www.w3.org/TR/vocab-dqv/" TargetMode="External"/><Relationship Id="rId2" Type="http://schemas.openxmlformats.org/officeDocument/2006/relationships/hyperlink" Target="https://difi.no/informasjonsforvaltning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doc.difi.no/data/spesifikasjon-for-beskrivelse-av-formal-og-hjemmel/" TargetMode="External"/><Relationship Id="rId5" Type="http://schemas.openxmlformats.org/officeDocument/2006/relationships/hyperlink" Target="https://difi.no/referansekatalogen/begrepsstandarder" TargetMode="External"/><Relationship Id="rId4" Type="http://schemas.openxmlformats.org/officeDocument/2006/relationships/hyperlink" Target="https://doc.difi.no/dcat-ap-no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ifi.no/informasjonsforvaltning" TargetMode="External"/><Relationship Id="rId2" Type="http://schemas.openxmlformats.org/officeDocument/2006/relationships/hyperlink" Target="mailto:informasjonsforvaltning@difi.no" TargetMode="External"/><Relationship Id="rId1" Type="http://schemas.openxmlformats.org/officeDocument/2006/relationships/slideLayout" Target="../slideLayouts/slideLayout25.xml"/><Relationship Id="rId4" Type="http://schemas.openxmlformats.org/officeDocument/2006/relationships/hyperlink" Target="https://fellesdatakatalog.brreg.no/abou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6715F0-973A-4050-97F8-4E0009EDA6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Norway - Approaches and challenges related to “Registry of Registries” 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0091B6B-944D-4454-A6B4-609F3CFA8B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Jim J. Yang</a:t>
            </a:r>
          </a:p>
          <a:p>
            <a:r>
              <a:rPr lang="en-US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informasjonsforvaltning@difi.no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r>
              <a:rPr lang="en-US" dirty="0"/>
              <a:t>Senior Adviser</a:t>
            </a:r>
          </a:p>
          <a:p>
            <a:r>
              <a:rPr lang="en-US" dirty="0"/>
              <a:t>2019-04-08, ABR-Webinar</a:t>
            </a:r>
          </a:p>
        </p:txBody>
      </p:sp>
    </p:spTree>
    <p:extLst>
      <p:ext uri="{BB962C8B-B14F-4D97-AF65-F5344CB8AC3E}">
        <p14:creationId xmlns:p14="http://schemas.microsoft.com/office/powerpoint/2010/main" val="1546377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EB2F65A8-1BC9-43D9-B080-DD511DAD4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687300E8-CFE8-4671-B78F-5CB1D9C08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225" y="1440179"/>
            <a:ext cx="14031654" cy="6840855"/>
          </a:xfrm>
        </p:spPr>
        <p:txBody>
          <a:bodyPr>
            <a:noAutofit/>
          </a:bodyPr>
          <a:lstStyle/>
          <a:p>
            <a:r>
              <a:rPr lang="en-US" sz="3200" dirty="0"/>
              <a:t>The national data catalog</a:t>
            </a:r>
          </a:p>
          <a:p>
            <a:pPr lvl="1"/>
            <a:r>
              <a:rPr lang="en-US" sz="2400" dirty="0"/>
              <a:t>As a first step towards “once only”</a:t>
            </a:r>
          </a:p>
          <a:p>
            <a:pPr lvl="1"/>
            <a:r>
              <a:rPr lang="en-US" sz="2400" dirty="0"/>
              <a:t>Containing descriptions of all data sets (not only open data) </a:t>
            </a:r>
            <a:endParaRPr lang="en-US" sz="2800" dirty="0"/>
          </a:p>
          <a:p>
            <a:pPr lvl="2"/>
            <a:r>
              <a:rPr lang="en-US" sz="2400" dirty="0"/>
              <a:t>thus also as a Registry of Registries </a:t>
            </a:r>
          </a:p>
          <a:p>
            <a:r>
              <a:rPr lang="en-US" sz="2900" dirty="0"/>
              <a:t>Need to describe aspects currently not covered by DCAT-AP (incl. geo and stat)</a:t>
            </a:r>
          </a:p>
          <a:p>
            <a:pPr lvl="1"/>
            <a:r>
              <a:rPr lang="en-US" sz="2700" dirty="0"/>
              <a:t>DCAT-AP-NO, with Norwegian extensions</a:t>
            </a:r>
          </a:p>
          <a:p>
            <a:pPr lvl="1"/>
            <a:r>
              <a:rPr lang="en-US" sz="2400" dirty="0"/>
              <a:t>Planned to be revised during 2019</a:t>
            </a:r>
          </a:p>
          <a:p>
            <a:r>
              <a:rPr lang="en-US" sz="3200" i="1" dirty="0">
                <a:solidFill>
                  <a:schemeClr val="bg1">
                    <a:lumMod val="65000"/>
                  </a:schemeClr>
                </a:solidFill>
              </a:rPr>
              <a:t>This presentation</a:t>
            </a:r>
          </a:p>
          <a:p>
            <a:pPr lvl="1"/>
            <a:r>
              <a:rPr lang="en-US" sz="2400" i="1" dirty="0">
                <a:solidFill>
                  <a:schemeClr val="bg1">
                    <a:lumMod val="65000"/>
                  </a:schemeClr>
                </a:solidFill>
              </a:rPr>
              <a:t>Only overview (no details) of needs and solutions in DCAT-AP-NO</a:t>
            </a:r>
          </a:p>
          <a:p>
            <a:pPr lvl="1"/>
            <a:r>
              <a:rPr lang="en-US" sz="2400" i="1" dirty="0">
                <a:solidFill>
                  <a:schemeClr val="bg1">
                    <a:lumMod val="65000"/>
                  </a:schemeClr>
                </a:solidFill>
              </a:rPr>
              <a:t>Some links to online recourses (in Norwegian only) included at the end</a:t>
            </a:r>
          </a:p>
        </p:txBody>
      </p:sp>
    </p:spTree>
    <p:extLst>
      <p:ext uri="{BB962C8B-B14F-4D97-AF65-F5344CB8AC3E}">
        <p14:creationId xmlns:p14="http://schemas.microsoft.com/office/powerpoint/2010/main" val="240406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FC760CEE-18A0-4A54-B1EE-3E803B34A8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3" r="9101"/>
          <a:stretch/>
        </p:blipFill>
        <p:spPr>
          <a:xfrm>
            <a:off x="2577425" y="120941"/>
            <a:ext cx="12276259" cy="8996704"/>
          </a:xfrm>
          <a:prstGeom prst="rect">
            <a:avLst/>
          </a:prstGeom>
        </p:spPr>
      </p:pic>
      <p:sp>
        <p:nvSpPr>
          <p:cNvPr id="17" name="TekstSylinder 16">
            <a:extLst>
              <a:ext uri="{FF2B5EF4-FFF2-40B4-BE49-F238E27FC236}">
                <a16:creationId xmlns:a16="http://schemas.microsoft.com/office/drawing/2014/main" id="{96CE4BEC-C41A-4560-AEA2-4DE07AA3FA56}"/>
              </a:ext>
            </a:extLst>
          </p:cNvPr>
          <p:cNvSpPr txBox="1"/>
          <p:nvPr/>
        </p:nvSpPr>
        <p:spPr>
          <a:xfrm>
            <a:off x="255182" y="170121"/>
            <a:ext cx="5259773" cy="12816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The national data catalog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Automatic harvesting</a:t>
            </a:r>
            <a:r>
              <a:rPr lang="en-US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Standardized formats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4B98AF12-FBB8-4C88-9B7A-72449933D511}"/>
              </a:ext>
            </a:extLst>
          </p:cNvPr>
          <p:cNvGrpSpPr/>
          <p:nvPr/>
        </p:nvGrpSpPr>
        <p:grpSpPr>
          <a:xfrm>
            <a:off x="4901610" y="5757218"/>
            <a:ext cx="6241132" cy="3341991"/>
            <a:chOff x="4901610" y="5757218"/>
            <a:chExt cx="6241132" cy="3341991"/>
          </a:xfrm>
        </p:grpSpPr>
        <p:sp>
          <p:nvSpPr>
            <p:cNvPr id="7" name="Frihåndsform: figur 6">
              <a:extLst>
                <a:ext uri="{FF2B5EF4-FFF2-40B4-BE49-F238E27FC236}">
                  <a16:creationId xmlns:a16="http://schemas.microsoft.com/office/drawing/2014/main" id="{1A0363B0-4166-4F59-B441-EE678814034B}"/>
                </a:ext>
              </a:extLst>
            </p:cNvPr>
            <p:cNvSpPr/>
            <p:nvPr/>
          </p:nvSpPr>
          <p:spPr>
            <a:xfrm>
              <a:off x="4901610" y="5757218"/>
              <a:ext cx="2456121" cy="3341991"/>
            </a:xfrm>
            <a:custGeom>
              <a:avLst/>
              <a:gdLst>
                <a:gd name="connsiteX0" fmla="*/ 521920 w 1878097"/>
                <a:gd name="connsiteY0" fmla="*/ 172851 h 2561891"/>
                <a:gd name="connsiteX1" fmla="*/ 362431 w 1878097"/>
                <a:gd name="connsiteY1" fmla="*/ 1257372 h 2561891"/>
                <a:gd name="connsiteX2" fmla="*/ 924 w 1878097"/>
                <a:gd name="connsiteY2" fmla="*/ 2022916 h 2561891"/>
                <a:gd name="connsiteX3" fmla="*/ 479389 w 1878097"/>
                <a:gd name="connsiteY3" fmla="*/ 2373790 h 2561891"/>
                <a:gd name="connsiteX4" fmla="*/ 840896 w 1878097"/>
                <a:gd name="connsiteY4" fmla="*/ 2501381 h 2561891"/>
                <a:gd name="connsiteX5" fmla="*/ 1085445 w 1878097"/>
                <a:gd name="connsiteY5" fmla="*/ 2533279 h 2561891"/>
                <a:gd name="connsiteX6" fmla="*/ 1861622 w 1878097"/>
                <a:gd name="connsiteY6" fmla="*/ 2086711 h 2561891"/>
                <a:gd name="connsiteX7" fmla="*/ 1606441 w 1878097"/>
                <a:gd name="connsiteY7" fmla="*/ 1491288 h 2561891"/>
                <a:gd name="connsiteX8" fmla="*/ 1500115 w 1878097"/>
                <a:gd name="connsiteY8" fmla="*/ 428032 h 2561891"/>
                <a:gd name="connsiteX9" fmla="*/ 1340627 w 1878097"/>
                <a:gd name="connsiteY9" fmla="*/ 55892 h 2561891"/>
                <a:gd name="connsiteX10" fmla="*/ 798366 w 1878097"/>
                <a:gd name="connsiteY10" fmla="*/ 13362 h 2561891"/>
                <a:gd name="connsiteX11" fmla="*/ 521920 w 1878097"/>
                <a:gd name="connsiteY11" fmla="*/ 172851 h 2561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78097" h="2561891">
                  <a:moveTo>
                    <a:pt x="521920" y="172851"/>
                  </a:moveTo>
                  <a:cubicBezTo>
                    <a:pt x="449264" y="380186"/>
                    <a:pt x="449264" y="949028"/>
                    <a:pt x="362431" y="1257372"/>
                  </a:cubicBezTo>
                  <a:cubicBezTo>
                    <a:pt x="275598" y="1565716"/>
                    <a:pt x="-18569" y="1836846"/>
                    <a:pt x="924" y="2022916"/>
                  </a:cubicBezTo>
                  <a:cubicBezTo>
                    <a:pt x="20417" y="2208986"/>
                    <a:pt x="339394" y="2294046"/>
                    <a:pt x="479389" y="2373790"/>
                  </a:cubicBezTo>
                  <a:cubicBezTo>
                    <a:pt x="619384" y="2453534"/>
                    <a:pt x="739887" y="2474800"/>
                    <a:pt x="840896" y="2501381"/>
                  </a:cubicBezTo>
                  <a:cubicBezTo>
                    <a:pt x="941905" y="2527962"/>
                    <a:pt x="915324" y="2602391"/>
                    <a:pt x="1085445" y="2533279"/>
                  </a:cubicBezTo>
                  <a:cubicBezTo>
                    <a:pt x="1255566" y="2464167"/>
                    <a:pt x="1774789" y="2260376"/>
                    <a:pt x="1861622" y="2086711"/>
                  </a:cubicBezTo>
                  <a:cubicBezTo>
                    <a:pt x="1948455" y="1913046"/>
                    <a:pt x="1666692" y="1767734"/>
                    <a:pt x="1606441" y="1491288"/>
                  </a:cubicBezTo>
                  <a:cubicBezTo>
                    <a:pt x="1546190" y="1214842"/>
                    <a:pt x="1544417" y="667265"/>
                    <a:pt x="1500115" y="428032"/>
                  </a:cubicBezTo>
                  <a:cubicBezTo>
                    <a:pt x="1455813" y="188799"/>
                    <a:pt x="1457585" y="125004"/>
                    <a:pt x="1340627" y="55892"/>
                  </a:cubicBezTo>
                  <a:cubicBezTo>
                    <a:pt x="1223669" y="-13220"/>
                    <a:pt x="938361" y="-6131"/>
                    <a:pt x="798366" y="13362"/>
                  </a:cubicBezTo>
                  <a:cubicBezTo>
                    <a:pt x="658371" y="32855"/>
                    <a:pt x="594576" y="-34484"/>
                    <a:pt x="521920" y="172851"/>
                  </a:cubicBezTo>
                  <a:close/>
                </a:path>
              </a:pathLst>
            </a:custGeom>
            <a:noFill/>
            <a:ln w="57150">
              <a:solidFill>
                <a:srgbClr val="FF0000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kstSylinder 17">
              <a:extLst>
                <a:ext uri="{FF2B5EF4-FFF2-40B4-BE49-F238E27FC236}">
                  <a16:creationId xmlns:a16="http://schemas.microsoft.com/office/drawing/2014/main" id="{908997F9-9172-4965-AF47-59EBFC906559}"/>
                </a:ext>
              </a:extLst>
            </p:cNvPr>
            <p:cNvSpPr txBox="1"/>
            <p:nvPr/>
          </p:nvSpPr>
          <p:spPr>
            <a:xfrm>
              <a:off x="7357731" y="7907756"/>
              <a:ext cx="3785011" cy="4407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The national data catalog</a:t>
              </a:r>
            </a:p>
          </p:txBody>
        </p:sp>
      </p:grpSp>
      <p:grpSp>
        <p:nvGrpSpPr>
          <p:cNvPr id="25" name="Gruppe 24">
            <a:extLst>
              <a:ext uri="{FF2B5EF4-FFF2-40B4-BE49-F238E27FC236}">
                <a16:creationId xmlns:a16="http://schemas.microsoft.com/office/drawing/2014/main" id="{8FF53664-D3FF-4ABB-A72F-743C96C6DE1B}"/>
              </a:ext>
            </a:extLst>
          </p:cNvPr>
          <p:cNvGrpSpPr/>
          <p:nvPr/>
        </p:nvGrpSpPr>
        <p:grpSpPr>
          <a:xfrm>
            <a:off x="5905679" y="1015949"/>
            <a:ext cx="6527778" cy="3884133"/>
            <a:chOff x="5905679" y="1015949"/>
            <a:chExt cx="6527778" cy="3884133"/>
          </a:xfrm>
        </p:grpSpPr>
        <p:sp>
          <p:nvSpPr>
            <p:cNvPr id="21" name="Frihåndsform: figur 20">
              <a:extLst>
                <a:ext uri="{FF2B5EF4-FFF2-40B4-BE49-F238E27FC236}">
                  <a16:creationId xmlns:a16="http://schemas.microsoft.com/office/drawing/2014/main" id="{B1F3AA29-A4C7-4881-824A-F249B5DAA8DF}"/>
                </a:ext>
              </a:extLst>
            </p:cNvPr>
            <p:cNvSpPr/>
            <p:nvPr/>
          </p:nvSpPr>
          <p:spPr>
            <a:xfrm>
              <a:off x="6409055" y="1147066"/>
              <a:ext cx="6024402" cy="3753016"/>
            </a:xfrm>
            <a:custGeom>
              <a:avLst/>
              <a:gdLst>
                <a:gd name="connsiteX0" fmla="*/ 712733 w 6215843"/>
                <a:gd name="connsiteY0" fmla="*/ 833866 h 3719025"/>
                <a:gd name="connsiteX1" fmla="*/ 352 w 6215843"/>
                <a:gd name="connsiteY1" fmla="*/ 1503717 h 3719025"/>
                <a:gd name="connsiteX2" fmla="*/ 670203 w 6215843"/>
                <a:gd name="connsiteY2" fmla="*/ 2194834 h 3719025"/>
                <a:gd name="connsiteX3" fmla="*/ 3487831 w 6215843"/>
                <a:gd name="connsiteY3" fmla="*/ 3683392 h 3719025"/>
                <a:gd name="connsiteX4" fmla="*/ 4944491 w 6215843"/>
                <a:gd name="connsiteY4" fmla="*/ 3194294 h 3719025"/>
                <a:gd name="connsiteX5" fmla="*/ 6071542 w 6215843"/>
                <a:gd name="connsiteY5" fmla="*/ 2513810 h 3719025"/>
                <a:gd name="connsiteX6" fmla="*/ 5975849 w 6215843"/>
                <a:gd name="connsiteY6" fmla="*/ 1950285 h 3719025"/>
                <a:gd name="connsiteX7" fmla="*/ 4030091 w 6215843"/>
                <a:gd name="connsiteY7" fmla="*/ 855131 h 3719025"/>
                <a:gd name="connsiteX8" fmla="*/ 2956203 w 6215843"/>
                <a:gd name="connsiteY8" fmla="*/ 259708 h 3719025"/>
                <a:gd name="connsiteX9" fmla="*/ 2307617 w 6215843"/>
                <a:gd name="connsiteY9" fmla="*/ 25792 h 3719025"/>
                <a:gd name="connsiteX10" fmla="*/ 712733 w 6215843"/>
                <a:gd name="connsiteY10" fmla="*/ 833866 h 3719025"/>
                <a:gd name="connsiteX0" fmla="*/ 712733 w 6215843"/>
                <a:gd name="connsiteY0" fmla="*/ 850875 h 3736034"/>
                <a:gd name="connsiteX1" fmla="*/ 352 w 6215843"/>
                <a:gd name="connsiteY1" fmla="*/ 1520726 h 3736034"/>
                <a:gd name="connsiteX2" fmla="*/ 670203 w 6215843"/>
                <a:gd name="connsiteY2" fmla="*/ 2211843 h 3736034"/>
                <a:gd name="connsiteX3" fmla="*/ 3487831 w 6215843"/>
                <a:gd name="connsiteY3" fmla="*/ 3700401 h 3736034"/>
                <a:gd name="connsiteX4" fmla="*/ 4944491 w 6215843"/>
                <a:gd name="connsiteY4" fmla="*/ 3211303 h 3736034"/>
                <a:gd name="connsiteX5" fmla="*/ 6071542 w 6215843"/>
                <a:gd name="connsiteY5" fmla="*/ 2530819 h 3736034"/>
                <a:gd name="connsiteX6" fmla="*/ 5975849 w 6215843"/>
                <a:gd name="connsiteY6" fmla="*/ 1967294 h 3736034"/>
                <a:gd name="connsiteX7" fmla="*/ 4030091 w 6215843"/>
                <a:gd name="connsiteY7" fmla="*/ 872140 h 3736034"/>
                <a:gd name="connsiteX8" fmla="*/ 2998733 w 6215843"/>
                <a:gd name="connsiteY8" fmla="*/ 191657 h 3736034"/>
                <a:gd name="connsiteX9" fmla="*/ 2307617 w 6215843"/>
                <a:gd name="connsiteY9" fmla="*/ 42801 h 3736034"/>
                <a:gd name="connsiteX10" fmla="*/ 712733 w 6215843"/>
                <a:gd name="connsiteY10" fmla="*/ 850875 h 3736034"/>
                <a:gd name="connsiteX0" fmla="*/ 767036 w 6216983"/>
                <a:gd name="connsiteY0" fmla="*/ 896477 h 3739106"/>
                <a:gd name="connsiteX1" fmla="*/ 1492 w 6216983"/>
                <a:gd name="connsiteY1" fmla="*/ 1523798 h 3739106"/>
                <a:gd name="connsiteX2" fmla="*/ 671343 w 6216983"/>
                <a:gd name="connsiteY2" fmla="*/ 2214915 h 3739106"/>
                <a:gd name="connsiteX3" fmla="*/ 3488971 w 6216983"/>
                <a:gd name="connsiteY3" fmla="*/ 3703473 h 3739106"/>
                <a:gd name="connsiteX4" fmla="*/ 4945631 w 6216983"/>
                <a:gd name="connsiteY4" fmla="*/ 3214375 h 3739106"/>
                <a:gd name="connsiteX5" fmla="*/ 6072682 w 6216983"/>
                <a:gd name="connsiteY5" fmla="*/ 2533891 h 3739106"/>
                <a:gd name="connsiteX6" fmla="*/ 5976989 w 6216983"/>
                <a:gd name="connsiteY6" fmla="*/ 1970366 h 3739106"/>
                <a:gd name="connsiteX7" fmla="*/ 4031231 w 6216983"/>
                <a:gd name="connsiteY7" fmla="*/ 875212 h 3739106"/>
                <a:gd name="connsiteX8" fmla="*/ 2999873 w 6216983"/>
                <a:gd name="connsiteY8" fmla="*/ 194729 h 3739106"/>
                <a:gd name="connsiteX9" fmla="*/ 2308757 w 6216983"/>
                <a:gd name="connsiteY9" fmla="*/ 45873 h 3739106"/>
                <a:gd name="connsiteX10" fmla="*/ 767036 w 6216983"/>
                <a:gd name="connsiteY10" fmla="*/ 896477 h 3739106"/>
                <a:gd name="connsiteX0" fmla="*/ 767036 w 6216983"/>
                <a:gd name="connsiteY0" fmla="*/ 905207 h 3747836"/>
                <a:gd name="connsiteX1" fmla="*/ 1492 w 6216983"/>
                <a:gd name="connsiteY1" fmla="*/ 1532528 h 3747836"/>
                <a:gd name="connsiteX2" fmla="*/ 671343 w 6216983"/>
                <a:gd name="connsiteY2" fmla="*/ 2223645 h 3747836"/>
                <a:gd name="connsiteX3" fmla="*/ 3488971 w 6216983"/>
                <a:gd name="connsiteY3" fmla="*/ 3712203 h 3747836"/>
                <a:gd name="connsiteX4" fmla="*/ 4945631 w 6216983"/>
                <a:gd name="connsiteY4" fmla="*/ 3223105 h 3747836"/>
                <a:gd name="connsiteX5" fmla="*/ 6072682 w 6216983"/>
                <a:gd name="connsiteY5" fmla="*/ 2542621 h 3747836"/>
                <a:gd name="connsiteX6" fmla="*/ 5976989 w 6216983"/>
                <a:gd name="connsiteY6" fmla="*/ 1979096 h 3747836"/>
                <a:gd name="connsiteX7" fmla="*/ 4031231 w 6216983"/>
                <a:gd name="connsiteY7" fmla="*/ 883942 h 3747836"/>
                <a:gd name="connsiteX8" fmla="*/ 2999873 w 6216983"/>
                <a:gd name="connsiteY8" fmla="*/ 203459 h 3747836"/>
                <a:gd name="connsiteX9" fmla="*/ 2361919 w 6216983"/>
                <a:gd name="connsiteY9" fmla="*/ 43970 h 3747836"/>
                <a:gd name="connsiteX10" fmla="*/ 767036 w 6216983"/>
                <a:gd name="connsiteY10" fmla="*/ 905207 h 3747836"/>
                <a:gd name="connsiteX0" fmla="*/ 767036 w 6216983"/>
                <a:gd name="connsiteY0" fmla="*/ 905207 h 3747836"/>
                <a:gd name="connsiteX1" fmla="*/ 1492 w 6216983"/>
                <a:gd name="connsiteY1" fmla="*/ 1532528 h 3747836"/>
                <a:gd name="connsiteX2" fmla="*/ 671343 w 6216983"/>
                <a:gd name="connsiteY2" fmla="*/ 2223645 h 3747836"/>
                <a:gd name="connsiteX3" fmla="*/ 3488971 w 6216983"/>
                <a:gd name="connsiteY3" fmla="*/ 3712203 h 3747836"/>
                <a:gd name="connsiteX4" fmla="*/ 4945631 w 6216983"/>
                <a:gd name="connsiteY4" fmla="*/ 3223105 h 3747836"/>
                <a:gd name="connsiteX5" fmla="*/ 6072682 w 6216983"/>
                <a:gd name="connsiteY5" fmla="*/ 2542621 h 3747836"/>
                <a:gd name="connsiteX6" fmla="*/ 5976989 w 6216983"/>
                <a:gd name="connsiteY6" fmla="*/ 1979096 h 3747836"/>
                <a:gd name="connsiteX7" fmla="*/ 4031231 w 6216983"/>
                <a:gd name="connsiteY7" fmla="*/ 883942 h 3747836"/>
                <a:gd name="connsiteX8" fmla="*/ 2999873 w 6216983"/>
                <a:gd name="connsiteY8" fmla="*/ 203459 h 3747836"/>
                <a:gd name="connsiteX9" fmla="*/ 2436347 w 6216983"/>
                <a:gd name="connsiteY9" fmla="*/ 43970 h 3747836"/>
                <a:gd name="connsiteX10" fmla="*/ 767036 w 6216983"/>
                <a:gd name="connsiteY10" fmla="*/ 905207 h 3747836"/>
                <a:gd name="connsiteX0" fmla="*/ 788908 w 6217590"/>
                <a:gd name="connsiteY0" fmla="*/ 916601 h 3748597"/>
                <a:gd name="connsiteX1" fmla="*/ 2099 w 6217590"/>
                <a:gd name="connsiteY1" fmla="*/ 1533289 h 3748597"/>
                <a:gd name="connsiteX2" fmla="*/ 671950 w 6217590"/>
                <a:gd name="connsiteY2" fmla="*/ 2224406 h 3748597"/>
                <a:gd name="connsiteX3" fmla="*/ 3489578 w 6217590"/>
                <a:gd name="connsiteY3" fmla="*/ 3712964 h 3748597"/>
                <a:gd name="connsiteX4" fmla="*/ 4946238 w 6217590"/>
                <a:gd name="connsiteY4" fmla="*/ 3223866 h 3748597"/>
                <a:gd name="connsiteX5" fmla="*/ 6073289 w 6217590"/>
                <a:gd name="connsiteY5" fmla="*/ 2543382 h 3748597"/>
                <a:gd name="connsiteX6" fmla="*/ 5977596 w 6217590"/>
                <a:gd name="connsiteY6" fmla="*/ 1979857 h 3748597"/>
                <a:gd name="connsiteX7" fmla="*/ 4031838 w 6217590"/>
                <a:gd name="connsiteY7" fmla="*/ 884703 h 3748597"/>
                <a:gd name="connsiteX8" fmla="*/ 3000480 w 6217590"/>
                <a:gd name="connsiteY8" fmla="*/ 204220 h 3748597"/>
                <a:gd name="connsiteX9" fmla="*/ 2436954 w 6217590"/>
                <a:gd name="connsiteY9" fmla="*/ 44731 h 3748597"/>
                <a:gd name="connsiteX10" fmla="*/ 788908 w 6217590"/>
                <a:gd name="connsiteY10" fmla="*/ 916601 h 3748597"/>
                <a:gd name="connsiteX0" fmla="*/ 767921 w 6196603"/>
                <a:gd name="connsiteY0" fmla="*/ 916601 h 3748597"/>
                <a:gd name="connsiteX1" fmla="*/ 2377 w 6196603"/>
                <a:gd name="connsiteY1" fmla="*/ 1586452 h 3748597"/>
                <a:gd name="connsiteX2" fmla="*/ 650963 w 6196603"/>
                <a:gd name="connsiteY2" fmla="*/ 2224406 h 3748597"/>
                <a:gd name="connsiteX3" fmla="*/ 3468591 w 6196603"/>
                <a:gd name="connsiteY3" fmla="*/ 3712964 h 3748597"/>
                <a:gd name="connsiteX4" fmla="*/ 4925251 w 6196603"/>
                <a:gd name="connsiteY4" fmla="*/ 3223866 h 3748597"/>
                <a:gd name="connsiteX5" fmla="*/ 6052302 w 6196603"/>
                <a:gd name="connsiteY5" fmla="*/ 2543382 h 3748597"/>
                <a:gd name="connsiteX6" fmla="*/ 5956609 w 6196603"/>
                <a:gd name="connsiteY6" fmla="*/ 1979857 h 3748597"/>
                <a:gd name="connsiteX7" fmla="*/ 4010851 w 6196603"/>
                <a:gd name="connsiteY7" fmla="*/ 884703 h 3748597"/>
                <a:gd name="connsiteX8" fmla="*/ 2979493 w 6196603"/>
                <a:gd name="connsiteY8" fmla="*/ 204220 h 3748597"/>
                <a:gd name="connsiteX9" fmla="*/ 2415967 w 6196603"/>
                <a:gd name="connsiteY9" fmla="*/ 44731 h 3748597"/>
                <a:gd name="connsiteX10" fmla="*/ 767921 w 6196603"/>
                <a:gd name="connsiteY10" fmla="*/ 916601 h 3748597"/>
                <a:gd name="connsiteX0" fmla="*/ 767921 w 6196603"/>
                <a:gd name="connsiteY0" fmla="*/ 973575 h 3752408"/>
                <a:gd name="connsiteX1" fmla="*/ 2377 w 6196603"/>
                <a:gd name="connsiteY1" fmla="*/ 1590263 h 3752408"/>
                <a:gd name="connsiteX2" fmla="*/ 650963 w 6196603"/>
                <a:gd name="connsiteY2" fmla="*/ 2228217 h 3752408"/>
                <a:gd name="connsiteX3" fmla="*/ 3468591 w 6196603"/>
                <a:gd name="connsiteY3" fmla="*/ 3716775 h 3752408"/>
                <a:gd name="connsiteX4" fmla="*/ 4925251 w 6196603"/>
                <a:gd name="connsiteY4" fmla="*/ 3227677 h 3752408"/>
                <a:gd name="connsiteX5" fmla="*/ 6052302 w 6196603"/>
                <a:gd name="connsiteY5" fmla="*/ 2547193 h 3752408"/>
                <a:gd name="connsiteX6" fmla="*/ 5956609 w 6196603"/>
                <a:gd name="connsiteY6" fmla="*/ 1983668 h 3752408"/>
                <a:gd name="connsiteX7" fmla="*/ 4010851 w 6196603"/>
                <a:gd name="connsiteY7" fmla="*/ 888514 h 3752408"/>
                <a:gd name="connsiteX8" fmla="*/ 2979493 w 6196603"/>
                <a:gd name="connsiteY8" fmla="*/ 208031 h 3752408"/>
                <a:gd name="connsiteX9" fmla="*/ 2415967 w 6196603"/>
                <a:gd name="connsiteY9" fmla="*/ 48542 h 3752408"/>
                <a:gd name="connsiteX10" fmla="*/ 767921 w 6196603"/>
                <a:gd name="connsiteY10" fmla="*/ 973575 h 3752408"/>
                <a:gd name="connsiteX0" fmla="*/ 767921 w 6167614"/>
                <a:gd name="connsiteY0" fmla="*/ 973575 h 3752508"/>
                <a:gd name="connsiteX1" fmla="*/ 2377 w 6167614"/>
                <a:gd name="connsiteY1" fmla="*/ 1590263 h 3752508"/>
                <a:gd name="connsiteX2" fmla="*/ 650963 w 6167614"/>
                <a:gd name="connsiteY2" fmla="*/ 2228217 h 3752508"/>
                <a:gd name="connsiteX3" fmla="*/ 3468591 w 6167614"/>
                <a:gd name="connsiteY3" fmla="*/ 3716775 h 3752508"/>
                <a:gd name="connsiteX4" fmla="*/ 4925251 w 6167614"/>
                <a:gd name="connsiteY4" fmla="*/ 3227677 h 3752508"/>
                <a:gd name="connsiteX5" fmla="*/ 5999139 w 6167614"/>
                <a:gd name="connsiteY5" fmla="*/ 2536560 h 3752508"/>
                <a:gd name="connsiteX6" fmla="*/ 5956609 w 6167614"/>
                <a:gd name="connsiteY6" fmla="*/ 1983668 h 3752508"/>
                <a:gd name="connsiteX7" fmla="*/ 4010851 w 6167614"/>
                <a:gd name="connsiteY7" fmla="*/ 888514 h 3752508"/>
                <a:gd name="connsiteX8" fmla="*/ 2979493 w 6167614"/>
                <a:gd name="connsiteY8" fmla="*/ 208031 h 3752508"/>
                <a:gd name="connsiteX9" fmla="*/ 2415967 w 6167614"/>
                <a:gd name="connsiteY9" fmla="*/ 48542 h 3752508"/>
                <a:gd name="connsiteX10" fmla="*/ 767921 w 6167614"/>
                <a:gd name="connsiteY10" fmla="*/ 973575 h 3752508"/>
                <a:gd name="connsiteX0" fmla="*/ 767921 w 6132689"/>
                <a:gd name="connsiteY0" fmla="*/ 973575 h 3753016"/>
                <a:gd name="connsiteX1" fmla="*/ 2377 w 6132689"/>
                <a:gd name="connsiteY1" fmla="*/ 1590263 h 3753016"/>
                <a:gd name="connsiteX2" fmla="*/ 650963 w 6132689"/>
                <a:gd name="connsiteY2" fmla="*/ 2228217 h 3753016"/>
                <a:gd name="connsiteX3" fmla="*/ 3468591 w 6132689"/>
                <a:gd name="connsiteY3" fmla="*/ 3716775 h 3753016"/>
                <a:gd name="connsiteX4" fmla="*/ 4925251 w 6132689"/>
                <a:gd name="connsiteY4" fmla="*/ 3227677 h 3753016"/>
                <a:gd name="connsiteX5" fmla="*/ 5924711 w 6132689"/>
                <a:gd name="connsiteY5" fmla="*/ 2483397 h 3753016"/>
                <a:gd name="connsiteX6" fmla="*/ 5956609 w 6132689"/>
                <a:gd name="connsiteY6" fmla="*/ 1983668 h 3753016"/>
                <a:gd name="connsiteX7" fmla="*/ 4010851 w 6132689"/>
                <a:gd name="connsiteY7" fmla="*/ 888514 h 3753016"/>
                <a:gd name="connsiteX8" fmla="*/ 2979493 w 6132689"/>
                <a:gd name="connsiteY8" fmla="*/ 208031 h 3753016"/>
                <a:gd name="connsiteX9" fmla="*/ 2415967 w 6132689"/>
                <a:gd name="connsiteY9" fmla="*/ 48542 h 3753016"/>
                <a:gd name="connsiteX10" fmla="*/ 767921 w 6132689"/>
                <a:gd name="connsiteY10" fmla="*/ 973575 h 3753016"/>
                <a:gd name="connsiteX0" fmla="*/ 767921 w 6026085"/>
                <a:gd name="connsiteY0" fmla="*/ 973575 h 3753016"/>
                <a:gd name="connsiteX1" fmla="*/ 2377 w 6026085"/>
                <a:gd name="connsiteY1" fmla="*/ 1590263 h 3753016"/>
                <a:gd name="connsiteX2" fmla="*/ 650963 w 6026085"/>
                <a:gd name="connsiteY2" fmla="*/ 2228217 h 3753016"/>
                <a:gd name="connsiteX3" fmla="*/ 3468591 w 6026085"/>
                <a:gd name="connsiteY3" fmla="*/ 3716775 h 3753016"/>
                <a:gd name="connsiteX4" fmla="*/ 4925251 w 6026085"/>
                <a:gd name="connsiteY4" fmla="*/ 3227677 h 3753016"/>
                <a:gd name="connsiteX5" fmla="*/ 5924711 w 6026085"/>
                <a:gd name="connsiteY5" fmla="*/ 2483397 h 3753016"/>
                <a:gd name="connsiteX6" fmla="*/ 5775855 w 6026085"/>
                <a:gd name="connsiteY6" fmla="*/ 1941138 h 3753016"/>
                <a:gd name="connsiteX7" fmla="*/ 4010851 w 6026085"/>
                <a:gd name="connsiteY7" fmla="*/ 888514 h 3753016"/>
                <a:gd name="connsiteX8" fmla="*/ 2979493 w 6026085"/>
                <a:gd name="connsiteY8" fmla="*/ 208031 h 3753016"/>
                <a:gd name="connsiteX9" fmla="*/ 2415967 w 6026085"/>
                <a:gd name="connsiteY9" fmla="*/ 48542 h 3753016"/>
                <a:gd name="connsiteX10" fmla="*/ 767921 w 6026085"/>
                <a:gd name="connsiteY10" fmla="*/ 973575 h 3753016"/>
                <a:gd name="connsiteX0" fmla="*/ 767921 w 6024402"/>
                <a:gd name="connsiteY0" fmla="*/ 973575 h 3753016"/>
                <a:gd name="connsiteX1" fmla="*/ 2377 w 6024402"/>
                <a:gd name="connsiteY1" fmla="*/ 1590263 h 3753016"/>
                <a:gd name="connsiteX2" fmla="*/ 650963 w 6024402"/>
                <a:gd name="connsiteY2" fmla="*/ 2228217 h 3753016"/>
                <a:gd name="connsiteX3" fmla="*/ 3468591 w 6024402"/>
                <a:gd name="connsiteY3" fmla="*/ 3716775 h 3753016"/>
                <a:gd name="connsiteX4" fmla="*/ 4925251 w 6024402"/>
                <a:gd name="connsiteY4" fmla="*/ 3227677 h 3753016"/>
                <a:gd name="connsiteX5" fmla="*/ 5924711 w 6024402"/>
                <a:gd name="connsiteY5" fmla="*/ 2483397 h 3753016"/>
                <a:gd name="connsiteX6" fmla="*/ 5775855 w 6024402"/>
                <a:gd name="connsiteY6" fmla="*/ 1941138 h 3753016"/>
                <a:gd name="connsiteX7" fmla="*/ 4042749 w 6024402"/>
                <a:gd name="connsiteY7" fmla="*/ 867249 h 3753016"/>
                <a:gd name="connsiteX8" fmla="*/ 2979493 w 6024402"/>
                <a:gd name="connsiteY8" fmla="*/ 208031 h 3753016"/>
                <a:gd name="connsiteX9" fmla="*/ 2415967 w 6024402"/>
                <a:gd name="connsiteY9" fmla="*/ 48542 h 3753016"/>
                <a:gd name="connsiteX10" fmla="*/ 767921 w 6024402"/>
                <a:gd name="connsiteY10" fmla="*/ 973575 h 3753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24402" h="3753016">
                  <a:moveTo>
                    <a:pt x="767921" y="973575"/>
                  </a:moveTo>
                  <a:cubicBezTo>
                    <a:pt x="365656" y="1230529"/>
                    <a:pt x="21870" y="1381156"/>
                    <a:pt x="2377" y="1590263"/>
                  </a:cubicBezTo>
                  <a:cubicBezTo>
                    <a:pt x="-17116" y="1799370"/>
                    <a:pt x="73261" y="1873798"/>
                    <a:pt x="650963" y="2228217"/>
                  </a:cubicBezTo>
                  <a:cubicBezTo>
                    <a:pt x="1228665" y="2582636"/>
                    <a:pt x="2756210" y="3550198"/>
                    <a:pt x="3468591" y="3716775"/>
                  </a:cubicBezTo>
                  <a:cubicBezTo>
                    <a:pt x="4180972" y="3883352"/>
                    <a:pt x="4515898" y="3433240"/>
                    <a:pt x="4925251" y="3227677"/>
                  </a:cubicBezTo>
                  <a:cubicBezTo>
                    <a:pt x="5334604" y="3022114"/>
                    <a:pt x="5782944" y="2697820"/>
                    <a:pt x="5924711" y="2483397"/>
                  </a:cubicBezTo>
                  <a:cubicBezTo>
                    <a:pt x="6066478" y="2268974"/>
                    <a:pt x="6089515" y="2210496"/>
                    <a:pt x="5775855" y="1941138"/>
                  </a:cubicBezTo>
                  <a:cubicBezTo>
                    <a:pt x="5462195" y="1671780"/>
                    <a:pt x="4508809" y="1156100"/>
                    <a:pt x="4042749" y="867249"/>
                  </a:cubicBezTo>
                  <a:cubicBezTo>
                    <a:pt x="3576689" y="578398"/>
                    <a:pt x="3266572" y="346254"/>
                    <a:pt x="2979493" y="208031"/>
                  </a:cubicBezTo>
                  <a:cubicBezTo>
                    <a:pt x="2692414" y="69808"/>
                    <a:pt x="2784562" y="-79049"/>
                    <a:pt x="2415967" y="48542"/>
                  </a:cubicBezTo>
                  <a:cubicBezTo>
                    <a:pt x="2047372" y="176133"/>
                    <a:pt x="1170186" y="716622"/>
                    <a:pt x="767921" y="973575"/>
                  </a:cubicBezTo>
                  <a:close/>
                </a:path>
              </a:pathLst>
            </a:custGeom>
            <a:noFill/>
            <a:ln w="57150">
              <a:solidFill>
                <a:srgbClr val="0070C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kstSylinder 21">
              <a:extLst>
                <a:ext uri="{FF2B5EF4-FFF2-40B4-BE49-F238E27FC236}">
                  <a16:creationId xmlns:a16="http://schemas.microsoft.com/office/drawing/2014/main" id="{E1F496FC-B476-4534-AE60-457716481924}"/>
                </a:ext>
              </a:extLst>
            </p:cNvPr>
            <p:cNvSpPr txBox="1"/>
            <p:nvPr/>
          </p:nvSpPr>
          <p:spPr>
            <a:xfrm rot="19794222">
              <a:off x="5905679" y="1015949"/>
              <a:ext cx="2977097" cy="7891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</a:rPr>
                <a:t>National framework</a:t>
              </a:r>
            </a:p>
            <a:p>
              <a:r>
                <a:rPr lang="en-US" b="1" dirty="0">
                  <a:solidFill>
                    <a:srgbClr val="0070C0"/>
                  </a:solidFill>
                </a:rPr>
                <a:t>for info. governance</a:t>
              </a:r>
            </a:p>
          </p:txBody>
        </p:sp>
      </p:grpSp>
      <p:grpSp>
        <p:nvGrpSpPr>
          <p:cNvPr id="4" name="Gruppe 3">
            <a:extLst>
              <a:ext uri="{FF2B5EF4-FFF2-40B4-BE49-F238E27FC236}">
                <a16:creationId xmlns:a16="http://schemas.microsoft.com/office/drawing/2014/main" id="{60FB9D00-FA31-4A0E-9595-1A17CD7BBE04}"/>
              </a:ext>
            </a:extLst>
          </p:cNvPr>
          <p:cNvGrpSpPr/>
          <p:nvPr/>
        </p:nvGrpSpPr>
        <p:grpSpPr>
          <a:xfrm>
            <a:off x="2335579" y="3551814"/>
            <a:ext cx="7133539" cy="4601891"/>
            <a:chOff x="2335579" y="3551814"/>
            <a:chExt cx="7133539" cy="4601891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022DB707-ADB9-4186-8672-CC3179B97EA1}"/>
                </a:ext>
              </a:extLst>
            </p:cNvPr>
            <p:cNvGrpSpPr/>
            <p:nvPr/>
          </p:nvGrpSpPr>
          <p:grpSpPr>
            <a:xfrm>
              <a:off x="2335579" y="3551814"/>
              <a:ext cx="7133539" cy="4601891"/>
              <a:chOff x="2335579" y="3551814"/>
              <a:chExt cx="7133539" cy="4601891"/>
            </a:xfrm>
          </p:grpSpPr>
          <p:sp>
            <p:nvSpPr>
              <p:cNvPr id="19" name="Frihåndsform: figur 18">
                <a:extLst>
                  <a:ext uri="{FF2B5EF4-FFF2-40B4-BE49-F238E27FC236}">
                    <a16:creationId xmlns:a16="http://schemas.microsoft.com/office/drawing/2014/main" id="{5C12A2A3-0D28-40DC-B2A5-C737362C27E4}"/>
                  </a:ext>
                </a:extLst>
              </p:cNvPr>
              <p:cNvSpPr/>
              <p:nvPr/>
            </p:nvSpPr>
            <p:spPr>
              <a:xfrm>
                <a:off x="2335579" y="3551814"/>
                <a:ext cx="7133539" cy="4601891"/>
              </a:xfrm>
              <a:custGeom>
                <a:avLst/>
                <a:gdLst>
                  <a:gd name="connsiteX0" fmla="*/ 178635 w 6956254"/>
                  <a:gd name="connsiteY0" fmla="*/ 1105644 h 4826905"/>
                  <a:gd name="connsiteX1" fmla="*/ 168003 w 6956254"/>
                  <a:gd name="connsiteY1" fmla="*/ 3753151 h 4826905"/>
                  <a:gd name="connsiteX2" fmla="*/ 2018068 w 6956254"/>
                  <a:gd name="connsiteY2" fmla="*/ 4763244 h 4826905"/>
                  <a:gd name="connsiteX3" fmla="*/ 6909045 w 6956254"/>
                  <a:gd name="connsiteY3" fmla="*/ 2094472 h 4826905"/>
                  <a:gd name="connsiteX4" fmla="*/ 4335965 w 6956254"/>
                  <a:gd name="connsiteY4" fmla="*/ 21123 h 4826905"/>
                  <a:gd name="connsiteX5" fmla="*/ 1667193 w 6956254"/>
                  <a:gd name="connsiteY5" fmla="*/ 1009951 h 4826905"/>
                  <a:gd name="connsiteX6" fmla="*/ 986710 w 6956254"/>
                  <a:gd name="connsiteY6" fmla="*/ 829197 h 4826905"/>
                  <a:gd name="connsiteX7" fmla="*/ 178635 w 6956254"/>
                  <a:gd name="connsiteY7" fmla="*/ 1105644 h 4826905"/>
                  <a:gd name="connsiteX0" fmla="*/ 101684 w 6879303"/>
                  <a:gd name="connsiteY0" fmla="*/ 1105644 h 4883950"/>
                  <a:gd name="connsiteX1" fmla="*/ 91052 w 6879303"/>
                  <a:gd name="connsiteY1" fmla="*/ 3753151 h 4883950"/>
                  <a:gd name="connsiteX2" fmla="*/ 824698 w 6879303"/>
                  <a:gd name="connsiteY2" fmla="*/ 4359207 h 4883950"/>
                  <a:gd name="connsiteX3" fmla="*/ 1941117 w 6879303"/>
                  <a:gd name="connsiteY3" fmla="*/ 4763244 h 4883950"/>
                  <a:gd name="connsiteX4" fmla="*/ 6832094 w 6879303"/>
                  <a:gd name="connsiteY4" fmla="*/ 2094472 h 4883950"/>
                  <a:gd name="connsiteX5" fmla="*/ 4259014 w 6879303"/>
                  <a:gd name="connsiteY5" fmla="*/ 21123 h 4883950"/>
                  <a:gd name="connsiteX6" fmla="*/ 1590242 w 6879303"/>
                  <a:gd name="connsiteY6" fmla="*/ 1009951 h 4883950"/>
                  <a:gd name="connsiteX7" fmla="*/ 909759 w 6879303"/>
                  <a:gd name="connsiteY7" fmla="*/ 829197 h 4883950"/>
                  <a:gd name="connsiteX8" fmla="*/ 101684 w 6879303"/>
                  <a:gd name="connsiteY8" fmla="*/ 1105644 h 4883950"/>
                  <a:gd name="connsiteX0" fmla="*/ 101684 w 6923384"/>
                  <a:gd name="connsiteY0" fmla="*/ 1105644 h 4457444"/>
                  <a:gd name="connsiteX1" fmla="*/ 91052 w 6923384"/>
                  <a:gd name="connsiteY1" fmla="*/ 3753151 h 4457444"/>
                  <a:gd name="connsiteX2" fmla="*/ 824698 w 6923384"/>
                  <a:gd name="connsiteY2" fmla="*/ 4359207 h 4457444"/>
                  <a:gd name="connsiteX3" fmla="*/ 6832094 w 6923384"/>
                  <a:gd name="connsiteY3" fmla="*/ 2094472 h 4457444"/>
                  <a:gd name="connsiteX4" fmla="*/ 4259014 w 6923384"/>
                  <a:gd name="connsiteY4" fmla="*/ 21123 h 4457444"/>
                  <a:gd name="connsiteX5" fmla="*/ 1590242 w 6923384"/>
                  <a:gd name="connsiteY5" fmla="*/ 1009951 h 4457444"/>
                  <a:gd name="connsiteX6" fmla="*/ 909759 w 6923384"/>
                  <a:gd name="connsiteY6" fmla="*/ 829197 h 4457444"/>
                  <a:gd name="connsiteX7" fmla="*/ 101684 w 6923384"/>
                  <a:gd name="connsiteY7" fmla="*/ 1105644 h 4457444"/>
                  <a:gd name="connsiteX0" fmla="*/ 196257 w 6965597"/>
                  <a:gd name="connsiteY0" fmla="*/ 1105644 h 4776904"/>
                  <a:gd name="connsiteX1" fmla="*/ 185625 w 6965597"/>
                  <a:gd name="connsiteY1" fmla="*/ 3753151 h 4776904"/>
                  <a:gd name="connsiteX2" fmla="*/ 2280238 w 6965597"/>
                  <a:gd name="connsiteY2" fmla="*/ 4710081 h 4776904"/>
                  <a:gd name="connsiteX3" fmla="*/ 6926667 w 6965597"/>
                  <a:gd name="connsiteY3" fmla="*/ 2094472 h 4776904"/>
                  <a:gd name="connsiteX4" fmla="*/ 4353587 w 6965597"/>
                  <a:gd name="connsiteY4" fmla="*/ 21123 h 4776904"/>
                  <a:gd name="connsiteX5" fmla="*/ 1684815 w 6965597"/>
                  <a:gd name="connsiteY5" fmla="*/ 1009951 h 4776904"/>
                  <a:gd name="connsiteX6" fmla="*/ 1004332 w 6965597"/>
                  <a:gd name="connsiteY6" fmla="*/ 829197 h 4776904"/>
                  <a:gd name="connsiteX7" fmla="*/ 196257 w 6965597"/>
                  <a:gd name="connsiteY7" fmla="*/ 1105644 h 4776904"/>
                  <a:gd name="connsiteX0" fmla="*/ 196257 w 6965597"/>
                  <a:gd name="connsiteY0" fmla="*/ 1105644 h 4776904"/>
                  <a:gd name="connsiteX1" fmla="*/ 185625 w 6965597"/>
                  <a:gd name="connsiteY1" fmla="*/ 3753151 h 4776904"/>
                  <a:gd name="connsiteX2" fmla="*/ 2280238 w 6965597"/>
                  <a:gd name="connsiteY2" fmla="*/ 4710081 h 4776904"/>
                  <a:gd name="connsiteX3" fmla="*/ 6926667 w 6965597"/>
                  <a:gd name="connsiteY3" fmla="*/ 2094472 h 4776904"/>
                  <a:gd name="connsiteX4" fmla="*/ 4353587 w 6965597"/>
                  <a:gd name="connsiteY4" fmla="*/ 21123 h 4776904"/>
                  <a:gd name="connsiteX5" fmla="*/ 1684815 w 6965597"/>
                  <a:gd name="connsiteY5" fmla="*/ 1009951 h 4776904"/>
                  <a:gd name="connsiteX6" fmla="*/ 1004332 w 6965597"/>
                  <a:gd name="connsiteY6" fmla="*/ 829197 h 4776904"/>
                  <a:gd name="connsiteX7" fmla="*/ 196257 w 6965597"/>
                  <a:gd name="connsiteY7" fmla="*/ 1105644 h 4776904"/>
                  <a:gd name="connsiteX0" fmla="*/ 387935 w 7157275"/>
                  <a:gd name="connsiteY0" fmla="*/ 1105644 h 4775459"/>
                  <a:gd name="connsiteX1" fmla="*/ 377303 w 7157275"/>
                  <a:gd name="connsiteY1" fmla="*/ 3753151 h 4775459"/>
                  <a:gd name="connsiteX2" fmla="*/ 2471916 w 7157275"/>
                  <a:gd name="connsiteY2" fmla="*/ 4710081 h 4775459"/>
                  <a:gd name="connsiteX3" fmla="*/ 7118345 w 7157275"/>
                  <a:gd name="connsiteY3" fmla="*/ 2094472 h 4775459"/>
                  <a:gd name="connsiteX4" fmla="*/ 4545265 w 7157275"/>
                  <a:gd name="connsiteY4" fmla="*/ 21123 h 4775459"/>
                  <a:gd name="connsiteX5" fmla="*/ 1876493 w 7157275"/>
                  <a:gd name="connsiteY5" fmla="*/ 1009951 h 4775459"/>
                  <a:gd name="connsiteX6" fmla="*/ 1196010 w 7157275"/>
                  <a:gd name="connsiteY6" fmla="*/ 829197 h 4775459"/>
                  <a:gd name="connsiteX7" fmla="*/ 387935 w 7157275"/>
                  <a:gd name="connsiteY7" fmla="*/ 1105644 h 4775459"/>
                  <a:gd name="connsiteX0" fmla="*/ 363863 w 6888655"/>
                  <a:gd name="connsiteY0" fmla="*/ 999318 h 4778150"/>
                  <a:gd name="connsiteX1" fmla="*/ 108683 w 6888655"/>
                  <a:gd name="connsiteY1" fmla="*/ 3753151 h 4778150"/>
                  <a:gd name="connsiteX2" fmla="*/ 2203296 w 6888655"/>
                  <a:gd name="connsiteY2" fmla="*/ 4710081 h 4778150"/>
                  <a:gd name="connsiteX3" fmla="*/ 6849725 w 6888655"/>
                  <a:gd name="connsiteY3" fmla="*/ 2094472 h 4778150"/>
                  <a:gd name="connsiteX4" fmla="*/ 4276645 w 6888655"/>
                  <a:gd name="connsiteY4" fmla="*/ 21123 h 4778150"/>
                  <a:gd name="connsiteX5" fmla="*/ 1607873 w 6888655"/>
                  <a:gd name="connsiteY5" fmla="*/ 1009951 h 4778150"/>
                  <a:gd name="connsiteX6" fmla="*/ 927390 w 6888655"/>
                  <a:gd name="connsiteY6" fmla="*/ 829197 h 4778150"/>
                  <a:gd name="connsiteX7" fmla="*/ 363863 w 6888655"/>
                  <a:gd name="connsiteY7" fmla="*/ 999318 h 4778150"/>
                  <a:gd name="connsiteX0" fmla="*/ 363863 w 7004039"/>
                  <a:gd name="connsiteY0" fmla="*/ 993220 h 4772052"/>
                  <a:gd name="connsiteX1" fmla="*/ 108683 w 7004039"/>
                  <a:gd name="connsiteY1" fmla="*/ 3747053 h 4772052"/>
                  <a:gd name="connsiteX2" fmla="*/ 2203296 w 7004039"/>
                  <a:gd name="connsiteY2" fmla="*/ 4703983 h 4772052"/>
                  <a:gd name="connsiteX3" fmla="*/ 6966683 w 7004039"/>
                  <a:gd name="connsiteY3" fmla="*/ 1896988 h 4772052"/>
                  <a:gd name="connsiteX4" fmla="*/ 4276645 w 7004039"/>
                  <a:gd name="connsiteY4" fmla="*/ 15025 h 4772052"/>
                  <a:gd name="connsiteX5" fmla="*/ 1607873 w 7004039"/>
                  <a:gd name="connsiteY5" fmla="*/ 1003853 h 4772052"/>
                  <a:gd name="connsiteX6" fmla="*/ 927390 w 7004039"/>
                  <a:gd name="connsiteY6" fmla="*/ 823099 h 4772052"/>
                  <a:gd name="connsiteX7" fmla="*/ 363863 w 7004039"/>
                  <a:gd name="connsiteY7" fmla="*/ 993220 h 4772052"/>
                  <a:gd name="connsiteX0" fmla="*/ 363863 w 6991881"/>
                  <a:gd name="connsiteY0" fmla="*/ 951288 h 4730120"/>
                  <a:gd name="connsiteX1" fmla="*/ 108683 w 6991881"/>
                  <a:gd name="connsiteY1" fmla="*/ 3705121 h 4730120"/>
                  <a:gd name="connsiteX2" fmla="*/ 2203296 w 6991881"/>
                  <a:gd name="connsiteY2" fmla="*/ 4662051 h 4730120"/>
                  <a:gd name="connsiteX3" fmla="*/ 6966683 w 6991881"/>
                  <a:gd name="connsiteY3" fmla="*/ 1855056 h 4730120"/>
                  <a:gd name="connsiteX4" fmla="*/ 3978933 w 6991881"/>
                  <a:gd name="connsiteY4" fmla="*/ 15624 h 4730120"/>
                  <a:gd name="connsiteX5" fmla="*/ 1607873 w 6991881"/>
                  <a:gd name="connsiteY5" fmla="*/ 961921 h 4730120"/>
                  <a:gd name="connsiteX6" fmla="*/ 927390 w 6991881"/>
                  <a:gd name="connsiteY6" fmla="*/ 781167 h 4730120"/>
                  <a:gd name="connsiteX7" fmla="*/ 363863 w 6991881"/>
                  <a:gd name="connsiteY7" fmla="*/ 951288 h 4730120"/>
                  <a:gd name="connsiteX0" fmla="*/ 382503 w 7010521"/>
                  <a:gd name="connsiteY0" fmla="*/ 951288 h 4730120"/>
                  <a:gd name="connsiteX1" fmla="*/ 127323 w 7010521"/>
                  <a:gd name="connsiteY1" fmla="*/ 3705121 h 4730120"/>
                  <a:gd name="connsiteX2" fmla="*/ 2221936 w 7010521"/>
                  <a:gd name="connsiteY2" fmla="*/ 4662051 h 4730120"/>
                  <a:gd name="connsiteX3" fmla="*/ 6985323 w 7010521"/>
                  <a:gd name="connsiteY3" fmla="*/ 1855056 h 4730120"/>
                  <a:gd name="connsiteX4" fmla="*/ 3997573 w 7010521"/>
                  <a:gd name="connsiteY4" fmla="*/ 15624 h 4730120"/>
                  <a:gd name="connsiteX5" fmla="*/ 1626513 w 7010521"/>
                  <a:gd name="connsiteY5" fmla="*/ 961921 h 4730120"/>
                  <a:gd name="connsiteX6" fmla="*/ 382503 w 7010521"/>
                  <a:gd name="connsiteY6" fmla="*/ 951288 h 4730120"/>
                  <a:gd name="connsiteX0" fmla="*/ 382503 w 7123005"/>
                  <a:gd name="connsiteY0" fmla="*/ 936333 h 4715165"/>
                  <a:gd name="connsiteX1" fmla="*/ 127323 w 7123005"/>
                  <a:gd name="connsiteY1" fmla="*/ 3690166 h 4715165"/>
                  <a:gd name="connsiteX2" fmla="*/ 2221936 w 7123005"/>
                  <a:gd name="connsiteY2" fmla="*/ 4647096 h 4715165"/>
                  <a:gd name="connsiteX3" fmla="*/ 6985323 w 7123005"/>
                  <a:gd name="connsiteY3" fmla="*/ 1840101 h 4715165"/>
                  <a:gd name="connsiteX4" fmla="*/ 5677517 w 7123005"/>
                  <a:gd name="connsiteY4" fmla="*/ 814611 h 4715165"/>
                  <a:gd name="connsiteX5" fmla="*/ 3997573 w 7123005"/>
                  <a:gd name="connsiteY5" fmla="*/ 669 h 4715165"/>
                  <a:gd name="connsiteX6" fmla="*/ 1626513 w 7123005"/>
                  <a:gd name="connsiteY6" fmla="*/ 946966 h 4715165"/>
                  <a:gd name="connsiteX7" fmla="*/ 382503 w 7123005"/>
                  <a:gd name="connsiteY7" fmla="*/ 936333 h 4715165"/>
                  <a:gd name="connsiteX0" fmla="*/ 382503 w 7034808"/>
                  <a:gd name="connsiteY0" fmla="*/ 936333 h 4715165"/>
                  <a:gd name="connsiteX1" fmla="*/ 127323 w 7034808"/>
                  <a:gd name="connsiteY1" fmla="*/ 3690166 h 4715165"/>
                  <a:gd name="connsiteX2" fmla="*/ 2221936 w 7034808"/>
                  <a:gd name="connsiteY2" fmla="*/ 4647096 h 4715165"/>
                  <a:gd name="connsiteX3" fmla="*/ 6889630 w 7034808"/>
                  <a:gd name="connsiteY3" fmla="*/ 2010222 h 4715165"/>
                  <a:gd name="connsiteX4" fmla="*/ 5677517 w 7034808"/>
                  <a:gd name="connsiteY4" fmla="*/ 814611 h 4715165"/>
                  <a:gd name="connsiteX5" fmla="*/ 3997573 w 7034808"/>
                  <a:gd name="connsiteY5" fmla="*/ 669 h 4715165"/>
                  <a:gd name="connsiteX6" fmla="*/ 1626513 w 7034808"/>
                  <a:gd name="connsiteY6" fmla="*/ 946966 h 4715165"/>
                  <a:gd name="connsiteX7" fmla="*/ 382503 w 7034808"/>
                  <a:gd name="connsiteY7" fmla="*/ 936333 h 4715165"/>
                  <a:gd name="connsiteX0" fmla="*/ 382503 w 7065892"/>
                  <a:gd name="connsiteY0" fmla="*/ 936333 h 4715165"/>
                  <a:gd name="connsiteX1" fmla="*/ 127323 w 7065892"/>
                  <a:gd name="connsiteY1" fmla="*/ 3690166 h 4715165"/>
                  <a:gd name="connsiteX2" fmla="*/ 2221936 w 7065892"/>
                  <a:gd name="connsiteY2" fmla="*/ 4647096 h 4715165"/>
                  <a:gd name="connsiteX3" fmla="*/ 6889630 w 7065892"/>
                  <a:gd name="connsiteY3" fmla="*/ 2010222 h 4715165"/>
                  <a:gd name="connsiteX4" fmla="*/ 5677517 w 7065892"/>
                  <a:gd name="connsiteY4" fmla="*/ 814611 h 4715165"/>
                  <a:gd name="connsiteX5" fmla="*/ 3997573 w 7065892"/>
                  <a:gd name="connsiteY5" fmla="*/ 669 h 4715165"/>
                  <a:gd name="connsiteX6" fmla="*/ 1626513 w 7065892"/>
                  <a:gd name="connsiteY6" fmla="*/ 946966 h 4715165"/>
                  <a:gd name="connsiteX7" fmla="*/ 382503 w 7065892"/>
                  <a:gd name="connsiteY7" fmla="*/ 936333 h 4715165"/>
                  <a:gd name="connsiteX0" fmla="*/ 382503 w 7065892"/>
                  <a:gd name="connsiteY0" fmla="*/ 893859 h 4672691"/>
                  <a:gd name="connsiteX1" fmla="*/ 127323 w 7065892"/>
                  <a:gd name="connsiteY1" fmla="*/ 3647692 h 4672691"/>
                  <a:gd name="connsiteX2" fmla="*/ 2221936 w 7065892"/>
                  <a:gd name="connsiteY2" fmla="*/ 4604622 h 4672691"/>
                  <a:gd name="connsiteX3" fmla="*/ 6889630 w 7065892"/>
                  <a:gd name="connsiteY3" fmla="*/ 1967748 h 4672691"/>
                  <a:gd name="connsiteX4" fmla="*/ 5677517 w 7065892"/>
                  <a:gd name="connsiteY4" fmla="*/ 772137 h 4672691"/>
                  <a:gd name="connsiteX5" fmla="*/ 3880615 w 7065892"/>
                  <a:gd name="connsiteY5" fmla="*/ 725 h 4672691"/>
                  <a:gd name="connsiteX6" fmla="*/ 1626513 w 7065892"/>
                  <a:gd name="connsiteY6" fmla="*/ 904492 h 4672691"/>
                  <a:gd name="connsiteX7" fmla="*/ 382503 w 7065892"/>
                  <a:gd name="connsiteY7" fmla="*/ 893859 h 4672691"/>
                  <a:gd name="connsiteX0" fmla="*/ 382503 w 7065892"/>
                  <a:gd name="connsiteY0" fmla="*/ 943741 h 4722573"/>
                  <a:gd name="connsiteX1" fmla="*/ 127323 w 7065892"/>
                  <a:gd name="connsiteY1" fmla="*/ 3697574 h 4722573"/>
                  <a:gd name="connsiteX2" fmla="*/ 2221936 w 7065892"/>
                  <a:gd name="connsiteY2" fmla="*/ 4654504 h 4722573"/>
                  <a:gd name="connsiteX3" fmla="*/ 6889630 w 7065892"/>
                  <a:gd name="connsiteY3" fmla="*/ 2017630 h 4722573"/>
                  <a:gd name="connsiteX4" fmla="*/ 5677517 w 7065892"/>
                  <a:gd name="connsiteY4" fmla="*/ 822019 h 4722573"/>
                  <a:gd name="connsiteX5" fmla="*/ 3880615 w 7065892"/>
                  <a:gd name="connsiteY5" fmla="*/ 50607 h 4722573"/>
                  <a:gd name="connsiteX6" fmla="*/ 1626513 w 7065892"/>
                  <a:gd name="connsiteY6" fmla="*/ 954374 h 4722573"/>
                  <a:gd name="connsiteX7" fmla="*/ 382503 w 7065892"/>
                  <a:gd name="connsiteY7" fmla="*/ 943741 h 4722573"/>
                  <a:gd name="connsiteX0" fmla="*/ 382503 w 7065892"/>
                  <a:gd name="connsiteY0" fmla="*/ 873795 h 4652627"/>
                  <a:gd name="connsiteX1" fmla="*/ 127323 w 7065892"/>
                  <a:gd name="connsiteY1" fmla="*/ 3627628 h 4652627"/>
                  <a:gd name="connsiteX2" fmla="*/ 2221936 w 7065892"/>
                  <a:gd name="connsiteY2" fmla="*/ 4584558 h 4652627"/>
                  <a:gd name="connsiteX3" fmla="*/ 6889630 w 7065892"/>
                  <a:gd name="connsiteY3" fmla="*/ 1947684 h 4652627"/>
                  <a:gd name="connsiteX4" fmla="*/ 5677517 w 7065892"/>
                  <a:gd name="connsiteY4" fmla="*/ 752073 h 4652627"/>
                  <a:gd name="connsiteX5" fmla="*/ 3731759 w 7065892"/>
                  <a:gd name="connsiteY5" fmla="*/ 55089 h 4652627"/>
                  <a:gd name="connsiteX6" fmla="*/ 1626513 w 7065892"/>
                  <a:gd name="connsiteY6" fmla="*/ 884428 h 4652627"/>
                  <a:gd name="connsiteX7" fmla="*/ 382503 w 7065892"/>
                  <a:gd name="connsiteY7" fmla="*/ 873795 h 4652627"/>
                  <a:gd name="connsiteX0" fmla="*/ 385845 w 7069234"/>
                  <a:gd name="connsiteY0" fmla="*/ 822932 h 4601764"/>
                  <a:gd name="connsiteX1" fmla="*/ 130665 w 7069234"/>
                  <a:gd name="connsiteY1" fmla="*/ 3576765 h 4601764"/>
                  <a:gd name="connsiteX2" fmla="*/ 2225278 w 7069234"/>
                  <a:gd name="connsiteY2" fmla="*/ 4533695 h 4601764"/>
                  <a:gd name="connsiteX3" fmla="*/ 6892972 w 7069234"/>
                  <a:gd name="connsiteY3" fmla="*/ 1896821 h 4601764"/>
                  <a:gd name="connsiteX4" fmla="*/ 5680859 w 7069234"/>
                  <a:gd name="connsiteY4" fmla="*/ 701210 h 4601764"/>
                  <a:gd name="connsiteX5" fmla="*/ 3735101 w 7069234"/>
                  <a:gd name="connsiteY5" fmla="*/ 4226 h 4601764"/>
                  <a:gd name="connsiteX6" fmla="*/ 1736180 w 7069234"/>
                  <a:gd name="connsiteY6" fmla="*/ 1014318 h 4601764"/>
                  <a:gd name="connsiteX7" fmla="*/ 385845 w 7069234"/>
                  <a:gd name="connsiteY7" fmla="*/ 822932 h 4601764"/>
                  <a:gd name="connsiteX0" fmla="*/ 393395 w 7066152"/>
                  <a:gd name="connsiteY0" fmla="*/ 812300 h 4601891"/>
                  <a:gd name="connsiteX1" fmla="*/ 127583 w 7066152"/>
                  <a:gd name="connsiteY1" fmla="*/ 3576765 h 4601891"/>
                  <a:gd name="connsiteX2" fmla="*/ 2222196 w 7066152"/>
                  <a:gd name="connsiteY2" fmla="*/ 4533695 h 4601891"/>
                  <a:gd name="connsiteX3" fmla="*/ 6889890 w 7066152"/>
                  <a:gd name="connsiteY3" fmla="*/ 1896821 h 4601891"/>
                  <a:gd name="connsiteX4" fmla="*/ 5677777 w 7066152"/>
                  <a:gd name="connsiteY4" fmla="*/ 701210 h 4601891"/>
                  <a:gd name="connsiteX5" fmla="*/ 3732019 w 7066152"/>
                  <a:gd name="connsiteY5" fmla="*/ 4226 h 4601891"/>
                  <a:gd name="connsiteX6" fmla="*/ 1733098 w 7066152"/>
                  <a:gd name="connsiteY6" fmla="*/ 1014318 h 4601891"/>
                  <a:gd name="connsiteX7" fmla="*/ 393395 w 7066152"/>
                  <a:gd name="connsiteY7" fmla="*/ 812300 h 4601891"/>
                  <a:gd name="connsiteX0" fmla="*/ 460782 w 7133539"/>
                  <a:gd name="connsiteY0" fmla="*/ 812300 h 4601891"/>
                  <a:gd name="connsiteX1" fmla="*/ 194970 w 7133539"/>
                  <a:gd name="connsiteY1" fmla="*/ 3576765 h 4601891"/>
                  <a:gd name="connsiteX2" fmla="*/ 2289583 w 7133539"/>
                  <a:gd name="connsiteY2" fmla="*/ 4533695 h 4601891"/>
                  <a:gd name="connsiteX3" fmla="*/ 6957277 w 7133539"/>
                  <a:gd name="connsiteY3" fmla="*/ 1896821 h 4601891"/>
                  <a:gd name="connsiteX4" fmla="*/ 5745164 w 7133539"/>
                  <a:gd name="connsiteY4" fmla="*/ 701210 h 4601891"/>
                  <a:gd name="connsiteX5" fmla="*/ 3799406 w 7133539"/>
                  <a:gd name="connsiteY5" fmla="*/ 4226 h 4601891"/>
                  <a:gd name="connsiteX6" fmla="*/ 1800485 w 7133539"/>
                  <a:gd name="connsiteY6" fmla="*/ 1014318 h 4601891"/>
                  <a:gd name="connsiteX7" fmla="*/ 460782 w 7133539"/>
                  <a:gd name="connsiteY7" fmla="*/ 812300 h 4601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133539" h="4601891">
                    <a:moveTo>
                      <a:pt x="460782" y="812300"/>
                    </a:moveTo>
                    <a:cubicBezTo>
                      <a:pt x="-83251" y="1239374"/>
                      <a:pt x="-109830" y="2956533"/>
                      <a:pt x="194970" y="3576765"/>
                    </a:cubicBezTo>
                    <a:cubicBezTo>
                      <a:pt x="499770" y="4196998"/>
                      <a:pt x="1166076" y="4810142"/>
                      <a:pt x="2289583" y="4533695"/>
                    </a:cubicBezTo>
                    <a:cubicBezTo>
                      <a:pt x="3381192" y="4129658"/>
                      <a:pt x="6296286" y="2365447"/>
                      <a:pt x="6957277" y="1896821"/>
                    </a:cubicBezTo>
                    <a:cubicBezTo>
                      <a:pt x="7618268" y="1428195"/>
                      <a:pt x="6243122" y="1007782"/>
                      <a:pt x="5745164" y="701210"/>
                    </a:cubicBezTo>
                    <a:cubicBezTo>
                      <a:pt x="5247206" y="394638"/>
                      <a:pt x="4456852" y="-47959"/>
                      <a:pt x="3799406" y="4226"/>
                    </a:cubicBezTo>
                    <a:cubicBezTo>
                      <a:pt x="3141960" y="56411"/>
                      <a:pt x="2358694" y="879639"/>
                      <a:pt x="1800485" y="1014318"/>
                    </a:cubicBezTo>
                    <a:cubicBezTo>
                      <a:pt x="1197973" y="1170262"/>
                      <a:pt x="1004815" y="385226"/>
                      <a:pt x="460782" y="812300"/>
                    </a:cubicBezTo>
                    <a:close/>
                  </a:path>
                </a:pathLst>
              </a:custGeom>
              <a:noFill/>
              <a:ln w="57150">
                <a:solidFill>
                  <a:srgbClr val="00B05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kstSylinder 19">
                <a:extLst>
                  <a:ext uri="{FF2B5EF4-FFF2-40B4-BE49-F238E27FC236}">
                    <a16:creationId xmlns:a16="http://schemas.microsoft.com/office/drawing/2014/main" id="{6A9C4950-C3A1-4993-B037-2494A82D4493}"/>
                  </a:ext>
                </a:extLst>
              </p:cNvPr>
              <p:cNvSpPr txBox="1"/>
              <p:nvPr/>
            </p:nvSpPr>
            <p:spPr>
              <a:xfrm rot="19687739">
                <a:off x="3724756" y="3667965"/>
                <a:ext cx="1880643" cy="4407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00B050"/>
                    </a:solidFill>
                  </a:rPr>
                  <a:t>All agencies</a:t>
                </a:r>
              </a:p>
            </p:txBody>
          </p:sp>
        </p:grpSp>
        <p:sp>
          <p:nvSpPr>
            <p:cNvPr id="2" name="Frihåndsform: figur 1">
              <a:extLst>
                <a:ext uri="{FF2B5EF4-FFF2-40B4-BE49-F238E27FC236}">
                  <a16:creationId xmlns:a16="http://schemas.microsoft.com/office/drawing/2014/main" id="{1EE5B118-ECD5-4A5C-9518-98626018B962}"/>
                </a:ext>
              </a:extLst>
            </p:cNvPr>
            <p:cNvSpPr/>
            <p:nvPr/>
          </p:nvSpPr>
          <p:spPr>
            <a:xfrm>
              <a:off x="3761289" y="6104975"/>
              <a:ext cx="1287625" cy="1700761"/>
            </a:xfrm>
            <a:custGeom>
              <a:avLst/>
              <a:gdLst>
                <a:gd name="connsiteX0" fmla="*/ 501903 w 1372114"/>
                <a:gd name="connsiteY0" fmla="*/ 17012 h 2047956"/>
                <a:gd name="connsiteX1" fmla="*/ 214824 w 1372114"/>
                <a:gd name="connsiteY1" fmla="*/ 208398 h 2047956"/>
                <a:gd name="connsiteX2" fmla="*/ 76600 w 1372114"/>
                <a:gd name="connsiteY2" fmla="*/ 644332 h 2047956"/>
                <a:gd name="connsiteX3" fmla="*/ 23438 w 1372114"/>
                <a:gd name="connsiteY3" fmla="*/ 1494937 h 2047956"/>
                <a:gd name="connsiteX4" fmla="*/ 55335 w 1372114"/>
                <a:gd name="connsiteY4" fmla="*/ 1941505 h 2047956"/>
                <a:gd name="connsiteX5" fmla="*/ 618861 w 1372114"/>
                <a:gd name="connsiteY5" fmla="*/ 2047830 h 2047956"/>
                <a:gd name="connsiteX6" fmla="*/ 1214284 w 1372114"/>
                <a:gd name="connsiteY6" fmla="*/ 1930872 h 2047956"/>
                <a:gd name="connsiteX7" fmla="*/ 1331242 w 1372114"/>
                <a:gd name="connsiteY7" fmla="*/ 1505570 h 2047956"/>
                <a:gd name="connsiteX8" fmla="*/ 1363140 w 1372114"/>
                <a:gd name="connsiteY8" fmla="*/ 814453 h 2047956"/>
                <a:gd name="connsiteX9" fmla="*/ 1182386 w 1372114"/>
                <a:gd name="connsiteY9" fmla="*/ 293458 h 2047956"/>
                <a:gd name="connsiteX10" fmla="*/ 916572 w 1372114"/>
                <a:gd name="connsiteY10" fmla="*/ 38277 h 2047956"/>
                <a:gd name="connsiteX11" fmla="*/ 501903 w 1372114"/>
                <a:gd name="connsiteY11" fmla="*/ 17012 h 2047956"/>
                <a:gd name="connsiteX0" fmla="*/ 501903 w 1334126"/>
                <a:gd name="connsiteY0" fmla="*/ 17012 h 2047956"/>
                <a:gd name="connsiteX1" fmla="*/ 214824 w 1334126"/>
                <a:gd name="connsiteY1" fmla="*/ 208398 h 2047956"/>
                <a:gd name="connsiteX2" fmla="*/ 76600 w 1334126"/>
                <a:gd name="connsiteY2" fmla="*/ 644332 h 2047956"/>
                <a:gd name="connsiteX3" fmla="*/ 23438 w 1334126"/>
                <a:gd name="connsiteY3" fmla="*/ 1494937 h 2047956"/>
                <a:gd name="connsiteX4" fmla="*/ 55335 w 1334126"/>
                <a:gd name="connsiteY4" fmla="*/ 1941505 h 2047956"/>
                <a:gd name="connsiteX5" fmla="*/ 618861 w 1334126"/>
                <a:gd name="connsiteY5" fmla="*/ 2047830 h 2047956"/>
                <a:gd name="connsiteX6" fmla="*/ 1214284 w 1334126"/>
                <a:gd name="connsiteY6" fmla="*/ 1930872 h 2047956"/>
                <a:gd name="connsiteX7" fmla="*/ 1331242 w 1334126"/>
                <a:gd name="connsiteY7" fmla="*/ 1505570 h 2047956"/>
                <a:gd name="connsiteX8" fmla="*/ 1288712 w 1334126"/>
                <a:gd name="connsiteY8" fmla="*/ 854091 h 2047956"/>
                <a:gd name="connsiteX9" fmla="*/ 1182386 w 1334126"/>
                <a:gd name="connsiteY9" fmla="*/ 293458 h 2047956"/>
                <a:gd name="connsiteX10" fmla="*/ 916572 w 1334126"/>
                <a:gd name="connsiteY10" fmla="*/ 38277 h 2047956"/>
                <a:gd name="connsiteX11" fmla="*/ 501903 w 1334126"/>
                <a:gd name="connsiteY11" fmla="*/ 17012 h 2047956"/>
                <a:gd name="connsiteX0" fmla="*/ 501903 w 1300095"/>
                <a:gd name="connsiteY0" fmla="*/ 17012 h 2047956"/>
                <a:gd name="connsiteX1" fmla="*/ 214824 w 1300095"/>
                <a:gd name="connsiteY1" fmla="*/ 208398 h 2047956"/>
                <a:gd name="connsiteX2" fmla="*/ 76600 w 1300095"/>
                <a:gd name="connsiteY2" fmla="*/ 644332 h 2047956"/>
                <a:gd name="connsiteX3" fmla="*/ 23438 w 1300095"/>
                <a:gd name="connsiteY3" fmla="*/ 1494937 h 2047956"/>
                <a:gd name="connsiteX4" fmla="*/ 55335 w 1300095"/>
                <a:gd name="connsiteY4" fmla="*/ 1941505 h 2047956"/>
                <a:gd name="connsiteX5" fmla="*/ 618861 w 1300095"/>
                <a:gd name="connsiteY5" fmla="*/ 2047830 h 2047956"/>
                <a:gd name="connsiteX6" fmla="*/ 1214284 w 1300095"/>
                <a:gd name="connsiteY6" fmla="*/ 1930872 h 2047956"/>
                <a:gd name="connsiteX7" fmla="*/ 1288712 w 1300095"/>
                <a:gd name="connsiteY7" fmla="*/ 1505570 h 2047956"/>
                <a:gd name="connsiteX8" fmla="*/ 1288712 w 1300095"/>
                <a:gd name="connsiteY8" fmla="*/ 854091 h 2047956"/>
                <a:gd name="connsiteX9" fmla="*/ 1182386 w 1300095"/>
                <a:gd name="connsiteY9" fmla="*/ 293458 h 2047956"/>
                <a:gd name="connsiteX10" fmla="*/ 916572 w 1300095"/>
                <a:gd name="connsiteY10" fmla="*/ 38277 h 2047956"/>
                <a:gd name="connsiteX11" fmla="*/ 501903 w 1300095"/>
                <a:gd name="connsiteY11" fmla="*/ 17012 h 2047956"/>
                <a:gd name="connsiteX0" fmla="*/ 481101 w 1279293"/>
                <a:gd name="connsiteY0" fmla="*/ 17012 h 2048733"/>
                <a:gd name="connsiteX1" fmla="*/ 194022 w 1279293"/>
                <a:gd name="connsiteY1" fmla="*/ 208398 h 2048733"/>
                <a:gd name="connsiteX2" fmla="*/ 55798 w 1279293"/>
                <a:gd name="connsiteY2" fmla="*/ 644332 h 2048733"/>
                <a:gd name="connsiteX3" fmla="*/ 2636 w 1279293"/>
                <a:gd name="connsiteY3" fmla="*/ 1494937 h 2048733"/>
                <a:gd name="connsiteX4" fmla="*/ 130226 w 1279293"/>
                <a:gd name="connsiteY4" fmla="*/ 1888655 h 2048733"/>
                <a:gd name="connsiteX5" fmla="*/ 598059 w 1279293"/>
                <a:gd name="connsiteY5" fmla="*/ 2047830 h 2048733"/>
                <a:gd name="connsiteX6" fmla="*/ 1193482 w 1279293"/>
                <a:gd name="connsiteY6" fmla="*/ 1930872 h 2048733"/>
                <a:gd name="connsiteX7" fmla="*/ 1267910 w 1279293"/>
                <a:gd name="connsiteY7" fmla="*/ 1505570 h 2048733"/>
                <a:gd name="connsiteX8" fmla="*/ 1267910 w 1279293"/>
                <a:gd name="connsiteY8" fmla="*/ 854091 h 2048733"/>
                <a:gd name="connsiteX9" fmla="*/ 1161584 w 1279293"/>
                <a:gd name="connsiteY9" fmla="*/ 293458 h 2048733"/>
                <a:gd name="connsiteX10" fmla="*/ 895770 w 1279293"/>
                <a:gd name="connsiteY10" fmla="*/ 38277 h 2048733"/>
                <a:gd name="connsiteX11" fmla="*/ 481101 w 1279293"/>
                <a:gd name="connsiteY11" fmla="*/ 17012 h 2048733"/>
                <a:gd name="connsiteX0" fmla="*/ 481101 w 1279293"/>
                <a:gd name="connsiteY0" fmla="*/ 17012 h 2059603"/>
                <a:gd name="connsiteX1" fmla="*/ 194022 w 1279293"/>
                <a:gd name="connsiteY1" fmla="*/ 208398 h 2059603"/>
                <a:gd name="connsiteX2" fmla="*/ 55798 w 1279293"/>
                <a:gd name="connsiteY2" fmla="*/ 644332 h 2059603"/>
                <a:gd name="connsiteX3" fmla="*/ 2636 w 1279293"/>
                <a:gd name="connsiteY3" fmla="*/ 1494937 h 2059603"/>
                <a:gd name="connsiteX4" fmla="*/ 130226 w 1279293"/>
                <a:gd name="connsiteY4" fmla="*/ 1888655 h 2059603"/>
                <a:gd name="connsiteX5" fmla="*/ 598059 w 1279293"/>
                <a:gd name="connsiteY5" fmla="*/ 2047830 h 2059603"/>
                <a:gd name="connsiteX6" fmla="*/ 725651 w 1279293"/>
                <a:gd name="connsiteY6" fmla="*/ 2034742 h 2059603"/>
                <a:gd name="connsiteX7" fmla="*/ 1193482 w 1279293"/>
                <a:gd name="connsiteY7" fmla="*/ 1930872 h 2059603"/>
                <a:gd name="connsiteX8" fmla="*/ 1267910 w 1279293"/>
                <a:gd name="connsiteY8" fmla="*/ 1505570 h 2059603"/>
                <a:gd name="connsiteX9" fmla="*/ 1267910 w 1279293"/>
                <a:gd name="connsiteY9" fmla="*/ 854091 h 2059603"/>
                <a:gd name="connsiteX10" fmla="*/ 1161584 w 1279293"/>
                <a:gd name="connsiteY10" fmla="*/ 293458 h 2059603"/>
                <a:gd name="connsiteX11" fmla="*/ 895770 w 1279293"/>
                <a:gd name="connsiteY11" fmla="*/ 38277 h 2059603"/>
                <a:gd name="connsiteX12" fmla="*/ 481101 w 1279293"/>
                <a:gd name="connsiteY12" fmla="*/ 17012 h 2059603"/>
                <a:gd name="connsiteX0" fmla="*/ 481101 w 1279293"/>
                <a:gd name="connsiteY0" fmla="*/ 17012 h 2048733"/>
                <a:gd name="connsiteX1" fmla="*/ 194022 w 1279293"/>
                <a:gd name="connsiteY1" fmla="*/ 208398 h 2048733"/>
                <a:gd name="connsiteX2" fmla="*/ 55798 w 1279293"/>
                <a:gd name="connsiteY2" fmla="*/ 644332 h 2048733"/>
                <a:gd name="connsiteX3" fmla="*/ 2636 w 1279293"/>
                <a:gd name="connsiteY3" fmla="*/ 1494937 h 2048733"/>
                <a:gd name="connsiteX4" fmla="*/ 130226 w 1279293"/>
                <a:gd name="connsiteY4" fmla="*/ 1888655 h 2048733"/>
                <a:gd name="connsiteX5" fmla="*/ 598059 w 1279293"/>
                <a:gd name="connsiteY5" fmla="*/ 2047830 h 2048733"/>
                <a:gd name="connsiteX6" fmla="*/ 1193482 w 1279293"/>
                <a:gd name="connsiteY6" fmla="*/ 1930872 h 2048733"/>
                <a:gd name="connsiteX7" fmla="*/ 1267910 w 1279293"/>
                <a:gd name="connsiteY7" fmla="*/ 1505570 h 2048733"/>
                <a:gd name="connsiteX8" fmla="*/ 1267910 w 1279293"/>
                <a:gd name="connsiteY8" fmla="*/ 854091 h 2048733"/>
                <a:gd name="connsiteX9" fmla="*/ 1161584 w 1279293"/>
                <a:gd name="connsiteY9" fmla="*/ 293458 h 2048733"/>
                <a:gd name="connsiteX10" fmla="*/ 895770 w 1279293"/>
                <a:gd name="connsiteY10" fmla="*/ 38277 h 2048733"/>
                <a:gd name="connsiteX11" fmla="*/ 481101 w 1279293"/>
                <a:gd name="connsiteY11" fmla="*/ 17012 h 2048733"/>
                <a:gd name="connsiteX0" fmla="*/ 481101 w 1287625"/>
                <a:gd name="connsiteY0" fmla="*/ 17012 h 2049741"/>
                <a:gd name="connsiteX1" fmla="*/ 194022 w 1287625"/>
                <a:gd name="connsiteY1" fmla="*/ 208398 h 2049741"/>
                <a:gd name="connsiteX2" fmla="*/ 55798 w 1287625"/>
                <a:gd name="connsiteY2" fmla="*/ 644332 h 2049741"/>
                <a:gd name="connsiteX3" fmla="*/ 2636 w 1287625"/>
                <a:gd name="connsiteY3" fmla="*/ 1494937 h 2049741"/>
                <a:gd name="connsiteX4" fmla="*/ 130226 w 1287625"/>
                <a:gd name="connsiteY4" fmla="*/ 1888655 h 2049741"/>
                <a:gd name="connsiteX5" fmla="*/ 598059 w 1287625"/>
                <a:gd name="connsiteY5" fmla="*/ 2047830 h 2049741"/>
                <a:gd name="connsiteX6" fmla="*/ 1065892 w 1287625"/>
                <a:gd name="connsiteY6" fmla="*/ 1944084 h 2049741"/>
                <a:gd name="connsiteX7" fmla="*/ 1267910 w 1287625"/>
                <a:gd name="connsiteY7" fmla="*/ 1505570 h 2049741"/>
                <a:gd name="connsiteX8" fmla="*/ 1267910 w 1287625"/>
                <a:gd name="connsiteY8" fmla="*/ 854091 h 2049741"/>
                <a:gd name="connsiteX9" fmla="*/ 1161584 w 1287625"/>
                <a:gd name="connsiteY9" fmla="*/ 293458 h 2049741"/>
                <a:gd name="connsiteX10" fmla="*/ 895770 w 1287625"/>
                <a:gd name="connsiteY10" fmla="*/ 38277 h 2049741"/>
                <a:gd name="connsiteX11" fmla="*/ 481101 w 1287625"/>
                <a:gd name="connsiteY11" fmla="*/ 17012 h 2049741"/>
                <a:gd name="connsiteX0" fmla="*/ 481101 w 1287625"/>
                <a:gd name="connsiteY0" fmla="*/ 7376 h 2106168"/>
                <a:gd name="connsiteX1" fmla="*/ 194022 w 1287625"/>
                <a:gd name="connsiteY1" fmla="*/ 264825 h 2106168"/>
                <a:gd name="connsiteX2" fmla="*/ 55798 w 1287625"/>
                <a:gd name="connsiteY2" fmla="*/ 700759 h 2106168"/>
                <a:gd name="connsiteX3" fmla="*/ 2636 w 1287625"/>
                <a:gd name="connsiteY3" fmla="*/ 1551364 h 2106168"/>
                <a:gd name="connsiteX4" fmla="*/ 130226 w 1287625"/>
                <a:gd name="connsiteY4" fmla="*/ 1945082 h 2106168"/>
                <a:gd name="connsiteX5" fmla="*/ 598059 w 1287625"/>
                <a:gd name="connsiteY5" fmla="*/ 2104257 h 2106168"/>
                <a:gd name="connsiteX6" fmla="*/ 1065892 w 1287625"/>
                <a:gd name="connsiteY6" fmla="*/ 2000511 h 2106168"/>
                <a:gd name="connsiteX7" fmla="*/ 1267910 w 1287625"/>
                <a:gd name="connsiteY7" fmla="*/ 1561997 h 2106168"/>
                <a:gd name="connsiteX8" fmla="*/ 1267910 w 1287625"/>
                <a:gd name="connsiteY8" fmla="*/ 910518 h 2106168"/>
                <a:gd name="connsiteX9" fmla="*/ 1161584 w 1287625"/>
                <a:gd name="connsiteY9" fmla="*/ 349885 h 2106168"/>
                <a:gd name="connsiteX10" fmla="*/ 895770 w 1287625"/>
                <a:gd name="connsiteY10" fmla="*/ 94704 h 2106168"/>
                <a:gd name="connsiteX11" fmla="*/ 481101 w 1287625"/>
                <a:gd name="connsiteY11" fmla="*/ 7376 h 2106168"/>
                <a:gd name="connsiteX0" fmla="*/ 481101 w 1287625"/>
                <a:gd name="connsiteY0" fmla="*/ 15928 h 2114720"/>
                <a:gd name="connsiteX1" fmla="*/ 194022 w 1287625"/>
                <a:gd name="connsiteY1" fmla="*/ 273377 h 2114720"/>
                <a:gd name="connsiteX2" fmla="*/ 55798 w 1287625"/>
                <a:gd name="connsiteY2" fmla="*/ 709311 h 2114720"/>
                <a:gd name="connsiteX3" fmla="*/ 2636 w 1287625"/>
                <a:gd name="connsiteY3" fmla="*/ 1559916 h 2114720"/>
                <a:gd name="connsiteX4" fmla="*/ 130226 w 1287625"/>
                <a:gd name="connsiteY4" fmla="*/ 1953634 h 2114720"/>
                <a:gd name="connsiteX5" fmla="*/ 598059 w 1287625"/>
                <a:gd name="connsiteY5" fmla="*/ 2112809 h 2114720"/>
                <a:gd name="connsiteX6" fmla="*/ 1065892 w 1287625"/>
                <a:gd name="connsiteY6" fmla="*/ 2009063 h 2114720"/>
                <a:gd name="connsiteX7" fmla="*/ 1267910 w 1287625"/>
                <a:gd name="connsiteY7" fmla="*/ 1570549 h 2114720"/>
                <a:gd name="connsiteX8" fmla="*/ 1267910 w 1287625"/>
                <a:gd name="connsiteY8" fmla="*/ 919070 h 2114720"/>
                <a:gd name="connsiteX9" fmla="*/ 1161584 w 1287625"/>
                <a:gd name="connsiteY9" fmla="*/ 358437 h 2114720"/>
                <a:gd name="connsiteX10" fmla="*/ 895770 w 1287625"/>
                <a:gd name="connsiteY10" fmla="*/ 63618 h 2114720"/>
                <a:gd name="connsiteX11" fmla="*/ 481101 w 1287625"/>
                <a:gd name="connsiteY11" fmla="*/ 15928 h 2114720"/>
                <a:gd name="connsiteX0" fmla="*/ 481101 w 1287625"/>
                <a:gd name="connsiteY0" fmla="*/ 14669 h 2113461"/>
                <a:gd name="connsiteX1" fmla="*/ 194022 w 1287625"/>
                <a:gd name="connsiteY1" fmla="*/ 272118 h 2113461"/>
                <a:gd name="connsiteX2" fmla="*/ 55798 w 1287625"/>
                <a:gd name="connsiteY2" fmla="*/ 708052 h 2113461"/>
                <a:gd name="connsiteX3" fmla="*/ 2636 w 1287625"/>
                <a:gd name="connsiteY3" fmla="*/ 1558657 h 2113461"/>
                <a:gd name="connsiteX4" fmla="*/ 130226 w 1287625"/>
                <a:gd name="connsiteY4" fmla="*/ 1952375 h 2113461"/>
                <a:gd name="connsiteX5" fmla="*/ 598059 w 1287625"/>
                <a:gd name="connsiteY5" fmla="*/ 2111550 h 2113461"/>
                <a:gd name="connsiteX6" fmla="*/ 1065892 w 1287625"/>
                <a:gd name="connsiteY6" fmla="*/ 2007804 h 2113461"/>
                <a:gd name="connsiteX7" fmla="*/ 1267910 w 1287625"/>
                <a:gd name="connsiteY7" fmla="*/ 1569290 h 2113461"/>
                <a:gd name="connsiteX8" fmla="*/ 1267910 w 1287625"/>
                <a:gd name="connsiteY8" fmla="*/ 917811 h 2113461"/>
                <a:gd name="connsiteX9" fmla="*/ 1161584 w 1287625"/>
                <a:gd name="connsiteY9" fmla="*/ 317539 h 2113461"/>
                <a:gd name="connsiteX10" fmla="*/ 895770 w 1287625"/>
                <a:gd name="connsiteY10" fmla="*/ 62359 h 2113461"/>
                <a:gd name="connsiteX11" fmla="*/ 481101 w 1287625"/>
                <a:gd name="connsiteY11" fmla="*/ 14669 h 2113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87625" h="2113461">
                  <a:moveTo>
                    <a:pt x="481101" y="14669"/>
                  </a:moveTo>
                  <a:cubicBezTo>
                    <a:pt x="364143" y="49629"/>
                    <a:pt x="264906" y="156554"/>
                    <a:pt x="194022" y="272118"/>
                  </a:cubicBezTo>
                  <a:cubicBezTo>
                    <a:pt x="123138" y="387682"/>
                    <a:pt x="87696" y="493629"/>
                    <a:pt x="55798" y="708052"/>
                  </a:cubicBezTo>
                  <a:cubicBezTo>
                    <a:pt x="23900" y="922475"/>
                    <a:pt x="-9769" y="1351270"/>
                    <a:pt x="2636" y="1558657"/>
                  </a:cubicBezTo>
                  <a:cubicBezTo>
                    <a:pt x="15041" y="1766044"/>
                    <a:pt x="30989" y="1860226"/>
                    <a:pt x="130226" y="1952375"/>
                  </a:cubicBezTo>
                  <a:cubicBezTo>
                    <a:pt x="229463" y="2044524"/>
                    <a:pt x="442115" y="2102312"/>
                    <a:pt x="598059" y="2111550"/>
                  </a:cubicBezTo>
                  <a:cubicBezTo>
                    <a:pt x="754003" y="2120788"/>
                    <a:pt x="954250" y="2098181"/>
                    <a:pt x="1065892" y="2007804"/>
                  </a:cubicBezTo>
                  <a:cubicBezTo>
                    <a:pt x="1177534" y="1917427"/>
                    <a:pt x="1234240" y="1750955"/>
                    <a:pt x="1267910" y="1569290"/>
                  </a:cubicBezTo>
                  <a:cubicBezTo>
                    <a:pt x="1301580" y="1387625"/>
                    <a:pt x="1285631" y="1126436"/>
                    <a:pt x="1267910" y="917811"/>
                  </a:cubicBezTo>
                  <a:cubicBezTo>
                    <a:pt x="1250189" y="709186"/>
                    <a:pt x="1236012" y="446902"/>
                    <a:pt x="1161584" y="317539"/>
                  </a:cubicBezTo>
                  <a:cubicBezTo>
                    <a:pt x="1087156" y="188176"/>
                    <a:pt x="1009184" y="112837"/>
                    <a:pt x="895770" y="62359"/>
                  </a:cubicBezTo>
                  <a:cubicBezTo>
                    <a:pt x="782356" y="11881"/>
                    <a:pt x="598059" y="-20291"/>
                    <a:pt x="481101" y="14669"/>
                  </a:cubicBezTo>
                  <a:close/>
                </a:path>
              </a:pathLst>
            </a:custGeom>
            <a:noFill/>
            <a:ln w="57150">
              <a:solidFill>
                <a:srgbClr val="00B05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b="1" dirty="0">
                <a:solidFill>
                  <a:srgbClr val="00B050"/>
                </a:solidFill>
              </a:endParaRPr>
            </a:p>
            <a:p>
              <a:pPr algn="ctr"/>
              <a:r>
                <a:rPr lang="nb-NO" b="1" dirty="0">
                  <a:solidFill>
                    <a:srgbClr val="00B050"/>
                  </a:solidFill>
                </a:rPr>
                <a:t>Data </a:t>
              </a:r>
              <a:r>
                <a:rPr lang="nb-NO" b="1" dirty="0" err="1">
                  <a:solidFill>
                    <a:srgbClr val="00B050"/>
                  </a:solidFill>
                </a:rPr>
                <a:t>set</a:t>
              </a:r>
              <a:r>
                <a:rPr lang="nb-NO" b="1" dirty="0">
                  <a:solidFill>
                    <a:srgbClr val="00B050"/>
                  </a:solidFill>
                </a:rPr>
                <a:t> </a:t>
              </a:r>
              <a:r>
                <a:rPr lang="nb-NO" b="1" dirty="0" err="1">
                  <a:solidFill>
                    <a:srgbClr val="00B050"/>
                  </a:solidFill>
                </a:rPr>
                <a:t>descr</a:t>
              </a:r>
              <a:r>
                <a:rPr lang="nb-NO" b="1" dirty="0">
                  <a:solidFill>
                    <a:srgbClr val="00B050"/>
                  </a:solidFill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005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e 9">
            <a:extLst>
              <a:ext uri="{FF2B5EF4-FFF2-40B4-BE49-F238E27FC236}">
                <a16:creationId xmlns:a16="http://schemas.microsoft.com/office/drawing/2014/main" id="{96E46FFB-7808-4E91-A895-8B00D2949806}"/>
              </a:ext>
            </a:extLst>
          </p:cNvPr>
          <p:cNvGrpSpPr/>
          <p:nvPr/>
        </p:nvGrpSpPr>
        <p:grpSpPr>
          <a:xfrm>
            <a:off x="7151314" y="3702079"/>
            <a:ext cx="7353126" cy="5346228"/>
            <a:chOff x="4450643" y="3755241"/>
            <a:chExt cx="7353126" cy="5346228"/>
          </a:xfrm>
        </p:grpSpPr>
        <p:pic>
          <p:nvPicPr>
            <p:cNvPr id="5" name="Bilde 4">
              <a:extLst>
                <a:ext uri="{FF2B5EF4-FFF2-40B4-BE49-F238E27FC236}">
                  <a16:creationId xmlns:a16="http://schemas.microsoft.com/office/drawing/2014/main" id="{6DD877B9-8391-47EA-8FEB-7E412A3DB9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04"/>
            <a:stretch/>
          </p:blipFill>
          <p:spPr>
            <a:xfrm>
              <a:off x="4450643" y="3755241"/>
              <a:ext cx="7353126" cy="5346228"/>
            </a:xfrm>
            <a:prstGeom prst="rect">
              <a:avLst/>
            </a:prstGeom>
          </p:spPr>
        </p:pic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FFF34B84-CCCF-4570-B4CB-2AC5D15206A3}"/>
                </a:ext>
              </a:extLst>
            </p:cNvPr>
            <p:cNvSpPr/>
            <p:nvPr/>
          </p:nvSpPr>
          <p:spPr>
            <a:xfrm>
              <a:off x="7081284" y="5207436"/>
              <a:ext cx="2147776" cy="203528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>
                  <a:gd name="adj" fmla="val 11159609"/>
                </a:avLst>
              </a:prstTxWarp>
              <a:spAutoFit/>
            </a:bodyPr>
            <a:lstStyle/>
            <a:p>
              <a:pPr algn="ctr"/>
              <a:r>
                <a:rPr lang="en-US" sz="3600" b="1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data catalog</a:t>
              </a:r>
            </a:p>
          </p:txBody>
        </p:sp>
      </p:grpSp>
      <p:grpSp>
        <p:nvGrpSpPr>
          <p:cNvPr id="27" name="Gruppe 26">
            <a:extLst>
              <a:ext uri="{FF2B5EF4-FFF2-40B4-BE49-F238E27FC236}">
                <a16:creationId xmlns:a16="http://schemas.microsoft.com/office/drawing/2014/main" id="{4E90F598-5E9C-42BD-BB72-3465246C61B5}"/>
              </a:ext>
            </a:extLst>
          </p:cNvPr>
          <p:cNvGrpSpPr/>
          <p:nvPr/>
        </p:nvGrpSpPr>
        <p:grpSpPr>
          <a:xfrm>
            <a:off x="2945220" y="2541182"/>
            <a:ext cx="6483395" cy="3604839"/>
            <a:chOff x="2551815" y="2073349"/>
            <a:chExt cx="6483395" cy="3604839"/>
          </a:xfrm>
        </p:grpSpPr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0EF4E09E-CBE8-4F92-8B23-1515EB8FFF9D}"/>
                </a:ext>
              </a:extLst>
            </p:cNvPr>
            <p:cNvSpPr/>
            <p:nvPr/>
          </p:nvSpPr>
          <p:spPr>
            <a:xfrm rot="17915164">
              <a:off x="8023223" y="4666202"/>
              <a:ext cx="1511001" cy="51297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>
                  <a:gd name="adj" fmla="val 9494026"/>
                </a:avLst>
              </a:prstTxWarp>
              <a:spAutoFit/>
            </a:bodyPr>
            <a:lstStyle/>
            <a:p>
              <a:pPr algn="ctr"/>
              <a:r>
                <a:rPr lang="en-US" sz="2800" b="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legal</a:t>
              </a:r>
            </a:p>
          </p:txBody>
        </p:sp>
        <p:sp>
          <p:nvSpPr>
            <p:cNvPr id="21" name="TekstSylinder 20">
              <a:extLst>
                <a:ext uri="{FF2B5EF4-FFF2-40B4-BE49-F238E27FC236}">
                  <a16:creationId xmlns:a16="http://schemas.microsoft.com/office/drawing/2014/main" id="{0C3C8DA7-58BD-43DD-BC11-2966F8F66363}"/>
                </a:ext>
              </a:extLst>
            </p:cNvPr>
            <p:cNvSpPr txBox="1"/>
            <p:nvPr/>
          </p:nvSpPr>
          <p:spPr>
            <a:xfrm>
              <a:off x="2610738" y="2073349"/>
              <a:ext cx="4294765" cy="21829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Descriptions of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dirty="0"/>
                <a:t>purpose of processing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dirty="0"/>
                <a:t>legal basis for processing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dirty="0"/>
                <a:t>legal basis for non-disclosure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dirty="0"/>
                <a:t>legal basis for disclosure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dirty="0"/>
                <a:t>…</a:t>
              </a:r>
            </a:p>
          </p:txBody>
        </p:sp>
        <p:sp>
          <p:nvSpPr>
            <p:cNvPr id="23" name="Frihåndsform: figur 22">
              <a:extLst>
                <a:ext uri="{FF2B5EF4-FFF2-40B4-BE49-F238E27FC236}">
                  <a16:creationId xmlns:a16="http://schemas.microsoft.com/office/drawing/2014/main" id="{B2A863A4-4168-452C-B9CC-1D11F1A7DFE6}"/>
                </a:ext>
              </a:extLst>
            </p:cNvPr>
            <p:cNvSpPr/>
            <p:nvPr/>
          </p:nvSpPr>
          <p:spPr>
            <a:xfrm>
              <a:off x="2551815" y="2073349"/>
              <a:ext cx="5677785" cy="3561907"/>
            </a:xfrm>
            <a:custGeom>
              <a:avLst/>
              <a:gdLst>
                <a:gd name="connsiteX0" fmla="*/ 5667153 w 5667153"/>
                <a:gd name="connsiteY0" fmla="*/ 2052084 h 3561907"/>
                <a:gd name="connsiteX1" fmla="*/ 3317358 w 5667153"/>
                <a:gd name="connsiteY1" fmla="*/ 0 h 3561907"/>
                <a:gd name="connsiteX2" fmla="*/ 0 w 5667153"/>
                <a:gd name="connsiteY2" fmla="*/ 0 h 3561907"/>
                <a:gd name="connsiteX3" fmla="*/ 0 w 5667153"/>
                <a:gd name="connsiteY3" fmla="*/ 2073349 h 3561907"/>
                <a:gd name="connsiteX4" fmla="*/ 4816548 w 5667153"/>
                <a:gd name="connsiteY4" fmla="*/ 3561907 h 3561907"/>
                <a:gd name="connsiteX0" fmla="*/ 5677785 w 5677785"/>
                <a:gd name="connsiteY0" fmla="*/ 2052084 h 3561907"/>
                <a:gd name="connsiteX1" fmla="*/ 3327990 w 5677785"/>
                <a:gd name="connsiteY1" fmla="*/ 0 h 3561907"/>
                <a:gd name="connsiteX2" fmla="*/ 10632 w 5677785"/>
                <a:gd name="connsiteY2" fmla="*/ 0 h 3561907"/>
                <a:gd name="connsiteX3" fmla="*/ 0 w 5677785"/>
                <a:gd name="connsiteY3" fmla="*/ 2286000 h 3561907"/>
                <a:gd name="connsiteX4" fmla="*/ 4827180 w 5677785"/>
                <a:gd name="connsiteY4" fmla="*/ 3561907 h 3561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7785" h="3561907">
                  <a:moveTo>
                    <a:pt x="5677785" y="2052084"/>
                  </a:moveTo>
                  <a:lnTo>
                    <a:pt x="3327990" y="0"/>
                  </a:lnTo>
                  <a:lnTo>
                    <a:pt x="10632" y="0"/>
                  </a:lnTo>
                  <a:lnTo>
                    <a:pt x="0" y="2286000"/>
                  </a:lnTo>
                  <a:lnTo>
                    <a:pt x="4827180" y="3561907"/>
                  </a:ln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6" name="Gruppe 25">
            <a:extLst>
              <a:ext uri="{FF2B5EF4-FFF2-40B4-BE49-F238E27FC236}">
                <a16:creationId xmlns:a16="http://schemas.microsoft.com/office/drawing/2014/main" id="{E8F1457D-4E4F-42EF-993D-C77567229116}"/>
              </a:ext>
            </a:extLst>
          </p:cNvPr>
          <p:cNvGrpSpPr/>
          <p:nvPr/>
        </p:nvGrpSpPr>
        <p:grpSpPr>
          <a:xfrm>
            <a:off x="7719238" y="1488559"/>
            <a:ext cx="3125972" cy="3255925"/>
            <a:chOff x="7325833" y="1020726"/>
            <a:chExt cx="3125972" cy="3255925"/>
          </a:xfrm>
        </p:grpSpPr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81745B4A-F0C5-4359-9BA4-991497AB324A}"/>
                </a:ext>
              </a:extLst>
            </p:cNvPr>
            <p:cNvSpPr/>
            <p:nvPr/>
          </p:nvSpPr>
          <p:spPr>
            <a:xfrm rot="20636516">
              <a:off x="9007120" y="4052403"/>
              <a:ext cx="1390616" cy="22424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2800" b="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quality</a:t>
              </a:r>
            </a:p>
          </p:txBody>
        </p: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A1F68C55-E75C-46F1-B8EF-0135B64FF085}"/>
                </a:ext>
              </a:extLst>
            </p:cNvPr>
            <p:cNvSpPr txBox="1"/>
            <p:nvPr/>
          </p:nvSpPr>
          <p:spPr>
            <a:xfrm>
              <a:off x="7429034" y="1084668"/>
              <a:ext cx="2326278" cy="18344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Descriptions of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dirty="0"/>
                <a:t>accuracy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dirty="0"/>
                <a:t>completeness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dirty="0"/>
                <a:t>consistency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dirty="0"/>
                <a:t>…</a:t>
              </a:r>
            </a:p>
          </p:txBody>
        </p:sp>
        <p:sp>
          <p:nvSpPr>
            <p:cNvPr id="22" name="Frihåndsform: figur 21">
              <a:extLst>
                <a:ext uri="{FF2B5EF4-FFF2-40B4-BE49-F238E27FC236}">
                  <a16:creationId xmlns:a16="http://schemas.microsoft.com/office/drawing/2014/main" id="{941D96A5-2E57-4870-B89F-43DB384CB32B}"/>
                </a:ext>
              </a:extLst>
            </p:cNvPr>
            <p:cNvSpPr/>
            <p:nvPr/>
          </p:nvSpPr>
          <p:spPr>
            <a:xfrm>
              <a:off x="7325833" y="1020726"/>
              <a:ext cx="3125972" cy="3094074"/>
            </a:xfrm>
            <a:custGeom>
              <a:avLst/>
              <a:gdLst>
                <a:gd name="connsiteX0" fmla="*/ 3125972 w 3125972"/>
                <a:gd name="connsiteY0" fmla="*/ 2488018 h 3104707"/>
                <a:gd name="connsiteX1" fmla="*/ 2445488 w 3125972"/>
                <a:gd name="connsiteY1" fmla="*/ 0 h 3104707"/>
                <a:gd name="connsiteX2" fmla="*/ 0 w 3125972"/>
                <a:gd name="connsiteY2" fmla="*/ 0 h 3104707"/>
                <a:gd name="connsiteX3" fmla="*/ 0 w 3125972"/>
                <a:gd name="connsiteY3" fmla="*/ 1743739 h 3104707"/>
                <a:gd name="connsiteX4" fmla="*/ 893134 w 3125972"/>
                <a:gd name="connsiteY4" fmla="*/ 3104707 h 3104707"/>
                <a:gd name="connsiteX5" fmla="*/ 882502 w 3125972"/>
                <a:gd name="connsiteY5" fmla="*/ 3104707 h 3104707"/>
                <a:gd name="connsiteX0" fmla="*/ 3125972 w 3125972"/>
                <a:gd name="connsiteY0" fmla="*/ 2488018 h 3104707"/>
                <a:gd name="connsiteX1" fmla="*/ 2445488 w 3125972"/>
                <a:gd name="connsiteY1" fmla="*/ 0 h 3104707"/>
                <a:gd name="connsiteX2" fmla="*/ 0 w 3125972"/>
                <a:gd name="connsiteY2" fmla="*/ 0 h 3104707"/>
                <a:gd name="connsiteX3" fmla="*/ 0 w 3125972"/>
                <a:gd name="connsiteY3" fmla="*/ 1743739 h 3104707"/>
                <a:gd name="connsiteX4" fmla="*/ 893134 w 3125972"/>
                <a:gd name="connsiteY4" fmla="*/ 3104707 h 3104707"/>
                <a:gd name="connsiteX5" fmla="*/ 1446027 w 3125972"/>
                <a:gd name="connsiteY5" fmla="*/ 2562446 h 3104707"/>
                <a:gd name="connsiteX0" fmla="*/ 3125972 w 3125972"/>
                <a:gd name="connsiteY0" fmla="*/ 2488018 h 3104707"/>
                <a:gd name="connsiteX1" fmla="*/ 2445488 w 3125972"/>
                <a:gd name="connsiteY1" fmla="*/ 0 h 3104707"/>
                <a:gd name="connsiteX2" fmla="*/ 0 w 3125972"/>
                <a:gd name="connsiteY2" fmla="*/ 0 h 3104707"/>
                <a:gd name="connsiteX3" fmla="*/ 0 w 3125972"/>
                <a:gd name="connsiteY3" fmla="*/ 1743739 h 3104707"/>
                <a:gd name="connsiteX4" fmla="*/ 893134 w 3125972"/>
                <a:gd name="connsiteY4" fmla="*/ 3104707 h 3104707"/>
                <a:gd name="connsiteX0" fmla="*/ 3125972 w 3125972"/>
                <a:gd name="connsiteY0" fmla="*/ 2488018 h 3094074"/>
                <a:gd name="connsiteX1" fmla="*/ 2445488 w 3125972"/>
                <a:gd name="connsiteY1" fmla="*/ 0 h 3094074"/>
                <a:gd name="connsiteX2" fmla="*/ 0 w 3125972"/>
                <a:gd name="connsiteY2" fmla="*/ 0 h 3094074"/>
                <a:gd name="connsiteX3" fmla="*/ 0 w 3125972"/>
                <a:gd name="connsiteY3" fmla="*/ 1743739 h 3094074"/>
                <a:gd name="connsiteX4" fmla="*/ 914400 w 3125972"/>
                <a:gd name="connsiteY4" fmla="*/ 3094074 h 3094074"/>
                <a:gd name="connsiteX0" fmla="*/ 3125972 w 3125972"/>
                <a:gd name="connsiteY0" fmla="*/ 2488018 h 3094074"/>
                <a:gd name="connsiteX1" fmla="*/ 2445488 w 3125972"/>
                <a:gd name="connsiteY1" fmla="*/ 0 h 3094074"/>
                <a:gd name="connsiteX2" fmla="*/ 0 w 3125972"/>
                <a:gd name="connsiteY2" fmla="*/ 0 h 3094074"/>
                <a:gd name="connsiteX3" fmla="*/ 0 w 3125972"/>
                <a:gd name="connsiteY3" fmla="*/ 1956390 h 3094074"/>
                <a:gd name="connsiteX4" fmla="*/ 914400 w 3125972"/>
                <a:gd name="connsiteY4" fmla="*/ 3094074 h 3094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5972" h="3094074">
                  <a:moveTo>
                    <a:pt x="3125972" y="2488018"/>
                  </a:moveTo>
                  <a:lnTo>
                    <a:pt x="2445488" y="0"/>
                  </a:lnTo>
                  <a:lnTo>
                    <a:pt x="0" y="0"/>
                  </a:lnTo>
                  <a:lnTo>
                    <a:pt x="0" y="1956390"/>
                  </a:lnTo>
                  <a:lnTo>
                    <a:pt x="914400" y="3094074"/>
                  </a:ln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5" name="Gruppe 24">
            <a:extLst>
              <a:ext uri="{FF2B5EF4-FFF2-40B4-BE49-F238E27FC236}">
                <a16:creationId xmlns:a16="http://schemas.microsoft.com/office/drawing/2014/main" id="{1A905FD3-F574-4808-8BC1-3F3783E2F87B}"/>
              </a:ext>
            </a:extLst>
          </p:cNvPr>
          <p:cNvGrpSpPr/>
          <p:nvPr/>
        </p:nvGrpSpPr>
        <p:grpSpPr>
          <a:xfrm>
            <a:off x="10866476" y="1488559"/>
            <a:ext cx="3327990" cy="3255925"/>
            <a:chOff x="10473071" y="1020726"/>
            <a:chExt cx="3327990" cy="3255925"/>
          </a:xfrm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E133AAE2-F51D-4FFB-B3B5-36BF894A06EA}"/>
                </a:ext>
              </a:extLst>
            </p:cNvPr>
            <p:cNvSpPr/>
            <p:nvPr/>
          </p:nvSpPr>
          <p:spPr>
            <a:xfrm rot="1048584">
              <a:off x="10516274" y="4052403"/>
              <a:ext cx="1390616" cy="22424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2800" b="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semantics</a:t>
              </a:r>
            </a:p>
          </p:txBody>
        </p: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617BA55C-56E0-4B2A-BB0B-41BDB46DDE4D}"/>
                </a:ext>
              </a:extLst>
            </p:cNvPr>
            <p:cNvSpPr txBox="1"/>
            <p:nvPr/>
          </p:nvSpPr>
          <p:spPr>
            <a:xfrm>
              <a:off x="11396235" y="1055232"/>
              <a:ext cx="2404826" cy="21829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Descriptions of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dirty="0"/>
                <a:t>data elements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dirty="0"/>
                <a:t>concepts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dirty="0"/>
                <a:t>reference data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dirty="0"/>
                <a:t>data models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dirty="0"/>
                <a:t>…</a:t>
              </a:r>
            </a:p>
          </p:txBody>
        </p:sp>
        <p:sp>
          <p:nvSpPr>
            <p:cNvPr id="19" name="Frihåndsform: figur 18">
              <a:extLst>
                <a:ext uri="{FF2B5EF4-FFF2-40B4-BE49-F238E27FC236}">
                  <a16:creationId xmlns:a16="http://schemas.microsoft.com/office/drawing/2014/main" id="{87527CF7-AF0A-43CE-9A4E-EB7BD184FF45}"/>
                </a:ext>
              </a:extLst>
            </p:cNvPr>
            <p:cNvSpPr/>
            <p:nvPr/>
          </p:nvSpPr>
          <p:spPr>
            <a:xfrm>
              <a:off x="10473071" y="1020726"/>
              <a:ext cx="3327990" cy="3115340"/>
            </a:xfrm>
            <a:custGeom>
              <a:avLst/>
              <a:gdLst>
                <a:gd name="connsiteX0" fmla="*/ 0 w 3370521"/>
                <a:gd name="connsiteY0" fmla="*/ 2498651 h 3189767"/>
                <a:gd name="connsiteX1" fmla="*/ 925033 w 3370521"/>
                <a:gd name="connsiteY1" fmla="*/ 0 h 3189767"/>
                <a:gd name="connsiteX2" fmla="*/ 3370521 w 3370521"/>
                <a:gd name="connsiteY2" fmla="*/ 0 h 3189767"/>
                <a:gd name="connsiteX3" fmla="*/ 3370521 w 3370521"/>
                <a:gd name="connsiteY3" fmla="*/ 1414130 h 3189767"/>
                <a:gd name="connsiteX4" fmla="*/ 2264735 w 3370521"/>
                <a:gd name="connsiteY4" fmla="*/ 3189767 h 3189767"/>
                <a:gd name="connsiteX0" fmla="*/ 0 w 3370521"/>
                <a:gd name="connsiteY0" fmla="*/ 2498651 h 3189767"/>
                <a:gd name="connsiteX1" fmla="*/ 925033 w 3370521"/>
                <a:gd name="connsiteY1" fmla="*/ 0 h 3189767"/>
                <a:gd name="connsiteX2" fmla="*/ 3370521 w 3370521"/>
                <a:gd name="connsiteY2" fmla="*/ 0 h 3189767"/>
                <a:gd name="connsiteX3" fmla="*/ 3370521 w 3370521"/>
                <a:gd name="connsiteY3" fmla="*/ 1414130 h 3189767"/>
                <a:gd name="connsiteX4" fmla="*/ 2264735 w 3370521"/>
                <a:gd name="connsiteY4" fmla="*/ 3189767 h 3189767"/>
                <a:gd name="connsiteX0" fmla="*/ 0 w 3370521"/>
                <a:gd name="connsiteY0" fmla="*/ 2498651 h 3147237"/>
                <a:gd name="connsiteX1" fmla="*/ 925033 w 3370521"/>
                <a:gd name="connsiteY1" fmla="*/ 0 h 3147237"/>
                <a:gd name="connsiteX2" fmla="*/ 3370521 w 3370521"/>
                <a:gd name="connsiteY2" fmla="*/ 0 h 3147237"/>
                <a:gd name="connsiteX3" fmla="*/ 3370521 w 3370521"/>
                <a:gd name="connsiteY3" fmla="*/ 1414130 h 3147237"/>
                <a:gd name="connsiteX4" fmla="*/ 2275367 w 3370521"/>
                <a:gd name="connsiteY4" fmla="*/ 3147237 h 3147237"/>
                <a:gd name="connsiteX0" fmla="*/ 0 w 3349256"/>
                <a:gd name="connsiteY0" fmla="*/ 2541181 h 3147237"/>
                <a:gd name="connsiteX1" fmla="*/ 903768 w 3349256"/>
                <a:gd name="connsiteY1" fmla="*/ 0 h 3147237"/>
                <a:gd name="connsiteX2" fmla="*/ 3349256 w 3349256"/>
                <a:gd name="connsiteY2" fmla="*/ 0 h 3147237"/>
                <a:gd name="connsiteX3" fmla="*/ 3349256 w 3349256"/>
                <a:gd name="connsiteY3" fmla="*/ 1414130 h 3147237"/>
                <a:gd name="connsiteX4" fmla="*/ 2254102 w 3349256"/>
                <a:gd name="connsiteY4" fmla="*/ 3147237 h 3147237"/>
                <a:gd name="connsiteX0" fmla="*/ 0 w 3317358"/>
                <a:gd name="connsiteY0" fmla="*/ 2498651 h 3147237"/>
                <a:gd name="connsiteX1" fmla="*/ 871870 w 3317358"/>
                <a:gd name="connsiteY1" fmla="*/ 0 h 3147237"/>
                <a:gd name="connsiteX2" fmla="*/ 3317358 w 3317358"/>
                <a:gd name="connsiteY2" fmla="*/ 0 h 3147237"/>
                <a:gd name="connsiteX3" fmla="*/ 3317358 w 3317358"/>
                <a:gd name="connsiteY3" fmla="*/ 1414130 h 3147237"/>
                <a:gd name="connsiteX4" fmla="*/ 2222204 w 3317358"/>
                <a:gd name="connsiteY4" fmla="*/ 3147237 h 3147237"/>
                <a:gd name="connsiteX0" fmla="*/ 0 w 3317358"/>
                <a:gd name="connsiteY0" fmla="*/ 2498651 h 3115340"/>
                <a:gd name="connsiteX1" fmla="*/ 871870 w 3317358"/>
                <a:gd name="connsiteY1" fmla="*/ 0 h 3115340"/>
                <a:gd name="connsiteX2" fmla="*/ 3317358 w 3317358"/>
                <a:gd name="connsiteY2" fmla="*/ 0 h 3115340"/>
                <a:gd name="connsiteX3" fmla="*/ 3317358 w 3317358"/>
                <a:gd name="connsiteY3" fmla="*/ 1414130 h 3115340"/>
                <a:gd name="connsiteX4" fmla="*/ 2222204 w 3317358"/>
                <a:gd name="connsiteY4" fmla="*/ 3115340 h 3115340"/>
                <a:gd name="connsiteX0" fmla="*/ 0 w 3327990"/>
                <a:gd name="connsiteY0" fmla="*/ 2477386 h 3115340"/>
                <a:gd name="connsiteX1" fmla="*/ 882502 w 3327990"/>
                <a:gd name="connsiteY1" fmla="*/ 0 h 3115340"/>
                <a:gd name="connsiteX2" fmla="*/ 3327990 w 3327990"/>
                <a:gd name="connsiteY2" fmla="*/ 0 h 3115340"/>
                <a:gd name="connsiteX3" fmla="*/ 3327990 w 3327990"/>
                <a:gd name="connsiteY3" fmla="*/ 1414130 h 3115340"/>
                <a:gd name="connsiteX4" fmla="*/ 2232836 w 3327990"/>
                <a:gd name="connsiteY4" fmla="*/ 3115340 h 3115340"/>
                <a:gd name="connsiteX0" fmla="*/ 0 w 3327990"/>
                <a:gd name="connsiteY0" fmla="*/ 2477386 h 3115340"/>
                <a:gd name="connsiteX1" fmla="*/ 882502 w 3327990"/>
                <a:gd name="connsiteY1" fmla="*/ 0 h 3115340"/>
                <a:gd name="connsiteX2" fmla="*/ 3327990 w 3327990"/>
                <a:gd name="connsiteY2" fmla="*/ 0 h 3115340"/>
                <a:gd name="connsiteX3" fmla="*/ 3327990 w 3327990"/>
                <a:gd name="connsiteY3" fmla="*/ 1818167 h 3115340"/>
                <a:gd name="connsiteX4" fmla="*/ 2232836 w 3327990"/>
                <a:gd name="connsiteY4" fmla="*/ 3115340 h 3115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27990" h="3115340">
                  <a:moveTo>
                    <a:pt x="0" y="2477386"/>
                  </a:moveTo>
                  <a:lnTo>
                    <a:pt x="882502" y="0"/>
                  </a:lnTo>
                  <a:lnTo>
                    <a:pt x="3327990" y="0"/>
                  </a:lnTo>
                  <a:lnTo>
                    <a:pt x="3327990" y="1818167"/>
                  </a:lnTo>
                  <a:lnTo>
                    <a:pt x="2232836" y="3115340"/>
                  </a:ln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Rektangel 7">
            <a:extLst>
              <a:ext uri="{FF2B5EF4-FFF2-40B4-BE49-F238E27FC236}">
                <a16:creationId xmlns:a16="http://schemas.microsoft.com/office/drawing/2014/main" id="{671B75E7-C518-4E68-836A-9696C25B8677}"/>
              </a:ext>
            </a:extLst>
          </p:cNvPr>
          <p:cNvSpPr/>
          <p:nvPr/>
        </p:nvSpPr>
        <p:spPr>
          <a:xfrm rot="3760275">
            <a:off x="11615270" y="4986491"/>
            <a:ext cx="1311891" cy="105991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owner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540F1CBA-81CF-4138-BF59-3BC43782F8EA}"/>
              </a:ext>
            </a:extLst>
          </p:cNvPr>
          <p:cNvSpPr/>
          <p:nvPr/>
        </p:nvSpPr>
        <p:spPr>
          <a:xfrm rot="7043945">
            <a:off x="11573126" y="5504073"/>
            <a:ext cx="1311891" cy="105991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APIs</a:t>
            </a:r>
          </a:p>
        </p:txBody>
      </p:sp>
      <p:grpSp>
        <p:nvGrpSpPr>
          <p:cNvPr id="31" name="Gruppe 30">
            <a:extLst>
              <a:ext uri="{FF2B5EF4-FFF2-40B4-BE49-F238E27FC236}">
                <a16:creationId xmlns:a16="http://schemas.microsoft.com/office/drawing/2014/main" id="{360B8B5B-3919-467E-9D18-73EFE256F77B}"/>
              </a:ext>
            </a:extLst>
          </p:cNvPr>
          <p:cNvGrpSpPr/>
          <p:nvPr/>
        </p:nvGrpSpPr>
        <p:grpSpPr>
          <a:xfrm>
            <a:off x="8933134" y="5351092"/>
            <a:ext cx="3407627" cy="1706671"/>
            <a:chOff x="8539729" y="4883259"/>
            <a:chExt cx="3407627" cy="1706671"/>
          </a:xfrm>
        </p:grpSpPr>
        <p:sp>
          <p:nvSpPr>
            <p:cNvPr id="28" name="Rektangel 27">
              <a:extLst>
                <a:ext uri="{FF2B5EF4-FFF2-40B4-BE49-F238E27FC236}">
                  <a16:creationId xmlns:a16="http://schemas.microsoft.com/office/drawing/2014/main" id="{2D0336D4-CA11-499B-A949-F3C3E7DFE013}"/>
                </a:ext>
              </a:extLst>
            </p:cNvPr>
            <p:cNvSpPr/>
            <p:nvPr/>
          </p:nvSpPr>
          <p:spPr>
            <a:xfrm rot="997376">
              <a:off x="8932384" y="6066710"/>
              <a:ext cx="1484489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2800" b="0" cap="none" spc="0" dirty="0" err="1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testdata</a:t>
              </a:r>
              <a:endParaRPr lang="en-US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9" name="Rektangel 28">
              <a:extLst>
                <a:ext uri="{FF2B5EF4-FFF2-40B4-BE49-F238E27FC236}">
                  <a16:creationId xmlns:a16="http://schemas.microsoft.com/office/drawing/2014/main" id="{0A7947E4-08E0-46D8-A19E-FF268431BA36}"/>
                </a:ext>
              </a:extLst>
            </p:cNvPr>
            <p:cNvSpPr/>
            <p:nvPr/>
          </p:nvSpPr>
          <p:spPr>
            <a:xfrm rot="3603212">
              <a:off x="8059094" y="5363894"/>
              <a:ext cx="1484489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2800" b="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…</a:t>
              </a:r>
            </a:p>
          </p:txBody>
        </p:sp>
        <p:sp>
          <p:nvSpPr>
            <p:cNvPr id="30" name="Rektangel 29">
              <a:extLst>
                <a:ext uri="{FF2B5EF4-FFF2-40B4-BE49-F238E27FC236}">
                  <a16:creationId xmlns:a16="http://schemas.microsoft.com/office/drawing/2014/main" id="{0FBE1BAA-4DBF-4D66-87F2-B1A20CDCC69A}"/>
                </a:ext>
              </a:extLst>
            </p:cNvPr>
            <p:cNvSpPr/>
            <p:nvPr/>
          </p:nvSpPr>
          <p:spPr>
            <a:xfrm rot="20596883">
              <a:off x="10462867" y="6015532"/>
              <a:ext cx="1484489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2800" b="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…</a:t>
              </a:r>
            </a:p>
          </p:txBody>
        </p:sp>
      </p:grp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A8A683BA-0F9A-43FA-8B5F-82A296FB9BF8}"/>
              </a:ext>
            </a:extLst>
          </p:cNvPr>
          <p:cNvSpPr txBox="1"/>
          <p:nvPr/>
        </p:nvSpPr>
        <p:spPr>
          <a:xfrm>
            <a:off x="233916" y="106326"/>
            <a:ext cx="40767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In order to evaluate </a:t>
            </a:r>
          </a:p>
          <a:p>
            <a:r>
              <a:rPr lang="en-US" sz="2800" dirty="0"/>
              <a:t>if a data set is reusable</a:t>
            </a:r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422D3566-AAB3-42EB-BA19-AFDE3F5F3906}"/>
              </a:ext>
            </a:extLst>
          </p:cNvPr>
          <p:cNvSpPr txBox="1"/>
          <p:nvPr/>
        </p:nvSpPr>
        <p:spPr>
          <a:xfrm>
            <a:off x="1766367" y="5824055"/>
            <a:ext cx="36159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DCAT-AP doesn’t cover all the aspects</a:t>
            </a:r>
          </a:p>
          <a:p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</a:t>
            </a:r>
            <a:r>
              <a:rPr lang="en-US" sz="2800" dirty="0">
                <a:solidFill>
                  <a:srgbClr val="FF0000"/>
                </a:solidFill>
              </a:rPr>
              <a:t>DCAT-AP-NO</a:t>
            </a:r>
          </a:p>
        </p:txBody>
      </p:sp>
    </p:spTree>
    <p:extLst>
      <p:ext uri="{BB962C8B-B14F-4D97-AF65-F5344CB8AC3E}">
        <p14:creationId xmlns:p14="http://schemas.microsoft.com/office/powerpoint/2010/main" val="138778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8FCF417-65D5-49A5-A222-62F7B1BEF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225" y="467404"/>
            <a:ext cx="13383068" cy="692497"/>
          </a:xfrm>
        </p:spPr>
        <p:txBody>
          <a:bodyPr>
            <a:normAutofit fontScale="90000"/>
          </a:bodyPr>
          <a:lstStyle/>
          <a:p>
            <a:r>
              <a:rPr lang="en-US" dirty="0"/>
              <a:t>The national data catalog (running and under dev.)</a:t>
            </a:r>
          </a:p>
        </p:txBody>
      </p:sp>
      <p:pic>
        <p:nvPicPr>
          <p:cNvPr id="5" name="Bilde 4">
            <a:hlinkClick r:id="rId2"/>
            <a:extLst>
              <a:ext uri="{FF2B5EF4-FFF2-40B4-BE49-F238E27FC236}">
                <a16:creationId xmlns:a16="http://schemas.microsoft.com/office/drawing/2014/main" id="{8794B380-AFEC-4B77-A004-C7C25D7E8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7893" y="1269749"/>
            <a:ext cx="9660889" cy="764110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203200" dist="190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15C81BF9-7AD4-4011-8385-71452A6150A0}"/>
              </a:ext>
            </a:extLst>
          </p:cNvPr>
          <p:cNvSpPr txBox="1"/>
          <p:nvPr/>
        </p:nvSpPr>
        <p:spPr>
          <a:xfrm>
            <a:off x="11864496" y="1269749"/>
            <a:ext cx="39673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>
                <a:hlinkClick r:id="rId2"/>
              </a:rPr>
              <a:t>https://fellesdatakatalog.brreg.no</a:t>
            </a:r>
            <a:endParaRPr lang="nb-NO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Data sets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APIs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Concepts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Information models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Where applicable, </a:t>
            </a:r>
            <a:br>
              <a:rPr lang="en-US" sz="2000" dirty="0"/>
            </a:br>
            <a:r>
              <a:rPr lang="en-US" sz="2000" dirty="0"/>
              <a:t>linked together using URIs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Based on DCAT-AP-NO</a:t>
            </a:r>
          </a:p>
        </p:txBody>
      </p:sp>
    </p:spTree>
    <p:extLst>
      <p:ext uri="{BB962C8B-B14F-4D97-AF65-F5344CB8AC3E}">
        <p14:creationId xmlns:p14="http://schemas.microsoft.com/office/powerpoint/2010/main" val="3662875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summarize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800226" y="1440179"/>
            <a:ext cx="13159784" cy="684085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sz="4500" dirty="0"/>
              <a:t>The national data catalog</a:t>
            </a:r>
          </a:p>
          <a:p>
            <a:pPr lvl="1">
              <a:lnSpc>
                <a:spcPct val="120000"/>
              </a:lnSpc>
            </a:pPr>
            <a:r>
              <a:rPr lang="nb-NO" sz="3000" dirty="0">
                <a:hlinkClick r:id="rId2"/>
              </a:rPr>
              <a:t>https://fellesdatakatalog.brreg.no/about</a:t>
            </a:r>
            <a:endParaRPr lang="en-US" sz="3000" dirty="0"/>
          </a:p>
          <a:p>
            <a:pPr lvl="1">
              <a:lnSpc>
                <a:spcPct val="120000"/>
              </a:lnSpc>
            </a:pPr>
            <a:r>
              <a:rPr lang="en-US" sz="3000" dirty="0"/>
              <a:t>As a first step towards “once only”</a:t>
            </a:r>
          </a:p>
          <a:p>
            <a:pPr lvl="1">
              <a:lnSpc>
                <a:spcPct val="120000"/>
              </a:lnSpc>
            </a:pPr>
            <a:r>
              <a:rPr lang="en-US" sz="3000" dirty="0"/>
              <a:t>Containing descriptions of all data sets (not only open data) 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Thus also as a Registry of Registries 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Descriptions of Data sets, APIs, Concepts, Information models, …, linked together where applicable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Running and under further development </a:t>
            </a:r>
          </a:p>
          <a:p>
            <a:pPr>
              <a:lnSpc>
                <a:spcPct val="120000"/>
              </a:lnSpc>
            </a:pPr>
            <a:r>
              <a:rPr lang="en-US" sz="4400" dirty="0"/>
              <a:t>Need to describe aspects currently not covered by DCAT-AP </a:t>
            </a:r>
            <a:br>
              <a:rPr lang="en-US" sz="4400" dirty="0"/>
            </a:br>
            <a:r>
              <a:rPr lang="en-US" sz="4400" dirty="0"/>
              <a:t>(incl. </a:t>
            </a:r>
            <a:r>
              <a:rPr lang="en-US" sz="4400" dirty="0" err="1"/>
              <a:t>geoDCAT</a:t>
            </a:r>
            <a:r>
              <a:rPr lang="en-US" sz="4400" dirty="0"/>
              <a:t>-AP and </a:t>
            </a:r>
            <a:r>
              <a:rPr lang="en-US" sz="4400" dirty="0" err="1"/>
              <a:t>statDCAT</a:t>
            </a:r>
            <a:r>
              <a:rPr lang="en-US" sz="4400" dirty="0"/>
              <a:t>-AP)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DCAT-AP-NO, </a:t>
            </a:r>
            <a:r>
              <a:rPr lang="en-US" dirty="0">
                <a:hlinkClick r:id="rId3"/>
              </a:rPr>
              <a:t>https://doc.difi.no/dcat-ap-no/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sz="3000" dirty="0"/>
              <a:t>Planned to be revised during 2019 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to align with DCAT-AP 1.2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to incorporate solutions for descriptions of quality, legal aspects, etc. </a:t>
            </a:r>
          </a:p>
        </p:txBody>
      </p:sp>
    </p:spTree>
    <p:extLst>
      <p:ext uri="{BB962C8B-B14F-4D97-AF65-F5344CB8AC3E}">
        <p14:creationId xmlns:p14="http://schemas.microsoft.com/office/powerpoint/2010/main" val="1705516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F237E5-CA8C-43CB-848B-EB8F0A484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225" y="467404"/>
            <a:ext cx="13053459" cy="692497"/>
          </a:xfrm>
        </p:spPr>
        <p:txBody>
          <a:bodyPr>
            <a:normAutofit/>
          </a:bodyPr>
          <a:lstStyle/>
          <a:p>
            <a:r>
              <a:rPr lang="en-US" dirty="0"/>
              <a:t>Some online recourses (in Norwegian only)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AD57214-B6B4-478F-8CA7-59B5FC44A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National framework for information governance: </a:t>
            </a:r>
            <a:r>
              <a:rPr lang="en-US" sz="2800" dirty="0">
                <a:hlinkClick r:id="rId2"/>
              </a:rPr>
              <a:t>https://difi.no/informasjonsforvaltning</a:t>
            </a:r>
            <a:endParaRPr lang="en-US" sz="2800" dirty="0"/>
          </a:p>
          <a:p>
            <a:r>
              <a:rPr lang="en-US" sz="2800" dirty="0"/>
              <a:t>National data set catalog, currently with descriptions of data sets, concepts, APIs, </a:t>
            </a:r>
            <a:r>
              <a:rPr lang="en-US" sz="2800" dirty="0" err="1"/>
              <a:t>info.models</a:t>
            </a:r>
            <a:r>
              <a:rPr lang="en-US" sz="2800" dirty="0"/>
              <a:t>: </a:t>
            </a:r>
            <a:r>
              <a:rPr lang="en-US" sz="2800" dirty="0">
                <a:hlinkClick r:id="rId3"/>
              </a:rPr>
              <a:t>https://fellesdatakatalog.brreg.no/about</a:t>
            </a:r>
            <a:r>
              <a:rPr lang="en-US" sz="2800" dirty="0"/>
              <a:t> </a:t>
            </a:r>
          </a:p>
          <a:p>
            <a:r>
              <a:rPr lang="en-US" sz="2800" dirty="0"/>
              <a:t>Standards and specifications</a:t>
            </a:r>
          </a:p>
          <a:p>
            <a:pPr lvl="1"/>
            <a:r>
              <a:rPr lang="en-US" sz="2400" dirty="0"/>
              <a:t>Norwegian application profile of DCAT-AP, DCAT-AP-NO: </a:t>
            </a:r>
            <a:r>
              <a:rPr lang="en-US" sz="2400" dirty="0">
                <a:hlinkClick r:id="rId4"/>
              </a:rPr>
              <a:t>https://doc.difi.no/dcat-ap-no/</a:t>
            </a:r>
            <a:endParaRPr lang="en-US" sz="2400" dirty="0"/>
          </a:p>
          <a:p>
            <a:pPr lvl="1"/>
            <a:r>
              <a:rPr lang="en-US" sz="2400" dirty="0"/>
              <a:t>Standards for (machine-readable) descriptions of concepts: </a:t>
            </a:r>
            <a:r>
              <a:rPr lang="en-US" sz="2400" dirty="0">
                <a:hlinkClick r:id="rId5"/>
              </a:rPr>
              <a:t>https://difi.no/referansekatalogen/begrepsstandarder</a:t>
            </a:r>
            <a:endParaRPr lang="en-US" sz="2400" dirty="0"/>
          </a:p>
          <a:p>
            <a:pPr lvl="1"/>
            <a:r>
              <a:rPr lang="en-US" sz="2400" dirty="0"/>
              <a:t>Specification for descriptions of legal aspects of data sets: </a:t>
            </a:r>
            <a:r>
              <a:rPr lang="en-US" sz="2400" dirty="0">
                <a:hlinkClick r:id="rId6"/>
              </a:rPr>
              <a:t>https://doc.difi.no/data/spesifikasjon-for-beskrivelse-av-formal-og-hjemmel/</a:t>
            </a:r>
            <a:endParaRPr lang="en-US" sz="2400" dirty="0"/>
          </a:p>
          <a:p>
            <a:pPr lvl="1"/>
            <a:r>
              <a:rPr lang="en-US" sz="2400" dirty="0"/>
              <a:t>Specification for descriptions of data set quality (based on </a:t>
            </a:r>
            <a:r>
              <a:rPr lang="en-US" sz="2400" dirty="0">
                <a:hlinkClick r:id="rId7"/>
              </a:rPr>
              <a:t>DQV/W3C</a:t>
            </a:r>
            <a:r>
              <a:rPr lang="en-US" sz="2400" dirty="0"/>
              <a:t>): </a:t>
            </a:r>
            <a:r>
              <a:rPr lang="en-US" sz="2400" dirty="0">
                <a:hlinkClick r:id="rId8"/>
              </a:rPr>
              <a:t>https://doc.difi.no/data/kvalitet-pa-datasett/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2442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1BC99FC1-D388-4AE9-A68A-31B1E5A22B62}"/>
              </a:ext>
            </a:extLst>
          </p:cNvPr>
          <p:cNvSpPr txBox="1"/>
          <p:nvPr/>
        </p:nvSpPr>
        <p:spPr>
          <a:xfrm>
            <a:off x="0" y="6592186"/>
            <a:ext cx="16254413" cy="1137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informasjonsforvaltning@difi.no</a:t>
            </a:r>
            <a:endParaRPr lang="en-US">
              <a:solidFill>
                <a:schemeClr val="bg1"/>
              </a:solidFill>
            </a:endParaRPr>
          </a:p>
          <a:p>
            <a:pPr algn="ctr"/>
            <a:r>
              <a:rPr lang="en-US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https://difi.no/informasjonsforvaltning</a:t>
            </a:r>
            <a:r>
              <a:rPr lang="en-US">
                <a:solidFill>
                  <a:schemeClr val="bg1"/>
                </a:solidFill>
              </a:rPr>
              <a:t> (in Norwegian only)</a:t>
            </a:r>
          </a:p>
          <a:p>
            <a:pPr algn="ctr"/>
            <a:r>
              <a:rPr lang="en-US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https://fellesdatakatalog.brreg.no/about</a:t>
            </a:r>
            <a:r>
              <a:rPr lang="en-US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003647"/>
      </p:ext>
    </p:extLst>
  </p:cSld>
  <p:clrMapOvr>
    <a:masterClrMapping/>
  </p:clrMapOvr>
</p:sld>
</file>

<file path=ppt/theme/theme1.xml><?xml version="1.0" encoding="utf-8"?>
<a:theme xmlns:a="http://schemas.openxmlformats.org/drawingml/2006/main" name="DIFI PPTmal">
  <a:themeElements>
    <a:clrScheme name="DIFI">
      <a:dk1>
        <a:sysClr val="windowText" lastClr="000000"/>
      </a:dk1>
      <a:lt1>
        <a:sysClr val="window" lastClr="FFFFFF"/>
      </a:lt1>
      <a:dk2>
        <a:srgbClr val="23344F"/>
      </a:dk2>
      <a:lt2>
        <a:srgbClr val="E7E6E6"/>
      </a:lt2>
      <a:accent1>
        <a:srgbClr val="000066"/>
      </a:accent1>
      <a:accent2>
        <a:srgbClr val="00CCFF"/>
      </a:accent2>
      <a:accent3>
        <a:srgbClr val="F0E6D8"/>
      </a:accent3>
      <a:accent4>
        <a:srgbClr val="9B6396"/>
      </a:accent4>
      <a:accent5>
        <a:srgbClr val="336699"/>
      </a:accent5>
      <a:accent6>
        <a:srgbClr val="743068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4" id="{F9E7AFF1-70BC-4C7B-B0D0-37C1EF5DD814}" vid="{5C015907-127E-40CA-8532-4C9E659AC0F3}"/>
    </a:ext>
  </a:extLst>
</a:theme>
</file>

<file path=ppt/theme/theme2.xml><?xml version="1.0" encoding="utf-8"?>
<a:theme xmlns:a="http://schemas.openxmlformats.org/drawingml/2006/main" name="Blå slides">
  <a:themeElements>
    <a:clrScheme name="DIFI">
      <a:dk1>
        <a:sysClr val="windowText" lastClr="000000"/>
      </a:dk1>
      <a:lt1>
        <a:sysClr val="window" lastClr="FFFFFF"/>
      </a:lt1>
      <a:dk2>
        <a:srgbClr val="23344F"/>
      </a:dk2>
      <a:lt2>
        <a:srgbClr val="E7E6E6"/>
      </a:lt2>
      <a:accent1>
        <a:srgbClr val="000066"/>
      </a:accent1>
      <a:accent2>
        <a:srgbClr val="00CCFF"/>
      </a:accent2>
      <a:accent3>
        <a:srgbClr val="F0E6D8"/>
      </a:accent3>
      <a:accent4>
        <a:srgbClr val="9B6396"/>
      </a:accent4>
      <a:accent5>
        <a:srgbClr val="336699"/>
      </a:accent5>
      <a:accent6>
        <a:srgbClr val="743068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4" id="{F9E7AFF1-70BC-4C7B-B0D0-37C1EF5DD814}" vid="{2C259FA3-EBA9-4031-A1E0-E1B9238EDF1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Difi - Engelsk standard mal</Template>
  <TotalTime>563</TotalTime>
  <Words>464</Words>
  <Application>Microsoft Office PowerPoint</Application>
  <PresentationFormat>Egendefinert</PresentationFormat>
  <Paragraphs>88</Paragraphs>
  <Slides>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1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8</vt:i4>
      </vt:variant>
    </vt:vector>
  </HeadingPairs>
  <TitlesOfParts>
    <vt:vector size="11" baseType="lpstr">
      <vt:lpstr>Arial</vt:lpstr>
      <vt:lpstr>DIFI PPTmal</vt:lpstr>
      <vt:lpstr>Blå slides</vt:lpstr>
      <vt:lpstr>Norway - Approaches and challenges related to “Registry of Registries” </vt:lpstr>
      <vt:lpstr>Outline</vt:lpstr>
      <vt:lpstr>PowerPoint-presentasjon</vt:lpstr>
      <vt:lpstr>PowerPoint-presentasjon</vt:lpstr>
      <vt:lpstr>The national data catalog (running and under dev.)</vt:lpstr>
      <vt:lpstr>To summarize</vt:lpstr>
      <vt:lpstr>Some online recourses (in Norwegian only)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Norway: Registry of Registry  (and Access to Base Registries)</dc:title>
  <dc:creator>Yang, Jim Jianhua</dc:creator>
  <cp:lastModifiedBy>Yang, Jim Jianhua</cp:lastModifiedBy>
  <cp:revision>3</cp:revision>
  <dcterms:created xsi:type="dcterms:W3CDTF">2019-04-01T06:17:35Z</dcterms:created>
  <dcterms:modified xsi:type="dcterms:W3CDTF">2019-04-02T09:16:54Z</dcterms:modified>
</cp:coreProperties>
</file>